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embeddedFontLst>
    <p:embeddedFont>
      <p:font typeface="Raleway"/>
      <p:regular r:id="rId69"/>
      <p:bold r:id="rId70"/>
      <p:italic r:id="rId71"/>
      <p:boldItalic r:id="rId72"/>
    </p:embeddedFont>
    <p:embeddedFont>
      <p:font typeface="Lat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55F535-56B3-4853-AC79-B96C303726C7}">
  <a:tblStyle styleId="{0655F535-56B3-4853-AC79-B96C303726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Lato-regular.fntdata"/><Relationship Id="rId72" Type="http://schemas.openxmlformats.org/officeDocument/2006/relationships/font" Target="fonts/Raleway-boldItalic.fntdata"/><Relationship Id="rId31" Type="http://schemas.openxmlformats.org/officeDocument/2006/relationships/slide" Target="slides/slide24.xml"/><Relationship Id="rId75" Type="http://schemas.openxmlformats.org/officeDocument/2006/relationships/font" Target="fonts/Lato-italic.fntdata"/><Relationship Id="rId30" Type="http://schemas.openxmlformats.org/officeDocument/2006/relationships/slide" Target="slides/slide23.xml"/><Relationship Id="rId74" Type="http://schemas.openxmlformats.org/officeDocument/2006/relationships/font" Target="fonts/Lato-bold.fntdata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76" Type="http://schemas.openxmlformats.org/officeDocument/2006/relationships/font" Target="fonts/Lato-bold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Raleway-italic.fntdata"/><Relationship Id="rId70" Type="http://schemas.openxmlformats.org/officeDocument/2006/relationships/font" Target="fonts/Raleway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Raleway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6fa86ac81_0_2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6fa86ac81_0_2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6fa86ac81_3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6fa86ac8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6fa86ac81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6fa86ac8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6fa86ac81_3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6fa86ac8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fa86ac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fa86ac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6fa86ac81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f6fa86ac81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레시피게시판 / 홈페이지전반 </a:t>
            </a:r>
            <a:r>
              <a:rPr lang="ko">
                <a:solidFill>
                  <a:schemeClr val="dk1"/>
                </a:solidFill>
              </a:rPr>
              <a:t>/ 챗봇 (재료선택)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챗봇 :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게시판 : </a:t>
            </a:r>
            <a:r>
              <a:rPr lang="ko">
                <a:solidFill>
                  <a:schemeClr val="dk1"/>
                </a:solidFill>
              </a:rPr>
              <a:t>mealkit / </a:t>
            </a:r>
            <a:r>
              <a:rPr lang="ko"/>
              <a:t>order / cart / payment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6fa86ac81_8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6fa86ac81_8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6fa86ac81_8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6fa86ac81_8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요리법 -&gt; 레시피로 수정했습니다 (유)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레시피대신 요리법으로 하시고 싶으시면 댓글남겨주세요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fa86ac81_8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f6fa86ac81_8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6fa86ac81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f6fa86ac81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f6fa86ac81_0_2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f6fa86ac81_0_2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f6fa86ac81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f6fa86ac81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6fa86ac8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f6fa86ac8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f6fa86ac8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f6fa86ac8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f6fa86ac81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f6fa86ac81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6fa86ac81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f6fa86ac81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f6fa86ac81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f6fa86ac81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f6fa86ac81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f6fa86ac81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f6fa86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f6fa86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&lt;main.jsp&gt;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 적용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&lt;link rel="stylesheet" type="text/css" href="resources/css/common.css"&gt;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&lt;jsp:include page="/WEB-INF/views/main/header.jsp"&gt;&lt;/jsp:include&gt;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main.jsp 내용들이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f6fa86ac8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f6fa86ac8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&lt;main.jsp&gt;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 적용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&lt;link rel="stylesheet" type="text/css" href="resources/css/common.css"&gt;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&lt;jsp:include page="/WEB-INF/views/main/header.jsp"&gt;&lt;/jsp:include&gt;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main.jsp 내용들이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6fa86ac81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6fa86ac81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6fa86ac8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6fa86ac8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6fa86ac81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f6fa86ac81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f6fa86ac81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f6fa86ac8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fa86ac81_8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fa86ac81_8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6fa86ac81_0_2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f6fa86ac81_0_2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6fa86ac81_0_2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6fa86ac81_0_2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6fa86ac81_0_2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f6fa86ac81_0_2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f6fa86ac81_0_2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f6fa86ac81_0_2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6fa86ac81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f6fa86ac81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f6fa86ac81_0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f6fa86ac81_0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f6fa86ac81_0_2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f6fa86ac81_0_2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f6fa86ac81_0_2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f6fa86ac81_0_2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f6fa86ac81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f6fa86ac81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6fa86ac81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6fa86ac81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6fa86ac81_0_1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f6fa86ac81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f6fa86ac81_0_2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f6fa86ac81_0_2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f6fa86ac81_0_1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f6fa86ac81_0_1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f6fa86ac81_0_2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f6fa86ac81_0_2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f6fa86ac81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f6fa86ac81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f6fa86ac81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f6fa86ac81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f6fa86ac81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f6fa86ac81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f6fa86ac81_0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f6fa86ac81_0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f6fa86ac81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f6fa86ac81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f6fa86ac81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f6fa86ac81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기분이 좋아?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응 =&gt; 신날정도로 좋아?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응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아니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아니 =&gt; 많이 힘들어?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응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ko"/>
              <a:t>아니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f6fa86ac81_0_2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f6fa86ac81_0_2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f6fa86ac81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f6fa86ac81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f7da95cbb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f7da95cbb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웰컴메세지 - 객관식답변 description이 #{} 형태인데...이거는 jsp-ajax에서 어떻게 받아오는가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fa86ac8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fa86ac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f7da95cbe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f7da95cbe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ai가 답하는 방법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chatbot.jsp (inputmessage) =&gt; ChatbotController (response_ai) =&gt; chatbot.jsp (네이버 api 대답)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rgbClr val="F46524"/>
                </a:solidFill>
              </a:rPr>
              <a:t>chatbot.jsp (inputmessage) =&gt; ChatbotController (response_db) =&gt; chatbot.jsp (서버가 해주는 대답)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재료에 따른 레시피 추천을 누르면 =&gt; </a:t>
            </a:r>
            <a:r>
              <a:rPr b="1" lang="ko" sz="700">
                <a:solidFill>
                  <a:schemeClr val="dk1"/>
                </a:solidFill>
              </a:rPr>
              <a:t>재료를 입력하시려면 “재료 입력”이라고 말씀해주세요!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inputmessage가 재료 입력이라고 들어왔으면  스위치처럼 대답 방식이 네이버 api가 아닌 서버 방식으로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그러면 재료 입력마다 db에서 레시피 내용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</a:t>
            </a:r>
            <a:r>
              <a:rPr lang="ko">
                <a:solidFill>
                  <a:schemeClr val="dk1"/>
                </a:solidFill>
              </a:rPr>
              <a:t>재료 배열 변수에 돼지고기 저장 후 재료 배열 변수를 바탕으로 레시피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강황가루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</a:t>
            </a:r>
            <a:r>
              <a:rPr lang="ko">
                <a:solidFill>
                  <a:schemeClr val="dk1"/>
                </a:solidFill>
              </a:rPr>
              <a:t>재료 배열 변수에 강황가루를 추가로 저장 후 재료 배열 변수를 바탕으로 레시피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재료 배열 변수 상태 String[] ingred = {돼지고기, 강황가루}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이상한 말, 오타, 없는 재료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inputmessage가 재료 db에 있는 재료가 맞는지 확인 후 틀리면 재료 배열 변수에 저장X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response_db로 =&gt; </a:t>
            </a:r>
            <a:r>
              <a:rPr b="1" lang="ko" sz="700">
                <a:solidFill>
                  <a:schemeClr val="dk1"/>
                </a:solidFill>
              </a:rPr>
              <a:t>재료가 무엇인지 모르겠어요.다시 말씀해주실래요?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46524"/>
                </a:solidFill>
              </a:rPr>
              <a:t>inputmessage = 굴소스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맞으면 재료 배열 변수에 저장 / 저장 후 재료 배열 변수를 바탕으로 레시피 출력 그러나 레시피가 나오지 않으면 response_db로 =&gt; </a:t>
            </a:r>
            <a:r>
              <a:rPr b="1" lang="ko" sz="700">
                <a:solidFill>
                  <a:schemeClr val="dk1"/>
                </a:solidFill>
              </a:rPr>
              <a:t>돼지고기, 강황가루, 굴소스 가 들어간 레시피가 없어요… 다른 재료를 넣어주실래요?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그리고 마지막 재료 배열 변수에 들어간 굴소스는 삭제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현재 재료 배열 변수 상태  String[] ingred = {돼지고기, 강황가루}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 = 감자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재료 배열 변수에 감자를 추가로 저장 후 재료 배열 변수를 바탕으로 레시피 출력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끗...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f7da95cb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f7da95cb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ai가 답하는 방법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chatbot.jsp (inputmessage) =&gt; ChatbotController (response_ai) =&gt; chatbot.jsp (네이버 api 대답)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rgbClr val="F46524"/>
                </a:solidFill>
              </a:rPr>
              <a:t>chatbot.jsp (inputmessage) =&gt; ChatbotController (response_db) =&gt; chatbot.jsp (서버가 해주는 대답)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재료에 따른 레시피 추천을 누르면 =&gt; </a:t>
            </a:r>
            <a:r>
              <a:rPr b="1" lang="ko" sz="700">
                <a:solidFill>
                  <a:schemeClr val="dk1"/>
                </a:solidFill>
              </a:rPr>
              <a:t>재료를 입력하시려면 “재료 입력”이라고 말씀해주세요!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inputmessage가 재료 입력이라고 들어왔으면  스위치처럼 대답 방식이 네이버 api가 아닌 서버 방식으로 변경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그러면 재료 입력마다 db에서 레시피 내용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</a:t>
            </a:r>
            <a:r>
              <a:rPr lang="ko">
                <a:solidFill>
                  <a:schemeClr val="dk1"/>
                </a:solidFill>
              </a:rPr>
              <a:t>재료 배열 변수에 돼지고기 저장 후 재료 배열 변수를 바탕으로 레시피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강황가루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</a:t>
            </a:r>
            <a:r>
              <a:rPr lang="ko">
                <a:solidFill>
                  <a:schemeClr val="dk1"/>
                </a:solidFill>
              </a:rPr>
              <a:t>재료 배열 변수에 강황가루를 추가로 저장 후 재료 배열 변수를 바탕으로 레시피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현재 재료 배열 변수 상태 String[] ingred = {돼지고기, 강황가루}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 = 이상한 말, 오타, 없는 재료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inputmessage가 재료 db에 있는 재료가 맞는지 확인 후 틀리면 재료 배열 변수에 저장X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response_db로 =&gt; </a:t>
            </a:r>
            <a:r>
              <a:rPr b="1" lang="ko" sz="700">
                <a:solidFill>
                  <a:schemeClr val="dk1"/>
                </a:solidFill>
              </a:rPr>
              <a:t>재료가 무엇인지 모르겠어요.다시 말씀해주실래요?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46524"/>
                </a:solidFill>
              </a:rPr>
              <a:t>inputmessage = 굴소스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맞으면 재료 배열 변수에 저장 / 저장 후 재료 배열 변수를 바탕으로 레시피 출력 그러나 레시피가 나오지 않으면 response_db로 =&gt; </a:t>
            </a:r>
            <a:r>
              <a:rPr b="1" lang="ko" sz="700">
                <a:solidFill>
                  <a:schemeClr val="dk1"/>
                </a:solidFill>
              </a:rPr>
              <a:t>돼지고기, 강황가루, 굴소스 가 들어간 레시피가 없어요… 다른 재료를 넣어주실래요?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그리고 마지막 재료 배열 변수에 들어간 굴소스는 삭제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현재 재료 배열 변수 상태  String[] ingred = {돼지고기, 강황가루}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 = 감자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inputmessage가 재료 db에 있는 재료가 맞는지 확인 후 맞다면 재료 배열 변수에 감자를 추가로 저장 후 재료 배열 변수를 바탕으로 레시피 출력</a:t>
            </a:r>
            <a:endParaRPr>
              <a:solidFill>
                <a:srgbClr val="F465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46524"/>
                </a:solidFill>
              </a:rPr>
              <a:t>끗...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6fa86ac8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6fa86ac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fa86ac8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6fa86ac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-nika.tistory.com/9" TargetMode="External"/><Relationship Id="rId4" Type="http://schemas.openxmlformats.org/officeDocument/2006/relationships/hyperlink" Target="https://comboong.com/entry/%ED%81%AC%EB%A1%A4%EB%A7%81-%EB%A9%94%EB%89%B4%EC%99%80-%EC%9E%AC%EB%A3%8C-%ED%81%AC%EB%A1%A4%EB%A7%81%ED%95%98%EA%B8%B0" TargetMode="External"/><Relationship Id="rId5" Type="http://schemas.openxmlformats.org/officeDocument/2006/relationships/hyperlink" Target="https://hleecaster.com/python-web-crawling-with-beautifulsoup/" TargetMode="External"/><Relationship Id="rId6" Type="http://schemas.openxmlformats.org/officeDocument/2006/relationships/hyperlink" Target="https://github.com/KangminP/NAMOR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/>
        </p:nvSpPr>
        <p:spPr>
          <a:xfrm>
            <a:off x="516050" y="448375"/>
            <a:ext cx="7960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레시피 및 재료 크롤링 참고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https://da-nika.tistory.com/9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 u="sng">
                <a:solidFill>
                  <a:schemeClr val="hlink"/>
                </a:solidFill>
                <a:hlinkClick r:id="rId4"/>
              </a:rPr>
              <a:t>https://comboong.com/entry/%ED%81%AC%EB%A1%A4%EB%A7%81-%EB%A9%94%EB%89%B4%EC%99%80-%EC%9E%AC%EB%A3%8C-%ED%81%AC%EB%A1%A4%EB%A7%81%ED%95%98%EA%B8%B0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 u="sng">
                <a:solidFill>
                  <a:schemeClr val="hlink"/>
                </a:solidFill>
                <a:hlinkClick r:id="rId5"/>
              </a:rPr>
              <a:t>https://hleecaster.com/python-web-crawling-with-beautifulsoup/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프론트 참고 사이트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 u="sng">
                <a:solidFill>
                  <a:schemeClr val="hlink"/>
                </a:solidFill>
                <a:hlinkClick r:id="rId6"/>
              </a:rPr>
              <a:t>https://github.com/KangminP/NAMORE</a:t>
            </a:r>
            <a:r>
              <a:rPr lang="ko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github 유튜브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https://www.youtube.com/watch?v=9QPMfISiFyA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타임라인 그래픽의 배경 포인터 도형" id="178" name="Google Shape;178;p3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80" name="Google Shape;180;p3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3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82" name="Google Shape;182;p3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3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84" name="Google Shape;184;p3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3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86" name="Google Shape;186;p3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3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8" name="Google Shape;188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9" name="Google Shape;189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90" name="Google Shape;190;p3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3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92" name="Google Shape;192;p3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3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3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타임라인 그래픽의 배경 포인터 도형" id="195" name="Google Shape;195;p3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3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7" name="Google Shape;197;p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3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34"/>
          <p:cNvSpPr txBox="1"/>
          <p:nvPr/>
        </p:nvSpPr>
        <p:spPr>
          <a:xfrm>
            <a:off x="340925" y="2336550"/>
            <a:ext cx="1623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9일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2126325" y="2336550"/>
            <a:ext cx="1653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18일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725703" y="2336550"/>
            <a:ext cx="1779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25일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5389377" y="2336550"/>
            <a:ext cx="1779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31일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7063682" y="2336550"/>
            <a:ext cx="1693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11월 4일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305975" y="667500"/>
            <a:ext cx="1693200" cy="745500"/>
          </a:xfrm>
          <a:prstGeom prst="roundRect">
            <a:avLst>
              <a:gd fmla="val 14611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서비스 기획</a:t>
            </a:r>
            <a:endParaRPr sz="16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1756925" y="3694950"/>
            <a:ext cx="20511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1차 진</a:t>
            </a: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행상황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5307550" y="3694950"/>
            <a:ext cx="15498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최종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6922650" y="667500"/>
            <a:ext cx="1693200" cy="745500"/>
          </a:xfrm>
          <a:prstGeom prst="roundRect">
            <a:avLst>
              <a:gd fmla="val 14611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프로젝트 발표</a:t>
            </a:r>
            <a:endParaRPr sz="16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338275" y="640286"/>
            <a:ext cx="20511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차 진행상황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2400250" y="559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기획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r>
              <a:rPr b="1" lang="ko" sz="1400">
                <a:solidFill>
                  <a:schemeClr val="dk1"/>
                </a:solidFill>
              </a:rPr>
              <a:t>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기획목적과 어떤 ai서비스를 활용할지를 회의를 통해 도출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2단계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전체 구현 계획을 작성(구현예정 포함)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MVC구조를 기준으로 페이지 화면간의 관계도와 기능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DB설계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3단계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결정 계획에 따라 세부적으로 팀원들 임무 분담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진행예정</a:t>
            </a:r>
            <a:r>
              <a:rPr b="0" lang="ko" sz="2000"/>
              <a:t>(1차회의 이후)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미구현 기능 완성 및 추가 구현 기능  수행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DB실제 구축(workbench활용) 및 개발 착수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진행예정</a:t>
            </a:r>
            <a:r>
              <a:rPr b="0" lang="ko" sz="2000"/>
              <a:t>(2차회의 이후)</a:t>
            </a:r>
            <a:endParaRPr b="0" sz="2000"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추가적으로 구현할 기능에 대한 회의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웹디자인 세부 계획 및 개발 착수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웹디자인 설정은 메인 페이지를 일차적으로 구현하고 통일하기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3단계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결정된 추가 기능에 대해서 개발 착수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최종확인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/>
              <a:t>네이버 서버 구축하고 프로젝트 업로드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테스트 시나리오 작성 및 통합테스트 진행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회의 목표</a:t>
            </a:r>
            <a:endParaRPr/>
          </a:p>
        </p:txBody>
      </p:sp>
      <p:sp>
        <p:nvSpPr>
          <p:cNvPr id="238" name="Google Shape;238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1차 기능 진행상황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서비스 테스트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프론트 세부 계획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ko"/>
              <a:t>기능 추가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화면구성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/>
          <p:nvPr/>
        </p:nvSpPr>
        <p:spPr>
          <a:xfrm>
            <a:off x="2527085" y="-860208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249" name="Google Shape;249;p41"/>
          <p:cNvSpPr/>
          <p:nvPr/>
        </p:nvSpPr>
        <p:spPr>
          <a:xfrm>
            <a:off x="-2383750" y="8225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250" name="Google Shape;250;p41"/>
          <p:cNvSpPr/>
          <p:nvPr/>
        </p:nvSpPr>
        <p:spPr>
          <a:xfrm>
            <a:off x="3929713" y="767013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251" name="Google Shape;251;p41"/>
          <p:cNvSpPr/>
          <p:nvPr/>
        </p:nvSpPr>
        <p:spPr>
          <a:xfrm>
            <a:off x="7698986" y="787640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252" name="Google Shape;252;p41"/>
          <p:cNvSpPr/>
          <p:nvPr/>
        </p:nvSpPr>
        <p:spPr>
          <a:xfrm>
            <a:off x="18238026" y="5408100"/>
            <a:ext cx="909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253" name="Google Shape;253;p41"/>
          <p:cNvSpPr/>
          <p:nvPr/>
        </p:nvSpPr>
        <p:spPr>
          <a:xfrm>
            <a:off x="7733338" y="1591440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254" name="Google Shape;254;p41"/>
          <p:cNvSpPr/>
          <p:nvPr/>
        </p:nvSpPr>
        <p:spPr>
          <a:xfrm>
            <a:off x="10659169" y="2587740"/>
            <a:ext cx="1058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mealdetail.jsp</a:t>
            </a:r>
            <a:endParaRPr sz="1000"/>
          </a:p>
        </p:txBody>
      </p:sp>
      <p:sp>
        <p:nvSpPr>
          <p:cNvPr id="255" name="Google Shape;255;p41"/>
          <p:cNvSpPr txBox="1"/>
          <p:nvPr/>
        </p:nvSpPr>
        <p:spPr>
          <a:xfrm>
            <a:off x="3942526" y="1644300"/>
            <a:ext cx="10581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usermanager.jsp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8350049" y="211536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recipewrite.jsp</a:t>
            </a:r>
            <a:endParaRPr sz="1000"/>
          </a:p>
        </p:txBody>
      </p:sp>
      <p:sp>
        <p:nvSpPr>
          <p:cNvPr id="257" name="Google Shape;257;p41"/>
          <p:cNvSpPr/>
          <p:nvPr/>
        </p:nvSpPr>
        <p:spPr>
          <a:xfrm>
            <a:off x="6574286" y="25732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recipedetail.jsp</a:t>
            </a:r>
            <a:endParaRPr sz="1000"/>
          </a:p>
        </p:txBody>
      </p:sp>
      <p:sp>
        <p:nvSpPr>
          <p:cNvPr id="258" name="Google Shape;258;p41"/>
          <p:cNvSpPr/>
          <p:nvPr/>
        </p:nvSpPr>
        <p:spPr>
          <a:xfrm>
            <a:off x="15460507" y="653727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밀키트게시판</a:t>
            </a:r>
            <a:endParaRPr sz="1000"/>
          </a:p>
        </p:txBody>
      </p:sp>
      <p:sp>
        <p:nvSpPr>
          <p:cNvPr id="259" name="Google Shape;259;p41"/>
          <p:cNvSpPr/>
          <p:nvPr/>
        </p:nvSpPr>
        <p:spPr>
          <a:xfrm>
            <a:off x="15398782" y="1452126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meallist.jsp</a:t>
            </a:r>
            <a:endParaRPr sz="1000"/>
          </a:p>
        </p:txBody>
      </p:sp>
      <p:sp>
        <p:nvSpPr>
          <p:cNvPr id="260" name="Google Shape;260;p41"/>
          <p:cNvSpPr/>
          <p:nvPr/>
        </p:nvSpPr>
        <p:spPr>
          <a:xfrm>
            <a:off x="-2410750" y="17048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261" name="Google Shape;261;p41"/>
          <p:cNvSpPr/>
          <p:nvPr/>
        </p:nvSpPr>
        <p:spPr>
          <a:xfrm>
            <a:off x="-1368050" y="8196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262" name="Google Shape;262;p41"/>
          <p:cNvSpPr/>
          <p:nvPr/>
        </p:nvSpPr>
        <p:spPr>
          <a:xfrm>
            <a:off x="387438" y="791776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263" name="Google Shape;263;p41"/>
          <p:cNvSpPr/>
          <p:nvPr/>
        </p:nvSpPr>
        <p:spPr>
          <a:xfrm>
            <a:off x="292834" y="3517973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myzzimrecipe.jsp</a:t>
            </a:r>
            <a:endParaRPr sz="1000"/>
          </a:p>
        </p:txBody>
      </p:sp>
      <p:sp>
        <p:nvSpPr>
          <p:cNvPr id="264" name="Google Shape;264;p41"/>
          <p:cNvSpPr/>
          <p:nvPr/>
        </p:nvSpPr>
        <p:spPr>
          <a:xfrm>
            <a:off x="1905500" y="5331413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265" name="Google Shape;265;p41"/>
          <p:cNvSpPr/>
          <p:nvPr/>
        </p:nvSpPr>
        <p:spPr>
          <a:xfrm>
            <a:off x="-1354900" y="12466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email.jsp</a:t>
            </a:r>
            <a:endParaRPr sz="1000"/>
          </a:p>
        </p:txBody>
      </p:sp>
      <p:sp>
        <p:nvSpPr>
          <p:cNvPr id="266" name="Google Shape;266;p41"/>
          <p:cNvSpPr/>
          <p:nvPr/>
        </p:nvSpPr>
        <p:spPr>
          <a:xfrm>
            <a:off x="-1448950" y="20425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267" name="Google Shape;267;p41"/>
          <p:cNvSpPr/>
          <p:nvPr/>
        </p:nvSpPr>
        <p:spPr>
          <a:xfrm>
            <a:off x="385088" y="163532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myorderlist.jsp</a:t>
            </a:r>
            <a:endParaRPr sz="1000"/>
          </a:p>
        </p:txBody>
      </p:sp>
      <p:sp>
        <p:nvSpPr>
          <p:cNvPr id="268" name="Google Shape;268;p41"/>
          <p:cNvSpPr/>
          <p:nvPr/>
        </p:nvSpPr>
        <p:spPr>
          <a:xfrm>
            <a:off x="17711489" y="607788"/>
            <a:ext cx="861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공지사항</a:t>
            </a:r>
            <a:endParaRPr sz="1000"/>
          </a:p>
        </p:txBody>
      </p:sp>
      <p:sp>
        <p:nvSpPr>
          <p:cNvPr id="269" name="Google Shape;269;p41"/>
          <p:cNvSpPr/>
          <p:nvPr/>
        </p:nvSpPr>
        <p:spPr>
          <a:xfrm>
            <a:off x="17716165" y="1024691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noticelist.jsp</a:t>
            </a:r>
            <a:endParaRPr sz="1000"/>
          </a:p>
        </p:txBody>
      </p:sp>
      <p:cxnSp>
        <p:nvCxnSpPr>
          <p:cNvPr id="270" name="Google Shape;270;p41"/>
          <p:cNvCxnSpPr>
            <a:stCxn id="260" idx="2"/>
          </p:cNvCxnSpPr>
          <p:nvPr/>
        </p:nvCxnSpPr>
        <p:spPr>
          <a:xfrm>
            <a:off x="-2003350" y="2014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41"/>
          <p:cNvSpPr/>
          <p:nvPr/>
        </p:nvSpPr>
        <p:spPr>
          <a:xfrm>
            <a:off x="-1425300" y="28781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272" name="Google Shape;272;p41"/>
          <p:cNvSpPr txBox="1"/>
          <p:nvPr/>
        </p:nvSpPr>
        <p:spPr>
          <a:xfrm>
            <a:off x="387450" y="4534238"/>
            <a:ext cx="9573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myinform_pw.jsp</a:t>
            </a:r>
            <a:endParaRPr sz="900"/>
          </a:p>
        </p:txBody>
      </p:sp>
      <p:sp>
        <p:nvSpPr>
          <p:cNvPr id="273" name="Google Shape;273;p41"/>
          <p:cNvSpPr/>
          <p:nvPr/>
        </p:nvSpPr>
        <p:spPr>
          <a:xfrm>
            <a:off x="15717869" y="255177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mealwrite.jsp</a:t>
            </a:r>
            <a:endParaRPr sz="1000"/>
          </a:p>
        </p:txBody>
      </p:sp>
      <p:sp>
        <p:nvSpPr>
          <p:cNvPr id="274" name="Google Shape;274;p41"/>
          <p:cNvSpPr/>
          <p:nvPr/>
        </p:nvSpPr>
        <p:spPr>
          <a:xfrm>
            <a:off x="17101889" y="15170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noticewrite.jsp</a:t>
            </a:r>
            <a:endParaRPr sz="1000"/>
          </a:p>
        </p:txBody>
      </p:sp>
      <p:sp>
        <p:nvSpPr>
          <p:cNvPr id="275" name="Google Shape;275;p41"/>
          <p:cNvSpPr txBox="1"/>
          <p:nvPr/>
        </p:nvSpPr>
        <p:spPr>
          <a:xfrm>
            <a:off x="387450" y="5571700"/>
            <a:ext cx="957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21088812" y="10243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asklist.jsp</a:t>
            </a:r>
            <a:endParaRPr sz="1000"/>
          </a:p>
        </p:txBody>
      </p:sp>
      <p:sp>
        <p:nvSpPr>
          <p:cNvPr id="277" name="Google Shape;277;p41"/>
          <p:cNvSpPr/>
          <p:nvPr/>
        </p:nvSpPr>
        <p:spPr>
          <a:xfrm>
            <a:off x="20347450" y="1556577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askwrite.jsp</a:t>
            </a:r>
            <a:endParaRPr sz="1000"/>
          </a:p>
        </p:txBody>
      </p:sp>
      <p:sp>
        <p:nvSpPr>
          <p:cNvPr id="278" name="Google Shape;278;p41"/>
          <p:cNvSpPr/>
          <p:nvPr/>
        </p:nvSpPr>
        <p:spPr>
          <a:xfrm>
            <a:off x="18097164" y="2485478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noticemodify.jsp</a:t>
            </a:r>
            <a:endParaRPr sz="1000"/>
          </a:p>
        </p:txBody>
      </p:sp>
      <p:sp>
        <p:nvSpPr>
          <p:cNvPr id="279" name="Google Shape;279;p41"/>
          <p:cNvSpPr/>
          <p:nvPr/>
        </p:nvSpPr>
        <p:spPr>
          <a:xfrm>
            <a:off x="7291936" y="3052179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recipemodify.jsp</a:t>
            </a:r>
            <a:endParaRPr sz="1000"/>
          </a:p>
        </p:txBody>
      </p:sp>
      <p:sp>
        <p:nvSpPr>
          <p:cNvPr id="280" name="Google Shape;280;p41"/>
          <p:cNvSpPr/>
          <p:nvPr/>
        </p:nvSpPr>
        <p:spPr>
          <a:xfrm>
            <a:off x="22491146" y="2469851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askmodify.jsp</a:t>
            </a:r>
            <a:endParaRPr sz="1000"/>
          </a:p>
        </p:txBody>
      </p:sp>
      <p:sp>
        <p:nvSpPr>
          <p:cNvPr id="281" name="Google Shape;281;p41"/>
          <p:cNvSpPr/>
          <p:nvPr/>
        </p:nvSpPr>
        <p:spPr>
          <a:xfrm>
            <a:off x="11011819" y="30694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mealmodify.jsp</a:t>
            </a:r>
            <a:endParaRPr sz="1000"/>
          </a:p>
        </p:txBody>
      </p:sp>
      <p:sp>
        <p:nvSpPr>
          <p:cNvPr id="282" name="Google Shape;282;p41"/>
          <p:cNvSpPr/>
          <p:nvPr/>
        </p:nvSpPr>
        <p:spPr>
          <a:xfrm>
            <a:off x="21449825" y="247017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askreply.jsp</a:t>
            </a:r>
            <a:endParaRPr sz="1000"/>
          </a:p>
        </p:txBody>
      </p:sp>
      <p:cxnSp>
        <p:nvCxnSpPr>
          <p:cNvPr id="283" name="Google Shape;283;p41"/>
          <p:cNvCxnSpPr>
            <a:stCxn id="279" idx="0"/>
            <a:endCxn id="279" idx="0"/>
          </p:cNvCxnSpPr>
          <p:nvPr/>
        </p:nvCxnSpPr>
        <p:spPr>
          <a:xfrm>
            <a:off x="7839436" y="305217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41"/>
          <p:cNvSpPr txBox="1"/>
          <p:nvPr/>
        </p:nvSpPr>
        <p:spPr>
          <a:xfrm>
            <a:off x="3863913" y="3502600"/>
            <a:ext cx="1158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ordermanager.jsp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940525" y="216230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reviewwrite.jsp</a:t>
            </a:r>
            <a:endParaRPr sz="1000"/>
          </a:p>
        </p:txBody>
      </p:sp>
      <p:sp>
        <p:nvSpPr>
          <p:cNvPr id="286" name="Google Shape;286;p41"/>
          <p:cNvSpPr/>
          <p:nvPr/>
        </p:nvSpPr>
        <p:spPr>
          <a:xfrm>
            <a:off x="18630564" y="19742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noticedetail.jsp</a:t>
            </a:r>
            <a:endParaRPr sz="1000"/>
          </a:p>
        </p:txBody>
      </p:sp>
      <p:sp>
        <p:nvSpPr>
          <p:cNvPr id="287" name="Google Shape;287;p41"/>
          <p:cNvSpPr/>
          <p:nvPr/>
        </p:nvSpPr>
        <p:spPr>
          <a:xfrm>
            <a:off x="22471025" y="1961825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askdetail.jsp</a:t>
            </a:r>
            <a:endParaRPr sz="1000"/>
          </a:p>
        </p:txBody>
      </p:sp>
      <p:sp>
        <p:nvSpPr>
          <p:cNvPr id="288" name="Google Shape;288;p41"/>
          <p:cNvSpPr/>
          <p:nvPr/>
        </p:nvSpPr>
        <p:spPr>
          <a:xfrm>
            <a:off x="18068752" y="5000337"/>
            <a:ext cx="12348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ChatbotService</a:t>
            </a:r>
            <a:endParaRPr sz="1000"/>
          </a:p>
        </p:txBody>
      </p:sp>
      <p:sp>
        <p:nvSpPr>
          <p:cNvPr id="289" name="Google Shape;289;p41"/>
          <p:cNvSpPr/>
          <p:nvPr/>
        </p:nvSpPr>
        <p:spPr>
          <a:xfrm>
            <a:off x="-2443150" y="1257750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290" name="Google Shape;290;p41"/>
          <p:cNvSpPr/>
          <p:nvPr/>
        </p:nvSpPr>
        <p:spPr>
          <a:xfrm>
            <a:off x="401985" y="364725"/>
            <a:ext cx="11583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MypageService</a:t>
            </a:r>
            <a:endParaRPr sz="1000"/>
          </a:p>
        </p:txBody>
      </p:sp>
      <p:sp>
        <p:nvSpPr>
          <p:cNvPr id="291" name="Google Shape;291;p41"/>
          <p:cNvSpPr/>
          <p:nvPr/>
        </p:nvSpPr>
        <p:spPr>
          <a:xfrm>
            <a:off x="7669286" y="38676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RecipeService</a:t>
            </a:r>
            <a:endParaRPr sz="1000"/>
          </a:p>
        </p:txBody>
      </p:sp>
      <p:sp>
        <p:nvSpPr>
          <p:cNvPr id="292" name="Google Shape;292;p41"/>
          <p:cNvSpPr/>
          <p:nvPr/>
        </p:nvSpPr>
        <p:spPr>
          <a:xfrm>
            <a:off x="15396632" y="25452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MealService</a:t>
            </a:r>
            <a:endParaRPr sz="1000"/>
          </a:p>
        </p:txBody>
      </p:sp>
      <p:sp>
        <p:nvSpPr>
          <p:cNvPr id="293" name="Google Shape;293;p41"/>
          <p:cNvSpPr/>
          <p:nvPr/>
        </p:nvSpPr>
        <p:spPr>
          <a:xfrm>
            <a:off x="21030769" y="25777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AskService</a:t>
            </a:r>
            <a:endParaRPr sz="1000"/>
          </a:p>
        </p:txBody>
      </p:sp>
      <p:sp>
        <p:nvSpPr>
          <p:cNvPr id="294" name="Google Shape;294;p41"/>
          <p:cNvSpPr/>
          <p:nvPr/>
        </p:nvSpPr>
        <p:spPr>
          <a:xfrm>
            <a:off x="17626000" y="23192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NoticeService</a:t>
            </a:r>
            <a:endParaRPr sz="1000"/>
          </a:p>
        </p:txBody>
      </p:sp>
      <p:sp>
        <p:nvSpPr>
          <p:cNvPr id="295" name="Google Shape;295;p41"/>
          <p:cNvSpPr/>
          <p:nvPr/>
        </p:nvSpPr>
        <p:spPr>
          <a:xfrm>
            <a:off x="3891650" y="353712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AdminSe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296" name="Google Shape;296;p41"/>
          <p:cNvSpPr/>
          <p:nvPr/>
        </p:nvSpPr>
        <p:spPr>
          <a:xfrm>
            <a:off x="-1419500" y="2468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addUser</a:t>
            </a:r>
            <a:endParaRPr sz="1000"/>
          </a:p>
        </p:txBody>
      </p:sp>
      <p:sp>
        <p:nvSpPr>
          <p:cNvPr id="297" name="Google Shape;297;p41"/>
          <p:cNvSpPr/>
          <p:nvPr/>
        </p:nvSpPr>
        <p:spPr>
          <a:xfrm>
            <a:off x="-1968125" y="41261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UserService</a:t>
            </a:r>
            <a:endParaRPr sz="1000"/>
          </a:p>
        </p:txBody>
      </p:sp>
      <p:sp>
        <p:nvSpPr>
          <p:cNvPr id="298" name="Google Shape;298;p41"/>
          <p:cNvSpPr/>
          <p:nvPr/>
        </p:nvSpPr>
        <p:spPr>
          <a:xfrm>
            <a:off x="-1966688" y="115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UserController</a:t>
            </a:r>
            <a:endParaRPr sz="1000"/>
          </a:p>
        </p:txBody>
      </p:sp>
      <p:sp>
        <p:nvSpPr>
          <p:cNvPr id="299" name="Google Shape;299;p41"/>
          <p:cNvSpPr/>
          <p:nvPr/>
        </p:nvSpPr>
        <p:spPr>
          <a:xfrm>
            <a:off x="401976" y="-203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MypageController</a:t>
            </a:r>
            <a:endParaRPr sz="1000"/>
          </a:p>
        </p:txBody>
      </p:sp>
      <p:sp>
        <p:nvSpPr>
          <p:cNvPr id="300" name="Google Shape;300;p41"/>
          <p:cNvSpPr/>
          <p:nvPr/>
        </p:nvSpPr>
        <p:spPr>
          <a:xfrm>
            <a:off x="-1419550" y="1642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certify</a:t>
            </a:r>
            <a:r>
              <a:rPr lang="ko" sz="1000"/>
              <a:t>Email</a:t>
            </a:r>
            <a:endParaRPr sz="1000"/>
          </a:p>
        </p:txBody>
      </p:sp>
      <p:sp>
        <p:nvSpPr>
          <p:cNvPr id="301" name="Google Shape;301;p41"/>
          <p:cNvSpPr/>
          <p:nvPr/>
        </p:nvSpPr>
        <p:spPr>
          <a:xfrm>
            <a:off x="3896155" y="-21037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AdminController</a:t>
            </a:r>
            <a:endParaRPr sz="1000"/>
          </a:p>
        </p:txBody>
      </p:sp>
      <p:sp>
        <p:nvSpPr>
          <p:cNvPr id="302" name="Google Shape;302;p41"/>
          <p:cNvSpPr/>
          <p:nvPr/>
        </p:nvSpPr>
        <p:spPr>
          <a:xfrm>
            <a:off x="7700124" y="-21022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RecipeController</a:t>
            </a:r>
            <a:endParaRPr sz="1000"/>
          </a:p>
        </p:txBody>
      </p:sp>
      <p:sp>
        <p:nvSpPr>
          <p:cNvPr id="303" name="Google Shape;303;p41"/>
          <p:cNvSpPr/>
          <p:nvPr/>
        </p:nvSpPr>
        <p:spPr>
          <a:xfrm>
            <a:off x="17626000" y="-1439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NoticeController</a:t>
            </a:r>
            <a:endParaRPr sz="1000"/>
          </a:p>
        </p:txBody>
      </p:sp>
      <p:sp>
        <p:nvSpPr>
          <p:cNvPr id="304" name="Google Shape;304;p41"/>
          <p:cNvSpPr/>
          <p:nvPr/>
        </p:nvSpPr>
        <p:spPr>
          <a:xfrm>
            <a:off x="21019095" y="-112175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AskController</a:t>
            </a:r>
            <a:endParaRPr sz="1000"/>
          </a:p>
        </p:txBody>
      </p:sp>
      <p:sp>
        <p:nvSpPr>
          <p:cNvPr id="305" name="Google Shape;305;p41"/>
          <p:cNvSpPr/>
          <p:nvPr/>
        </p:nvSpPr>
        <p:spPr>
          <a:xfrm>
            <a:off x="15389964" y="-1439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MealController</a:t>
            </a:r>
            <a:endParaRPr sz="1000"/>
          </a:p>
        </p:txBody>
      </p:sp>
      <p:sp>
        <p:nvSpPr>
          <p:cNvPr id="306" name="Google Shape;306;p41"/>
          <p:cNvSpPr/>
          <p:nvPr/>
        </p:nvSpPr>
        <p:spPr>
          <a:xfrm>
            <a:off x="18029450" y="4592550"/>
            <a:ext cx="12348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ChatbotController</a:t>
            </a:r>
            <a:endParaRPr sz="1000"/>
          </a:p>
        </p:txBody>
      </p:sp>
      <p:sp>
        <p:nvSpPr>
          <p:cNvPr id="307" name="Google Shape;307;p41"/>
          <p:cNvSpPr/>
          <p:nvPr/>
        </p:nvSpPr>
        <p:spPr>
          <a:xfrm>
            <a:off x="2234350" y="-12874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308" name="Google Shape;308;p41"/>
          <p:cNvSpPr/>
          <p:nvPr/>
        </p:nvSpPr>
        <p:spPr>
          <a:xfrm>
            <a:off x="1798899" y="829864"/>
            <a:ext cx="861000" cy="30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side.jsp</a:t>
            </a:r>
            <a:endParaRPr sz="1000"/>
          </a:p>
        </p:txBody>
      </p:sp>
      <p:sp>
        <p:nvSpPr>
          <p:cNvPr id="309" name="Google Shape;309;p41"/>
          <p:cNvSpPr/>
          <p:nvPr/>
        </p:nvSpPr>
        <p:spPr>
          <a:xfrm>
            <a:off x="373238" y="1213550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getMyOrderList</a:t>
            </a:r>
            <a:endParaRPr sz="1000"/>
          </a:p>
        </p:txBody>
      </p:sp>
      <p:sp>
        <p:nvSpPr>
          <p:cNvPr id="310" name="Google Shape;310;p41"/>
          <p:cNvSpPr/>
          <p:nvPr/>
        </p:nvSpPr>
        <p:spPr>
          <a:xfrm>
            <a:off x="-107962" y="2157175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cxnSp>
        <p:nvCxnSpPr>
          <p:cNvPr id="311" name="Google Shape;311;p41"/>
          <p:cNvCxnSpPr>
            <a:stCxn id="267" idx="2"/>
            <a:endCxn id="310" idx="0"/>
          </p:cNvCxnSpPr>
          <p:nvPr/>
        </p:nvCxnSpPr>
        <p:spPr>
          <a:xfrm rot="5400000">
            <a:off x="500288" y="1793875"/>
            <a:ext cx="212400" cy="5145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1"/>
          <p:cNvSpPr/>
          <p:nvPr/>
        </p:nvSpPr>
        <p:spPr>
          <a:xfrm>
            <a:off x="945200" y="2592813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writeReview</a:t>
            </a:r>
            <a:endParaRPr sz="1000"/>
          </a:p>
        </p:txBody>
      </p:sp>
      <p:cxnSp>
        <p:nvCxnSpPr>
          <p:cNvPr id="313" name="Google Shape;313;p41"/>
          <p:cNvCxnSpPr>
            <a:stCxn id="267" idx="2"/>
            <a:endCxn id="285" idx="0"/>
          </p:cNvCxnSpPr>
          <p:nvPr/>
        </p:nvCxnSpPr>
        <p:spPr>
          <a:xfrm flipH="1" rot="-5400000">
            <a:off x="1008638" y="1800025"/>
            <a:ext cx="217500" cy="5073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1"/>
          <p:cNvSpPr/>
          <p:nvPr/>
        </p:nvSpPr>
        <p:spPr>
          <a:xfrm>
            <a:off x="285701" y="3055388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</a:t>
            </a:r>
            <a:r>
              <a:rPr lang="ko" sz="1000">
                <a:solidFill>
                  <a:schemeClr val="dk1"/>
                </a:solidFill>
              </a:rPr>
              <a:t>Recipe</a:t>
            </a:r>
            <a:r>
              <a:rPr lang="ko" sz="1000"/>
              <a:t>List</a:t>
            </a:r>
            <a:endParaRPr sz="1000"/>
          </a:p>
        </p:txBody>
      </p:sp>
      <p:sp>
        <p:nvSpPr>
          <p:cNvPr id="315" name="Google Shape;315;p41"/>
          <p:cNvSpPr/>
          <p:nvPr/>
        </p:nvSpPr>
        <p:spPr>
          <a:xfrm>
            <a:off x="1859900" y="4886525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getMyRecipeList</a:t>
            </a:r>
            <a:endParaRPr sz="1000"/>
          </a:p>
        </p:txBody>
      </p:sp>
      <p:cxnSp>
        <p:nvCxnSpPr>
          <p:cNvPr id="316" name="Google Shape;316;p41"/>
          <p:cNvCxnSpPr>
            <a:stCxn id="315" idx="2"/>
            <a:endCxn id="264" idx="0"/>
          </p:cNvCxnSpPr>
          <p:nvPr/>
        </p:nvCxnSpPr>
        <p:spPr>
          <a:xfrm>
            <a:off x="2439050" y="5196125"/>
            <a:ext cx="141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1"/>
          <p:cNvSpPr/>
          <p:nvPr/>
        </p:nvSpPr>
        <p:spPr>
          <a:xfrm>
            <a:off x="265925" y="5108975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checkPassword</a:t>
            </a:r>
            <a:endParaRPr sz="1000"/>
          </a:p>
        </p:txBody>
      </p:sp>
      <p:sp>
        <p:nvSpPr>
          <p:cNvPr id="318" name="Google Shape;318;p41"/>
          <p:cNvSpPr/>
          <p:nvPr/>
        </p:nvSpPr>
        <p:spPr>
          <a:xfrm>
            <a:off x="-375775" y="62003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319" name="Google Shape;319;p41"/>
          <p:cNvSpPr/>
          <p:nvPr/>
        </p:nvSpPr>
        <p:spPr>
          <a:xfrm>
            <a:off x="926325" y="62003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320" name="Google Shape;320;p41"/>
          <p:cNvCxnSpPr>
            <a:stCxn id="275" idx="2"/>
            <a:endCxn id="318" idx="0"/>
          </p:cNvCxnSpPr>
          <p:nvPr/>
        </p:nvCxnSpPr>
        <p:spPr>
          <a:xfrm rot="5400000">
            <a:off x="382050" y="5716150"/>
            <a:ext cx="305400" cy="6627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1"/>
          <p:cNvCxnSpPr>
            <a:stCxn id="275" idx="2"/>
            <a:endCxn id="319" idx="0"/>
          </p:cNvCxnSpPr>
          <p:nvPr/>
        </p:nvCxnSpPr>
        <p:spPr>
          <a:xfrm flipH="1" rot="-5400000">
            <a:off x="1033050" y="5727850"/>
            <a:ext cx="305400" cy="6393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1"/>
          <p:cNvCxnSpPr>
            <a:endCxn id="317" idx="0"/>
          </p:cNvCxnSpPr>
          <p:nvPr/>
        </p:nvCxnSpPr>
        <p:spPr>
          <a:xfrm flipH="1">
            <a:off x="845075" y="4995875"/>
            <a:ext cx="21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1"/>
          <p:cNvCxnSpPr>
            <a:stCxn id="262" idx="3"/>
            <a:endCxn id="308" idx="1"/>
          </p:cNvCxnSpPr>
          <p:nvPr/>
        </p:nvCxnSpPr>
        <p:spPr>
          <a:xfrm>
            <a:off x="1360038" y="946576"/>
            <a:ext cx="4389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1"/>
          <p:cNvSpPr/>
          <p:nvPr/>
        </p:nvSpPr>
        <p:spPr>
          <a:xfrm>
            <a:off x="32845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325" name="Google Shape;325;p41"/>
          <p:cNvSpPr/>
          <p:nvPr/>
        </p:nvSpPr>
        <p:spPr>
          <a:xfrm>
            <a:off x="45866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326" name="Google Shape;326;p41"/>
          <p:cNvCxnSpPr>
            <a:stCxn id="255" idx="2"/>
            <a:endCxn id="324" idx="0"/>
          </p:cNvCxnSpPr>
          <p:nvPr/>
        </p:nvCxnSpPr>
        <p:spPr>
          <a:xfrm rot="5400000">
            <a:off x="4074076" y="1757100"/>
            <a:ext cx="187200" cy="6078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41"/>
          <p:cNvSpPr/>
          <p:nvPr/>
        </p:nvSpPr>
        <p:spPr>
          <a:xfrm>
            <a:off x="3863912" y="11672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getUserList</a:t>
            </a:r>
            <a:endParaRPr sz="1000"/>
          </a:p>
        </p:txBody>
      </p:sp>
      <p:cxnSp>
        <p:nvCxnSpPr>
          <p:cNvPr id="328" name="Google Shape;328;p41"/>
          <p:cNvCxnSpPr>
            <a:stCxn id="255" idx="2"/>
            <a:endCxn id="325" idx="0"/>
          </p:cNvCxnSpPr>
          <p:nvPr/>
        </p:nvCxnSpPr>
        <p:spPr>
          <a:xfrm flipH="1" rot="-5400000">
            <a:off x="4725076" y="1713900"/>
            <a:ext cx="187200" cy="6942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/>
        </p:nvSpPr>
        <p:spPr>
          <a:xfrm>
            <a:off x="3271062" y="4022663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sp>
        <p:nvSpPr>
          <p:cNvPr id="330" name="Google Shape;330;p41"/>
          <p:cNvSpPr/>
          <p:nvPr/>
        </p:nvSpPr>
        <p:spPr>
          <a:xfrm>
            <a:off x="4586687" y="4022663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modifyShip</a:t>
            </a:r>
            <a:endParaRPr sz="1000"/>
          </a:p>
        </p:txBody>
      </p:sp>
      <p:sp>
        <p:nvSpPr>
          <p:cNvPr id="331" name="Google Shape;331;p41"/>
          <p:cNvSpPr/>
          <p:nvPr/>
        </p:nvSpPr>
        <p:spPr>
          <a:xfrm>
            <a:off x="3863912" y="29960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getOrderList</a:t>
            </a:r>
            <a:endParaRPr sz="1000"/>
          </a:p>
        </p:txBody>
      </p:sp>
      <p:cxnSp>
        <p:nvCxnSpPr>
          <p:cNvPr id="332" name="Google Shape;332;p41"/>
          <p:cNvCxnSpPr>
            <a:stCxn id="284" idx="2"/>
            <a:endCxn id="329" idx="0"/>
          </p:cNvCxnSpPr>
          <p:nvPr/>
        </p:nvCxnSpPr>
        <p:spPr>
          <a:xfrm rot="5400000">
            <a:off x="4048113" y="3627850"/>
            <a:ext cx="197100" cy="5928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1"/>
          <p:cNvCxnSpPr>
            <a:stCxn id="284" idx="2"/>
            <a:endCxn id="330" idx="0"/>
          </p:cNvCxnSpPr>
          <p:nvPr/>
        </p:nvCxnSpPr>
        <p:spPr>
          <a:xfrm flipH="1" rot="-5400000">
            <a:off x="4705863" y="3562900"/>
            <a:ext cx="197100" cy="7227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/>
          <p:nvPr/>
        </p:nvSpPr>
        <p:spPr>
          <a:xfrm>
            <a:off x="7669277" y="11885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getRecipeList</a:t>
            </a:r>
            <a:endParaRPr sz="1000"/>
          </a:p>
        </p:txBody>
      </p:sp>
      <p:sp>
        <p:nvSpPr>
          <p:cNvPr id="335" name="Google Shape;335;p41"/>
          <p:cNvSpPr/>
          <p:nvPr/>
        </p:nvSpPr>
        <p:spPr>
          <a:xfrm>
            <a:off x="60063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getRecipeOne</a:t>
            </a:r>
            <a:endParaRPr sz="1000"/>
          </a:p>
        </p:txBody>
      </p:sp>
      <p:sp>
        <p:nvSpPr>
          <p:cNvPr id="336" name="Google Shape;336;p41"/>
          <p:cNvSpPr/>
          <p:nvPr/>
        </p:nvSpPr>
        <p:spPr>
          <a:xfrm>
            <a:off x="7310377" y="3461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modifyRecipe</a:t>
            </a:r>
            <a:endParaRPr sz="1000"/>
          </a:p>
        </p:txBody>
      </p:sp>
      <p:sp>
        <p:nvSpPr>
          <p:cNvPr id="337" name="Google Shape;337;p41"/>
          <p:cNvSpPr/>
          <p:nvPr/>
        </p:nvSpPr>
        <p:spPr>
          <a:xfrm>
            <a:off x="71493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getZzimOne</a:t>
            </a:r>
            <a:endParaRPr sz="1000"/>
          </a:p>
        </p:txBody>
      </p:sp>
      <p:cxnSp>
        <p:nvCxnSpPr>
          <p:cNvPr id="338" name="Google Shape;338;p41"/>
          <p:cNvCxnSpPr>
            <a:stCxn id="335" idx="2"/>
            <a:endCxn id="257" idx="0"/>
          </p:cNvCxnSpPr>
          <p:nvPr/>
        </p:nvCxnSpPr>
        <p:spPr>
          <a:xfrm flipH="1" rot="-5400000">
            <a:off x="6744002" y="2195375"/>
            <a:ext cx="169200" cy="58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1"/>
          <p:cNvCxnSpPr>
            <a:stCxn id="337" idx="2"/>
            <a:endCxn id="257" idx="0"/>
          </p:cNvCxnSpPr>
          <p:nvPr/>
        </p:nvCxnSpPr>
        <p:spPr>
          <a:xfrm rot="5400000">
            <a:off x="7315502" y="2210375"/>
            <a:ext cx="169200" cy="55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1"/>
          <p:cNvSpPr/>
          <p:nvPr/>
        </p:nvSpPr>
        <p:spPr>
          <a:xfrm>
            <a:off x="6072752" y="30521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addZzim</a:t>
            </a:r>
            <a:endParaRPr sz="1000"/>
          </a:p>
        </p:txBody>
      </p:sp>
      <p:cxnSp>
        <p:nvCxnSpPr>
          <p:cNvPr id="341" name="Google Shape;341;p41"/>
          <p:cNvCxnSpPr>
            <a:stCxn id="257" idx="2"/>
            <a:endCxn id="340" idx="0"/>
          </p:cNvCxnSpPr>
          <p:nvPr/>
        </p:nvCxnSpPr>
        <p:spPr>
          <a:xfrm rot="5400000">
            <a:off x="6777236" y="2707540"/>
            <a:ext cx="169200" cy="5199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1"/>
          <p:cNvCxnSpPr>
            <a:stCxn id="257" idx="2"/>
            <a:endCxn id="279" idx="0"/>
          </p:cNvCxnSpPr>
          <p:nvPr/>
        </p:nvCxnSpPr>
        <p:spPr>
          <a:xfrm flipH="1" rot="-5400000">
            <a:off x="7395986" y="2608690"/>
            <a:ext cx="169200" cy="7176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1"/>
          <p:cNvCxnSpPr>
            <a:stCxn id="253" idx="2"/>
            <a:endCxn id="256" idx="0"/>
          </p:cNvCxnSpPr>
          <p:nvPr/>
        </p:nvCxnSpPr>
        <p:spPr>
          <a:xfrm flipH="1" rot="-5400000">
            <a:off x="8466388" y="1683990"/>
            <a:ext cx="214200" cy="6483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1"/>
          <p:cNvSpPr/>
          <p:nvPr/>
        </p:nvSpPr>
        <p:spPr>
          <a:xfrm>
            <a:off x="15398764" y="10529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getMealList</a:t>
            </a:r>
            <a:endParaRPr sz="1000"/>
          </a:p>
        </p:txBody>
      </p:sp>
      <p:sp>
        <p:nvSpPr>
          <p:cNvPr id="345" name="Google Shape;345;p41"/>
          <p:cNvSpPr/>
          <p:nvPr/>
        </p:nvSpPr>
        <p:spPr>
          <a:xfrm>
            <a:off x="10661315" y="20979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getMealOne</a:t>
            </a:r>
            <a:endParaRPr sz="1000"/>
          </a:p>
        </p:txBody>
      </p:sp>
      <p:sp>
        <p:nvSpPr>
          <p:cNvPr id="346" name="Google Shape;346;p41"/>
          <p:cNvSpPr/>
          <p:nvPr/>
        </p:nvSpPr>
        <p:spPr>
          <a:xfrm>
            <a:off x="9442127" y="307757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347" name="Google Shape;347;p41"/>
          <p:cNvCxnSpPr>
            <a:stCxn id="254" idx="2"/>
            <a:endCxn id="346" idx="0"/>
          </p:cNvCxnSpPr>
          <p:nvPr/>
        </p:nvCxnSpPr>
        <p:spPr>
          <a:xfrm rot="5400000">
            <a:off x="10489519" y="2378940"/>
            <a:ext cx="180300" cy="12171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1"/>
          <p:cNvCxnSpPr>
            <a:stCxn id="254" idx="2"/>
            <a:endCxn id="281" idx="0"/>
          </p:cNvCxnSpPr>
          <p:nvPr/>
        </p:nvCxnSpPr>
        <p:spPr>
          <a:xfrm flipH="1" rot="-5400000">
            <a:off x="11287669" y="2797890"/>
            <a:ext cx="172200" cy="3711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1"/>
          <p:cNvSpPr/>
          <p:nvPr/>
        </p:nvSpPr>
        <p:spPr>
          <a:xfrm>
            <a:off x="8377177" y="25469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writeRecipe</a:t>
            </a:r>
            <a:endParaRPr sz="1000"/>
          </a:p>
        </p:txBody>
      </p:sp>
      <p:sp>
        <p:nvSpPr>
          <p:cNvPr id="350" name="Google Shape;350;p41"/>
          <p:cNvSpPr/>
          <p:nvPr/>
        </p:nvSpPr>
        <p:spPr>
          <a:xfrm>
            <a:off x="15767102" y="30041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writeMeal</a:t>
            </a:r>
            <a:endParaRPr sz="1000"/>
          </a:p>
        </p:txBody>
      </p:sp>
      <p:cxnSp>
        <p:nvCxnSpPr>
          <p:cNvPr id="351" name="Google Shape;351;p41"/>
          <p:cNvCxnSpPr>
            <a:stCxn id="345" idx="2"/>
            <a:endCxn id="254" idx="0"/>
          </p:cNvCxnSpPr>
          <p:nvPr/>
        </p:nvCxnSpPr>
        <p:spPr>
          <a:xfrm flipH="1">
            <a:off x="11188265" y="2407525"/>
            <a:ext cx="21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1"/>
          <p:cNvSpPr/>
          <p:nvPr/>
        </p:nvSpPr>
        <p:spPr>
          <a:xfrm>
            <a:off x="14143227" y="208532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353" name="Google Shape;353;p41"/>
          <p:cNvCxnSpPr>
            <a:stCxn id="259" idx="2"/>
            <a:endCxn id="345" idx="0"/>
          </p:cNvCxnSpPr>
          <p:nvPr/>
        </p:nvCxnSpPr>
        <p:spPr>
          <a:xfrm rot="5400000">
            <a:off x="13384432" y="-432324"/>
            <a:ext cx="336300" cy="4724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1"/>
          <p:cNvCxnSpPr>
            <a:stCxn id="259" idx="3"/>
            <a:endCxn id="273" idx="3"/>
          </p:cNvCxnSpPr>
          <p:nvPr/>
        </p:nvCxnSpPr>
        <p:spPr>
          <a:xfrm>
            <a:off x="16430782" y="1606926"/>
            <a:ext cx="382200" cy="1099800"/>
          </a:xfrm>
          <a:prstGeom prst="bentConnector3">
            <a:avLst>
              <a:gd fmla="val 162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1"/>
          <p:cNvCxnSpPr>
            <a:stCxn id="259" idx="2"/>
            <a:endCxn id="352" idx="0"/>
          </p:cNvCxnSpPr>
          <p:nvPr/>
        </p:nvCxnSpPr>
        <p:spPr>
          <a:xfrm rot="5400000">
            <a:off x="15131632" y="1302276"/>
            <a:ext cx="323700" cy="1242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1"/>
          <p:cNvSpPr/>
          <p:nvPr/>
        </p:nvSpPr>
        <p:spPr>
          <a:xfrm>
            <a:off x="10195438" y="4543549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PaySe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357" name="Google Shape;357;p41"/>
          <p:cNvSpPr/>
          <p:nvPr/>
        </p:nvSpPr>
        <p:spPr>
          <a:xfrm>
            <a:off x="9023350" y="5539937"/>
            <a:ext cx="8610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mycart.jsp</a:t>
            </a:r>
            <a:endParaRPr sz="1000"/>
          </a:p>
        </p:txBody>
      </p:sp>
      <p:sp>
        <p:nvSpPr>
          <p:cNvPr id="358" name="Google Shape;358;p41"/>
          <p:cNvSpPr/>
          <p:nvPr/>
        </p:nvSpPr>
        <p:spPr>
          <a:xfrm>
            <a:off x="9497950" y="6052964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order.jsp</a:t>
            </a:r>
            <a:endParaRPr sz="1000"/>
          </a:p>
        </p:txBody>
      </p:sp>
      <p:sp>
        <p:nvSpPr>
          <p:cNvPr id="359" name="Google Shape;359;p41"/>
          <p:cNvSpPr/>
          <p:nvPr/>
        </p:nvSpPr>
        <p:spPr>
          <a:xfrm>
            <a:off x="9497920" y="6984331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orderconfirm.jsp</a:t>
            </a:r>
            <a:endParaRPr sz="1000"/>
          </a:p>
        </p:txBody>
      </p:sp>
      <p:sp>
        <p:nvSpPr>
          <p:cNvPr id="360" name="Google Shape;360;p41"/>
          <p:cNvSpPr/>
          <p:nvPr/>
        </p:nvSpPr>
        <p:spPr>
          <a:xfrm>
            <a:off x="10195427" y="41586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PayController</a:t>
            </a:r>
            <a:endParaRPr sz="1000"/>
          </a:p>
        </p:txBody>
      </p:sp>
      <p:sp>
        <p:nvSpPr>
          <p:cNvPr id="361" name="Google Shape;361;p41"/>
          <p:cNvSpPr/>
          <p:nvPr/>
        </p:nvSpPr>
        <p:spPr>
          <a:xfrm>
            <a:off x="8904327" y="652211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addOrder</a:t>
            </a:r>
            <a:endParaRPr sz="1000"/>
          </a:p>
        </p:txBody>
      </p:sp>
      <p:sp>
        <p:nvSpPr>
          <p:cNvPr id="362" name="Google Shape;362;p41"/>
          <p:cNvSpPr/>
          <p:nvPr/>
        </p:nvSpPr>
        <p:spPr>
          <a:xfrm>
            <a:off x="8924790" y="511656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getCartList</a:t>
            </a:r>
            <a:endParaRPr sz="1000"/>
          </a:p>
        </p:txBody>
      </p:sp>
      <p:sp>
        <p:nvSpPr>
          <p:cNvPr id="363" name="Google Shape;363;p41"/>
          <p:cNvSpPr/>
          <p:nvPr/>
        </p:nvSpPr>
        <p:spPr>
          <a:xfrm>
            <a:off x="11030265" y="3551228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modifyMeal</a:t>
            </a:r>
            <a:endParaRPr sz="1000"/>
          </a:p>
        </p:txBody>
      </p:sp>
      <p:sp>
        <p:nvSpPr>
          <p:cNvPr id="364" name="Google Shape;364;p41"/>
          <p:cNvSpPr/>
          <p:nvPr/>
        </p:nvSpPr>
        <p:spPr>
          <a:xfrm>
            <a:off x="11421125" y="4188725"/>
            <a:ext cx="972600" cy="836100"/>
          </a:xfrm>
          <a:prstGeom prst="wedgeRectCallout">
            <a:avLst>
              <a:gd fmla="val -26970" name="adj1"/>
              <a:gd fmla="val -890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상품사진, 상품명, 가격, 상세정보, 수정 가능</a:t>
            </a:r>
            <a:endParaRPr sz="1000"/>
          </a:p>
        </p:txBody>
      </p:sp>
      <p:sp>
        <p:nvSpPr>
          <p:cNvPr id="365" name="Google Shape;365;p41"/>
          <p:cNvSpPr/>
          <p:nvPr/>
        </p:nvSpPr>
        <p:spPr>
          <a:xfrm>
            <a:off x="12503815" y="3985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modifyReview</a:t>
            </a:r>
            <a:endParaRPr sz="1000"/>
          </a:p>
        </p:txBody>
      </p:sp>
      <p:cxnSp>
        <p:nvCxnSpPr>
          <p:cNvPr id="366" name="Google Shape;366;p41"/>
          <p:cNvCxnSpPr>
            <a:stCxn id="254" idx="2"/>
            <a:endCxn id="360" idx="0"/>
          </p:cNvCxnSpPr>
          <p:nvPr/>
        </p:nvCxnSpPr>
        <p:spPr>
          <a:xfrm rot="5400000">
            <a:off x="10319269" y="3289590"/>
            <a:ext cx="1261200" cy="476700"/>
          </a:xfrm>
          <a:prstGeom prst="bentConnector3">
            <a:avLst>
              <a:gd fmla="val 69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1"/>
          <p:cNvSpPr/>
          <p:nvPr/>
        </p:nvSpPr>
        <p:spPr>
          <a:xfrm>
            <a:off x="12503815" y="3063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getReviewList</a:t>
            </a:r>
            <a:endParaRPr sz="1000"/>
          </a:p>
        </p:txBody>
      </p:sp>
      <p:sp>
        <p:nvSpPr>
          <p:cNvPr id="368" name="Google Shape;368;p41"/>
          <p:cNvSpPr/>
          <p:nvPr/>
        </p:nvSpPr>
        <p:spPr>
          <a:xfrm>
            <a:off x="14120315" y="30482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getQnaList</a:t>
            </a:r>
            <a:endParaRPr sz="1000"/>
          </a:p>
        </p:txBody>
      </p:sp>
      <p:sp>
        <p:nvSpPr>
          <p:cNvPr id="369" name="Google Shape;369;p41"/>
          <p:cNvSpPr/>
          <p:nvPr/>
        </p:nvSpPr>
        <p:spPr>
          <a:xfrm>
            <a:off x="12503815" y="3524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deleteReview</a:t>
            </a:r>
            <a:endParaRPr sz="1000"/>
          </a:p>
        </p:txBody>
      </p:sp>
      <p:sp>
        <p:nvSpPr>
          <p:cNvPr id="370" name="Google Shape;370;p41"/>
          <p:cNvSpPr/>
          <p:nvPr/>
        </p:nvSpPr>
        <p:spPr>
          <a:xfrm>
            <a:off x="14780977" y="444926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writeQna</a:t>
            </a:r>
            <a:endParaRPr sz="1000"/>
          </a:p>
        </p:txBody>
      </p:sp>
      <p:sp>
        <p:nvSpPr>
          <p:cNvPr id="371" name="Google Shape;371;p41"/>
          <p:cNvSpPr/>
          <p:nvPr/>
        </p:nvSpPr>
        <p:spPr>
          <a:xfrm>
            <a:off x="14131063" y="39849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modifyQna</a:t>
            </a:r>
            <a:endParaRPr sz="1000"/>
          </a:p>
        </p:txBody>
      </p:sp>
      <p:sp>
        <p:nvSpPr>
          <p:cNvPr id="372" name="Google Shape;372;p41"/>
          <p:cNvSpPr/>
          <p:nvPr/>
        </p:nvSpPr>
        <p:spPr>
          <a:xfrm>
            <a:off x="14131063" y="35342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deleteQna</a:t>
            </a:r>
            <a:endParaRPr sz="1000"/>
          </a:p>
        </p:txBody>
      </p:sp>
      <p:cxnSp>
        <p:nvCxnSpPr>
          <p:cNvPr id="373" name="Google Shape;373;p41"/>
          <p:cNvCxnSpPr>
            <a:stCxn id="254" idx="3"/>
            <a:endCxn id="367" idx="0"/>
          </p:cNvCxnSpPr>
          <p:nvPr/>
        </p:nvCxnSpPr>
        <p:spPr>
          <a:xfrm>
            <a:off x="11717269" y="2742540"/>
            <a:ext cx="1315500" cy="32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1"/>
          <p:cNvCxnSpPr>
            <a:stCxn id="254" idx="3"/>
            <a:endCxn id="368" idx="0"/>
          </p:cNvCxnSpPr>
          <p:nvPr/>
        </p:nvCxnSpPr>
        <p:spPr>
          <a:xfrm>
            <a:off x="11717269" y="2742540"/>
            <a:ext cx="2932200" cy="30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41"/>
          <p:cNvSpPr/>
          <p:nvPr/>
        </p:nvSpPr>
        <p:spPr>
          <a:xfrm>
            <a:off x="21005075" y="644575"/>
            <a:ext cx="1095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문의하기</a:t>
            </a:r>
            <a:endParaRPr sz="1000"/>
          </a:p>
        </p:txBody>
      </p:sp>
      <p:sp>
        <p:nvSpPr>
          <p:cNvPr id="376" name="Google Shape;376;p41"/>
          <p:cNvSpPr/>
          <p:nvPr/>
        </p:nvSpPr>
        <p:spPr>
          <a:xfrm>
            <a:off x="17003352" y="1892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writeNotice</a:t>
            </a:r>
            <a:endParaRPr sz="1000"/>
          </a:p>
        </p:txBody>
      </p:sp>
      <p:sp>
        <p:nvSpPr>
          <p:cNvPr id="377" name="Google Shape;377;p41"/>
          <p:cNvSpPr/>
          <p:nvPr/>
        </p:nvSpPr>
        <p:spPr>
          <a:xfrm>
            <a:off x="18527352" y="1511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getNoticeOne</a:t>
            </a:r>
            <a:endParaRPr sz="1000"/>
          </a:p>
        </p:txBody>
      </p:sp>
      <p:sp>
        <p:nvSpPr>
          <p:cNvPr id="378" name="Google Shape;378;p41"/>
          <p:cNvSpPr/>
          <p:nvPr/>
        </p:nvSpPr>
        <p:spPr>
          <a:xfrm>
            <a:off x="17917752" y="29597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modifyNotice</a:t>
            </a:r>
            <a:endParaRPr sz="1000"/>
          </a:p>
        </p:txBody>
      </p:sp>
      <p:sp>
        <p:nvSpPr>
          <p:cNvPr id="379" name="Google Shape;379;p41"/>
          <p:cNvSpPr/>
          <p:nvPr/>
        </p:nvSpPr>
        <p:spPr>
          <a:xfrm>
            <a:off x="19136952" y="25025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deleteNotice</a:t>
            </a:r>
            <a:endParaRPr sz="1000"/>
          </a:p>
        </p:txBody>
      </p:sp>
      <p:cxnSp>
        <p:nvCxnSpPr>
          <p:cNvPr id="380" name="Google Shape;380;p41"/>
          <p:cNvCxnSpPr>
            <a:stCxn id="286" idx="2"/>
            <a:endCxn id="278" idx="0"/>
          </p:cNvCxnSpPr>
          <p:nvPr/>
        </p:nvCxnSpPr>
        <p:spPr>
          <a:xfrm rot="5400000">
            <a:off x="18693564" y="2117975"/>
            <a:ext cx="201600" cy="533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1"/>
          <p:cNvCxnSpPr>
            <a:stCxn id="286" idx="2"/>
            <a:endCxn id="379" idx="0"/>
          </p:cNvCxnSpPr>
          <p:nvPr/>
        </p:nvCxnSpPr>
        <p:spPr>
          <a:xfrm flipH="1" rot="-5400000">
            <a:off x="19254114" y="2090825"/>
            <a:ext cx="218700" cy="604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1"/>
          <p:cNvCxnSpPr>
            <a:stCxn id="269" idx="2"/>
            <a:endCxn id="274" idx="0"/>
          </p:cNvCxnSpPr>
          <p:nvPr/>
        </p:nvCxnSpPr>
        <p:spPr>
          <a:xfrm rot="5400000">
            <a:off x="17748115" y="1118441"/>
            <a:ext cx="182700" cy="6144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1"/>
          <p:cNvCxnSpPr>
            <a:stCxn id="269" idx="2"/>
            <a:endCxn id="377" idx="0"/>
          </p:cNvCxnSpPr>
          <p:nvPr/>
        </p:nvCxnSpPr>
        <p:spPr>
          <a:xfrm flipH="1" rot="-5400000">
            <a:off x="18512665" y="968291"/>
            <a:ext cx="177600" cy="909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1"/>
          <p:cNvSpPr/>
          <p:nvPr/>
        </p:nvSpPr>
        <p:spPr>
          <a:xfrm>
            <a:off x="20302302" y="1936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writeAsk</a:t>
            </a:r>
            <a:endParaRPr sz="1000"/>
          </a:p>
        </p:txBody>
      </p:sp>
      <p:sp>
        <p:nvSpPr>
          <p:cNvPr id="385" name="Google Shape;385;p41"/>
          <p:cNvSpPr/>
          <p:nvPr/>
        </p:nvSpPr>
        <p:spPr>
          <a:xfrm>
            <a:off x="22415952" y="1569299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getAskOne</a:t>
            </a:r>
            <a:endParaRPr sz="1000"/>
          </a:p>
        </p:txBody>
      </p:sp>
      <p:cxnSp>
        <p:nvCxnSpPr>
          <p:cNvPr id="386" name="Google Shape;386;p41"/>
          <p:cNvCxnSpPr>
            <a:stCxn id="276" idx="2"/>
            <a:endCxn id="277" idx="0"/>
          </p:cNvCxnSpPr>
          <p:nvPr/>
        </p:nvCxnSpPr>
        <p:spPr>
          <a:xfrm rot="5400000">
            <a:off x="21089262" y="1070721"/>
            <a:ext cx="222600" cy="749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1"/>
          <p:cNvCxnSpPr>
            <a:stCxn id="276" idx="2"/>
            <a:endCxn id="385" idx="0"/>
          </p:cNvCxnSpPr>
          <p:nvPr/>
        </p:nvCxnSpPr>
        <p:spPr>
          <a:xfrm flipH="1" rot="-5400000">
            <a:off x="22142412" y="766671"/>
            <a:ext cx="235200" cy="1369800"/>
          </a:xfrm>
          <a:prstGeom prst="bentConnector3">
            <a:avLst>
              <a:gd fmla="val 50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1"/>
          <p:cNvSpPr/>
          <p:nvPr/>
        </p:nvSpPr>
        <p:spPr>
          <a:xfrm>
            <a:off x="22517952" y="29471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modifyAsk</a:t>
            </a:r>
            <a:endParaRPr sz="1000"/>
          </a:p>
        </p:txBody>
      </p:sp>
      <p:sp>
        <p:nvSpPr>
          <p:cNvPr id="389" name="Google Shape;389;p41"/>
          <p:cNvSpPr/>
          <p:nvPr/>
        </p:nvSpPr>
        <p:spPr>
          <a:xfrm>
            <a:off x="23584273" y="247078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deleteAsk</a:t>
            </a:r>
            <a:endParaRPr sz="1000"/>
          </a:p>
        </p:txBody>
      </p:sp>
      <p:sp>
        <p:nvSpPr>
          <p:cNvPr id="390" name="Google Shape;390;p41"/>
          <p:cNvSpPr/>
          <p:nvPr/>
        </p:nvSpPr>
        <p:spPr>
          <a:xfrm>
            <a:off x="21259625" y="29471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writeReplyAsk</a:t>
            </a:r>
            <a:endParaRPr sz="1000"/>
          </a:p>
        </p:txBody>
      </p:sp>
      <p:cxnSp>
        <p:nvCxnSpPr>
          <p:cNvPr id="391" name="Google Shape;391;p41"/>
          <p:cNvCxnSpPr>
            <a:stCxn id="287" idx="2"/>
            <a:endCxn id="282" idx="0"/>
          </p:cNvCxnSpPr>
          <p:nvPr/>
        </p:nvCxnSpPr>
        <p:spPr>
          <a:xfrm rot="5400000">
            <a:off x="22343375" y="1856375"/>
            <a:ext cx="198900" cy="1029000"/>
          </a:xfrm>
          <a:prstGeom prst="bentConnector3">
            <a:avLst>
              <a:gd fmla="val 49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1"/>
          <p:cNvCxnSpPr>
            <a:stCxn id="287" idx="2"/>
            <a:endCxn id="389" idx="0"/>
          </p:cNvCxnSpPr>
          <p:nvPr/>
        </p:nvCxnSpPr>
        <p:spPr>
          <a:xfrm flipH="1" rot="-5400000">
            <a:off x="23435525" y="1793225"/>
            <a:ext cx="199500" cy="1155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1"/>
          <p:cNvCxnSpPr>
            <a:stCxn id="287" idx="2"/>
            <a:endCxn id="280" idx="0"/>
          </p:cNvCxnSpPr>
          <p:nvPr/>
        </p:nvCxnSpPr>
        <p:spPr>
          <a:xfrm>
            <a:off x="22957325" y="2271425"/>
            <a:ext cx="12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1"/>
          <p:cNvSpPr/>
          <p:nvPr/>
        </p:nvSpPr>
        <p:spPr>
          <a:xfrm>
            <a:off x="13535952" y="4460729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writeReplyQna</a:t>
            </a:r>
            <a:endParaRPr sz="1000"/>
          </a:p>
        </p:txBody>
      </p:sp>
      <p:sp>
        <p:nvSpPr>
          <p:cNvPr id="395" name="Google Shape;395;p41"/>
          <p:cNvSpPr/>
          <p:nvPr/>
        </p:nvSpPr>
        <p:spPr>
          <a:xfrm>
            <a:off x="18242984" y="58249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chatbot.jsp</a:t>
            </a:r>
            <a:endParaRPr sz="1000"/>
          </a:p>
        </p:txBody>
      </p:sp>
      <p:sp>
        <p:nvSpPr>
          <p:cNvPr id="396" name="Google Shape;396;p41"/>
          <p:cNvSpPr/>
          <p:nvPr/>
        </p:nvSpPr>
        <p:spPr>
          <a:xfrm>
            <a:off x="1973513" y="21547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refundwrite.jsp</a:t>
            </a:r>
            <a:endParaRPr sz="1000"/>
          </a:p>
        </p:txBody>
      </p:sp>
      <p:sp>
        <p:nvSpPr>
          <p:cNvPr id="397" name="Google Shape;397;p41"/>
          <p:cNvSpPr/>
          <p:nvPr/>
        </p:nvSpPr>
        <p:spPr>
          <a:xfrm>
            <a:off x="1946675" y="2608813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writeRefund</a:t>
            </a:r>
            <a:endParaRPr sz="1000"/>
          </a:p>
        </p:txBody>
      </p:sp>
      <p:cxnSp>
        <p:nvCxnSpPr>
          <p:cNvPr id="398" name="Google Shape;398;p41"/>
          <p:cNvCxnSpPr>
            <a:stCxn id="267" idx="2"/>
            <a:endCxn id="396" idx="0"/>
          </p:cNvCxnSpPr>
          <p:nvPr/>
        </p:nvCxnSpPr>
        <p:spPr>
          <a:xfrm flipH="1" rot="-5400000">
            <a:off x="1528988" y="1279675"/>
            <a:ext cx="209700" cy="15402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1"/>
          <p:cNvSpPr/>
          <p:nvPr/>
        </p:nvSpPr>
        <p:spPr>
          <a:xfrm>
            <a:off x="193525" y="4023663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deleteZzimRecipeOne</a:t>
            </a:r>
            <a:endParaRPr sz="1000"/>
          </a:p>
        </p:txBody>
      </p:sp>
      <p:cxnSp>
        <p:nvCxnSpPr>
          <p:cNvPr id="400" name="Google Shape;400;p41"/>
          <p:cNvCxnSpPr>
            <a:stCxn id="314" idx="2"/>
            <a:endCxn id="263" idx="0"/>
          </p:cNvCxnSpPr>
          <p:nvPr/>
        </p:nvCxnSpPr>
        <p:spPr>
          <a:xfrm rot="5400000">
            <a:off x="710051" y="3426338"/>
            <a:ext cx="153000" cy="3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>
            <a:stCxn id="399" idx="0"/>
            <a:endCxn id="263" idx="2"/>
          </p:cNvCxnSpPr>
          <p:nvPr/>
        </p:nvCxnSpPr>
        <p:spPr>
          <a:xfrm rot="-5400000">
            <a:off x="673675" y="3925263"/>
            <a:ext cx="1962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1"/>
          <p:cNvSpPr/>
          <p:nvPr/>
        </p:nvSpPr>
        <p:spPr>
          <a:xfrm>
            <a:off x="1720234" y="359438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myzzimmeal.jsp</a:t>
            </a:r>
            <a:endParaRPr sz="1000"/>
          </a:p>
        </p:txBody>
      </p:sp>
      <p:sp>
        <p:nvSpPr>
          <p:cNvPr id="403" name="Google Shape;403;p41"/>
          <p:cNvSpPr/>
          <p:nvPr/>
        </p:nvSpPr>
        <p:spPr>
          <a:xfrm>
            <a:off x="1720226" y="312387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getMyZzimMealList</a:t>
            </a:r>
            <a:endParaRPr sz="1000"/>
          </a:p>
        </p:txBody>
      </p:sp>
      <p:sp>
        <p:nvSpPr>
          <p:cNvPr id="404" name="Google Shape;404;p41"/>
          <p:cNvSpPr/>
          <p:nvPr/>
        </p:nvSpPr>
        <p:spPr>
          <a:xfrm>
            <a:off x="1618000" y="4064863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deleteZzimMealOne</a:t>
            </a:r>
            <a:endParaRPr sz="1000"/>
          </a:p>
        </p:txBody>
      </p:sp>
      <p:cxnSp>
        <p:nvCxnSpPr>
          <p:cNvPr id="405" name="Google Shape;405;p41"/>
          <p:cNvCxnSpPr>
            <a:stCxn id="403" idx="2"/>
            <a:endCxn id="402" idx="0"/>
          </p:cNvCxnSpPr>
          <p:nvPr/>
        </p:nvCxnSpPr>
        <p:spPr>
          <a:xfrm rot="5400000">
            <a:off x="2137226" y="3495275"/>
            <a:ext cx="160800" cy="37200"/>
          </a:xfrm>
          <a:prstGeom prst="bent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1"/>
          <p:cNvCxnSpPr>
            <a:stCxn id="404" idx="0"/>
            <a:endCxn id="402" idx="2"/>
          </p:cNvCxnSpPr>
          <p:nvPr/>
        </p:nvCxnSpPr>
        <p:spPr>
          <a:xfrm rot="-5400000">
            <a:off x="2117050" y="3982963"/>
            <a:ext cx="160800" cy="3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1"/>
          <p:cNvSpPr txBox="1"/>
          <p:nvPr/>
        </p:nvSpPr>
        <p:spPr>
          <a:xfrm>
            <a:off x="4016313" y="5026600"/>
            <a:ext cx="1158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refundmanager.jsp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4033062" y="5470463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modifyRefund</a:t>
            </a:r>
            <a:endParaRPr sz="1000"/>
          </a:p>
        </p:txBody>
      </p:sp>
      <p:sp>
        <p:nvSpPr>
          <p:cNvPr id="409" name="Google Shape;409;p41"/>
          <p:cNvSpPr/>
          <p:nvPr/>
        </p:nvSpPr>
        <p:spPr>
          <a:xfrm>
            <a:off x="4016312" y="45962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getrefundList</a:t>
            </a:r>
            <a:endParaRPr sz="1000"/>
          </a:p>
        </p:txBody>
      </p:sp>
      <p:sp>
        <p:nvSpPr>
          <p:cNvPr id="410" name="Google Shape;410;p41"/>
          <p:cNvSpPr/>
          <p:nvPr/>
        </p:nvSpPr>
        <p:spPr>
          <a:xfrm>
            <a:off x="10090352" y="6522116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411" name="Google Shape;411;p41"/>
          <p:cNvSpPr/>
          <p:nvPr/>
        </p:nvSpPr>
        <p:spPr>
          <a:xfrm>
            <a:off x="10054207" y="5551090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412" name="Google Shape;412;p41"/>
          <p:cNvCxnSpPr>
            <a:stCxn id="357" idx="2"/>
            <a:endCxn id="358" idx="0"/>
          </p:cNvCxnSpPr>
          <p:nvPr/>
        </p:nvCxnSpPr>
        <p:spPr>
          <a:xfrm flipH="1" rot="-5400000">
            <a:off x="9596200" y="5720687"/>
            <a:ext cx="189900" cy="474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1"/>
          <p:cNvCxnSpPr>
            <a:stCxn id="411" idx="2"/>
            <a:endCxn id="358" idx="0"/>
          </p:cNvCxnSpPr>
          <p:nvPr/>
        </p:nvCxnSpPr>
        <p:spPr>
          <a:xfrm rot="5400000">
            <a:off x="10159657" y="5629390"/>
            <a:ext cx="192300" cy="654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1"/>
          <p:cNvSpPr/>
          <p:nvPr/>
        </p:nvSpPr>
        <p:spPr>
          <a:xfrm>
            <a:off x="7795407" y="6084490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415" name="Google Shape;415;p41"/>
          <p:cNvCxnSpPr>
            <a:stCxn id="357" idx="2"/>
            <a:endCxn id="414" idx="0"/>
          </p:cNvCxnSpPr>
          <p:nvPr/>
        </p:nvCxnSpPr>
        <p:spPr>
          <a:xfrm rot="5400000">
            <a:off x="8778400" y="5408987"/>
            <a:ext cx="221400" cy="1129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1"/>
          <p:cNvCxnSpPr>
            <a:stCxn id="356" idx="2"/>
            <a:endCxn id="362" idx="3"/>
          </p:cNvCxnSpPr>
          <p:nvPr/>
        </p:nvCxnSpPr>
        <p:spPr>
          <a:xfrm rot="5400000">
            <a:off x="10138138" y="4698049"/>
            <a:ext cx="418200" cy="72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1"/>
          <p:cNvSpPr/>
          <p:nvPr/>
        </p:nvSpPr>
        <p:spPr>
          <a:xfrm>
            <a:off x="14104893" y="487742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qnawrite.jsp</a:t>
            </a:r>
            <a:endParaRPr sz="1000"/>
          </a:p>
        </p:txBody>
      </p:sp>
      <p:sp>
        <p:nvSpPr>
          <p:cNvPr id="418" name="Google Shape;418;p41"/>
          <p:cNvSpPr/>
          <p:nvPr/>
        </p:nvSpPr>
        <p:spPr>
          <a:xfrm>
            <a:off x="9152349" y="12305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ingredient.jsp</a:t>
            </a:r>
            <a:endParaRPr sz="1000"/>
          </a:p>
        </p:txBody>
      </p:sp>
      <p:sp>
        <p:nvSpPr>
          <p:cNvPr id="419" name="Google Shape;419;p41"/>
          <p:cNvSpPr/>
          <p:nvPr/>
        </p:nvSpPr>
        <p:spPr>
          <a:xfrm>
            <a:off x="9183852" y="1687800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addIngredient</a:t>
            </a:r>
            <a:endParaRPr sz="1000"/>
          </a:p>
        </p:txBody>
      </p:sp>
      <p:cxnSp>
        <p:nvCxnSpPr>
          <p:cNvPr id="420" name="Google Shape;420;p41"/>
          <p:cNvCxnSpPr>
            <a:stCxn id="418" idx="2"/>
            <a:endCxn id="419" idx="0"/>
          </p:cNvCxnSpPr>
          <p:nvPr/>
        </p:nvCxnSpPr>
        <p:spPr>
          <a:xfrm flipH="1" rot="-5400000">
            <a:off x="9626349" y="1613690"/>
            <a:ext cx="147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426" name="Google Shape;426;p42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427" name="Google Shape;427;p42"/>
          <p:cNvSpPr/>
          <p:nvPr/>
        </p:nvSpPr>
        <p:spPr>
          <a:xfrm>
            <a:off x="1409246" y="22703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428" name="Google Shape;428;p42"/>
          <p:cNvSpPr/>
          <p:nvPr/>
        </p:nvSpPr>
        <p:spPr>
          <a:xfrm>
            <a:off x="1382246" y="31526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429" name="Google Shape;429;p42"/>
          <p:cNvSpPr/>
          <p:nvPr/>
        </p:nvSpPr>
        <p:spPr>
          <a:xfrm>
            <a:off x="2424946" y="22674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430" name="Google Shape;430;p42"/>
          <p:cNvSpPr/>
          <p:nvPr/>
        </p:nvSpPr>
        <p:spPr>
          <a:xfrm>
            <a:off x="2438096" y="26944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email.jsp</a:t>
            </a:r>
            <a:endParaRPr sz="1000"/>
          </a:p>
        </p:txBody>
      </p:sp>
      <p:sp>
        <p:nvSpPr>
          <p:cNvPr id="431" name="Google Shape;431;p42"/>
          <p:cNvSpPr/>
          <p:nvPr/>
        </p:nvSpPr>
        <p:spPr>
          <a:xfrm>
            <a:off x="2344046" y="34903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432" name="Google Shape;432;p42"/>
          <p:cNvCxnSpPr>
            <a:stCxn id="428" idx="2"/>
          </p:cNvCxnSpPr>
          <p:nvPr/>
        </p:nvCxnSpPr>
        <p:spPr>
          <a:xfrm>
            <a:off x="1789646" y="3462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2"/>
          <p:cNvSpPr/>
          <p:nvPr/>
        </p:nvSpPr>
        <p:spPr>
          <a:xfrm>
            <a:off x="2367696" y="43259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434" name="Google Shape;434;p42"/>
          <p:cNvSpPr/>
          <p:nvPr/>
        </p:nvSpPr>
        <p:spPr>
          <a:xfrm>
            <a:off x="1349846" y="2705550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435" name="Google Shape;435;p42"/>
          <p:cNvSpPr/>
          <p:nvPr/>
        </p:nvSpPr>
        <p:spPr>
          <a:xfrm>
            <a:off x="2373496" y="39165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addUser</a:t>
            </a:r>
            <a:endParaRPr sz="1000"/>
          </a:p>
        </p:txBody>
      </p:sp>
      <p:sp>
        <p:nvSpPr>
          <p:cNvPr id="436" name="Google Shape;436;p42"/>
          <p:cNvSpPr/>
          <p:nvPr/>
        </p:nvSpPr>
        <p:spPr>
          <a:xfrm>
            <a:off x="1824871" y="186041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UserService</a:t>
            </a:r>
            <a:endParaRPr sz="1000"/>
          </a:p>
        </p:txBody>
      </p:sp>
      <p:sp>
        <p:nvSpPr>
          <p:cNvPr id="437" name="Google Shape;437;p42"/>
          <p:cNvSpPr/>
          <p:nvPr/>
        </p:nvSpPr>
        <p:spPr>
          <a:xfrm>
            <a:off x="1826308" y="14593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UserController</a:t>
            </a:r>
            <a:endParaRPr sz="1000"/>
          </a:p>
        </p:txBody>
      </p:sp>
      <p:sp>
        <p:nvSpPr>
          <p:cNvPr id="438" name="Google Shape;438;p42"/>
          <p:cNvSpPr/>
          <p:nvPr/>
        </p:nvSpPr>
        <p:spPr>
          <a:xfrm>
            <a:off x="2373446" y="30905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certify</a:t>
            </a:r>
            <a:r>
              <a:rPr lang="ko" sz="1000"/>
              <a:t>Email</a:t>
            </a:r>
            <a:endParaRPr sz="1000"/>
          </a:p>
        </p:txBody>
      </p:sp>
      <p:sp>
        <p:nvSpPr>
          <p:cNvPr id="439" name="Google Shape;439;p42"/>
          <p:cNvSpPr/>
          <p:nvPr/>
        </p:nvSpPr>
        <p:spPr>
          <a:xfrm>
            <a:off x="4255027" y="2284497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440" name="Google Shape;440;p42"/>
          <p:cNvSpPr/>
          <p:nvPr/>
        </p:nvSpPr>
        <p:spPr>
          <a:xfrm>
            <a:off x="4288121" y="3201626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myzzimrecipelist.jsp</a:t>
            </a:r>
            <a:endParaRPr sz="1000"/>
          </a:p>
        </p:txBody>
      </p:sp>
      <p:sp>
        <p:nvSpPr>
          <p:cNvPr id="441" name="Google Shape;441;p42"/>
          <p:cNvSpPr/>
          <p:nvPr/>
        </p:nvSpPr>
        <p:spPr>
          <a:xfrm>
            <a:off x="7335757" y="3188994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442" name="Google Shape;442;p42"/>
          <p:cNvSpPr txBox="1"/>
          <p:nvPr/>
        </p:nvSpPr>
        <p:spPr>
          <a:xfrm>
            <a:off x="5831657" y="2669189"/>
            <a:ext cx="9573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myinform_pw.jsp</a:t>
            </a:r>
            <a:endParaRPr sz="900"/>
          </a:p>
        </p:txBody>
      </p:sp>
      <p:sp>
        <p:nvSpPr>
          <p:cNvPr id="443" name="Google Shape;443;p42"/>
          <p:cNvSpPr txBox="1"/>
          <p:nvPr/>
        </p:nvSpPr>
        <p:spPr>
          <a:xfrm>
            <a:off x="5831657" y="3706651"/>
            <a:ext cx="957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4269574" y="1857446"/>
            <a:ext cx="11583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MypageService</a:t>
            </a:r>
            <a:endParaRPr sz="1000"/>
          </a:p>
        </p:txBody>
      </p:sp>
      <p:sp>
        <p:nvSpPr>
          <p:cNvPr id="445" name="Google Shape;445;p42"/>
          <p:cNvSpPr/>
          <p:nvPr/>
        </p:nvSpPr>
        <p:spPr>
          <a:xfrm>
            <a:off x="4269565" y="1472346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MypageController</a:t>
            </a:r>
            <a:endParaRPr sz="1000"/>
          </a:p>
        </p:txBody>
      </p:sp>
      <p:sp>
        <p:nvSpPr>
          <p:cNvPr id="446" name="Google Shape;446;p42"/>
          <p:cNvSpPr/>
          <p:nvPr/>
        </p:nvSpPr>
        <p:spPr>
          <a:xfrm>
            <a:off x="5996908" y="1857815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side.jsp</a:t>
            </a:r>
            <a:endParaRPr sz="1000"/>
          </a:p>
        </p:txBody>
      </p:sp>
      <p:sp>
        <p:nvSpPr>
          <p:cNvPr id="447" name="Google Shape;447;p42"/>
          <p:cNvSpPr/>
          <p:nvPr/>
        </p:nvSpPr>
        <p:spPr>
          <a:xfrm>
            <a:off x="4280988" y="2739041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getMyZzimRecipeList</a:t>
            </a:r>
            <a:endParaRPr sz="1000"/>
          </a:p>
        </p:txBody>
      </p:sp>
      <p:sp>
        <p:nvSpPr>
          <p:cNvPr id="448" name="Google Shape;448;p42"/>
          <p:cNvSpPr/>
          <p:nvPr/>
        </p:nvSpPr>
        <p:spPr>
          <a:xfrm>
            <a:off x="7304107" y="2744106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getMyRecipeList</a:t>
            </a:r>
            <a:endParaRPr sz="1000"/>
          </a:p>
        </p:txBody>
      </p:sp>
      <p:cxnSp>
        <p:nvCxnSpPr>
          <p:cNvPr id="449" name="Google Shape;449;p42"/>
          <p:cNvCxnSpPr>
            <a:stCxn id="448" idx="2"/>
            <a:endCxn id="441" idx="0"/>
          </p:cNvCxnSpPr>
          <p:nvPr/>
        </p:nvCxnSpPr>
        <p:spPr>
          <a:xfrm>
            <a:off x="7883257" y="3053706"/>
            <a:ext cx="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42"/>
          <p:cNvSpPr/>
          <p:nvPr/>
        </p:nvSpPr>
        <p:spPr>
          <a:xfrm>
            <a:off x="5710132" y="3243926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checkPassword</a:t>
            </a:r>
            <a:endParaRPr sz="1000"/>
          </a:p>
        </p:txBody>
      </p:sp>
      <p:sp>
        <p:nvSpPr>
          <p:cNvPr id="451" name="Google Shape;451;p42"/>
          <p:cNvSpPr/>
          <p:nvPr/>
        </p:nvSpPr>
        <p:spPr>
          <a:xfrm>
            <a:off x="5068432" y="4335276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452" name="Google Shape;452;p42"/>
          <p:cNvSpPr/>
          <p:nvPr/>
        </p:nvSpPr>
        <p:spPr>
          <a:xfrm>
            <a:off x="6370532" y="4335276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453" name="Google Shape;453;p42"/>
          <p:cNvCxnSpPr>
            <a:stCxn id="443" idx="2"/>
            <a:endCxn id="451" idx="0"/>
          </p:cNvCxnSpPr>
          <p:nvPr/>
        </p:nvCxnSpPr>
        <p:spPr>
          <a:xfrm rot="5400000">
            <a:off x="5826257" y="3851101"/>
            <a:ext cx="305400" cy="6627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2"/>
          <p:cNvCxnSpPr>
            <a:stCxn id="443" idx="2"/>
            <a:endCxn id="452" idx="0"/>
          </p:cNvCxnSpPr>
          <p:nvPr/>
        </p:nvCxnSpPr>
        <p:spPr>
          <a:xfrm flipH="1" rot="-5400000">
            <a:off x="6477257" y="3862801"/>
            <a:ext cx="305400" cy="6393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2"/>
          <p:cNvCxnSpPr>
            <a:endCxn id="450" idx="0"/>
          </p:cNvCxnSpPr>
          <p:nvPr/>
        </p:nvCxnSpPr>
        <p:spPr>
          <a:xfrm flipH="1">
            <a:off x="6289282" y="3130826"/>
            <a:ext cx="21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42"/>
          <p:cNvSpPr/>
          <p:nvPr/>
        </p:nvSpPr>
        <p:spPr>
          <a:xfrm>
            <a:off x="4188812" y="3707316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deleteZzimRecipeOne</a:t>
            </a:r>
            <a:endParaRPr sz="1000"/>
          </a:p>
        </p:txBody>
      </p:sp>
      <p:cxnSp>
        <p:nvCxnSpPr>
          <p:cNvPr id="457" name="Google Shape;457;p42"/>
          <p:cNvCxnSpPr>
            <a:stCxn id="447" idx="2"/>
            <a:endCxn id="440" idx="0"/>
          </p:cNvCxnSpPr>
          <p:nvPr/>
        </p:nvCxnSpPr>
        <p:spPr>
          <a:xfrm rot="5400000">
            <a:off x="4705338" y="3109991"/>
            <a:ext cx="153000" cy="3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2"/>
          <p:cNvCxnSpPr>
            <a:stCxn id="456" idx="0"/>
            <a:endCxn id="440" idx="2"/>
          </p:cNvCxnSpPr>
          <p:nvPr/>
        </p:nvCxnSpPr>
        <p:spPr>
          <a:xfrm rot="-5400000">
            <a:off x="4668962" y="3608916"/>
            <a:ext cx="1962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2"/>
          <p:cNvCxnSpPr>
            <a:stCxn id="444" idx="3"/>
            <a:endCxn id="446" idx="1"/>
          </p:cNvCxnSpPr>
          <p:nvPr/>
        </p:nvCxnSpPr>
        <p:spPr>
          <a:xfrm>
            <a:off x="5427874" y="2012246"/>
            <a:ext cx="569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2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461" name="Google Shape;461;p42"/>
          <p:cNvCxnSpPr>
            <a:stCxn id="425" idx="3"/>
            <a:endCxn id="460" idx="1"/>
          </p:cNvCxnSpPr>
          <p:nvPr/>
        </p:nvCxnSpPr>
        <p:spPr>
          <a:xfrm flipH="1" rot="10800000">
            <a:off x="1752185" y="1161342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467" name="Google Shape;467;p43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468" name="Google Shape;468;p43"/>
          <p:cNvSpPr/>
          <p:nvPr/>
        </p:nvSpPr>
        <p:spPr>
          <a:xfrm>
            <a:off x="2690006" y="2297852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469" name="Google Shape;469;p43"/>
          <p:cNvSpPr/>
          <p:nvPr/>
        </p:nvSpPr>
        <p:spPr>
          <a:xfrm>
            <a:off x="3410157" y="3147694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470" name="Google Shape;470;p43"/>
          <p:cNvSpPr/>
          <p:nvPr/>
        </p:nvSpPr>
        <p:spPr>
          <a:xfrm>
            <a:off x="4026868" y="362557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recipewrite.jsp</a:t>
            </a:r>
            <a:endParaRPr sz="1000"/>
          </a:p>
        </p:txBody>
      </p:sp>
      <p:sp>
        <p:nvSpPr>
          <p:cNvPr id="471" name="Google Shape;471;p43"/>
          <p:cNvSpPr/>
          <p:nvPr/>
        </p:nvSpPr>
        <p:spPr>
          <a:xfrm>
            <a:off x="1379045" y="3208713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recipedetail.jsp</a:t>
            </a:r>
            <a:endParaRPr sz="1000"/>
          </a:p>
        </p:txBody>
      </p:sp>
      <p:sp>
        <p:nvSpPr>
          <p:cNvPr id="472" name="Google Shape;472;p43"/>
          <p:cNvSpPr/>
          <p:nvPr/>
        </p:nvSpPr>
        <p:spPr>
          <a:xfrm>
            <a:off x="2020495" y="3687602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recipemodify.jsp</a:t>
            </a:r>
            <a:endParaRPr sz="1000"/>
          </a:p>
        </p:txBody>
      </p:sp>
      <p:cxnSp>
        <p:nvCxnSpPr>
          <p:cNvPr id="473" name="Google Shape;473;p43"/>
          <p:cNvCxnSpPr>
            <a:stCxn id="472" idx="0"/>
            <a:endCxn id="472" idx="0"/>
          </p:cNvCxnSpPr>
          <p:nvPr/>
        </p:nvCxnSpPr>
        <p:spPr>
          <a:xfrm>
            <a:off x="2567995" y="368760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3"/>
          <p:cNvSpPr/>
          <p:nvPr/>
        </p:nvSpPr>
        <p:spPr>
          <a:xfrm>
            <a:off x="2660306" y="189697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RecipeService</a:t>
            </a:r>
            <a:endParaRPr sz="1000"/>
          </a:p>
        </p:txBody>
      </p:sp>
      <p:sp>
        <p:nvSpPr>
          <p:cNvPr id="475" name="Google Shape;475;p43"/>
          <p:cNvSpPr/>
          <p:nvPr/>
        </p:nvSpPr>
        <p:spPr>
          <a:xfrm>
            <a:off x="2691143" y="148919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RecipeController</a:t>
            </a:r>
            <a:endParaRPr sz="1000"/>
          </a:p>
        </p:txBody>
      </p:sp>
      <p:sp>
        <p:nvSpPr>
          <p:cNvPr id="476" name="Google Shape;476;p43"/>
          <p:cNvSpPr/>
          <p:nvPr/>
        </p:nvSpPr>
        <p:spPr>
          <a:xfrm>
            <a:off x="3346096" y="2744778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getRecipeList</a:t>
            </a:r>
            <a:endParaRPr sz="1000"/>
          </a:p>
        </p:txBody>
      </p:sp>
      <p:sp>
        <p:nvSpPr>
          <p:cNvPr id="477" name="Google Shape;477;p43"/>
          <p:cNvSpPr/>
          <p:nvPr/>
        </p:nvSpPr>
        <p:spPr>
          <a:xfrm>
            <a:off x="734860" y="272984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getRecipeOne</a:t>
            </a:r>
            <a:endParaRPr sz="1000"/>
          </a:p>
        </p:txBody>
      </p:sp>
      <p:sp>
        <p:nvSpPr>
          <p:cNvPr id="478" name="Google Shape;478;p43"/>
          <p:cNvSpPr/>
          <p:nvPr/>
        </p:nvSpPr>
        <p:spPr>
          <a:xfrm>
            <a:off x="2038935" y="409678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modifyRecipe</a:t>
            </a:r>
            <a:endParaRPr sz="1000"/>
          </a:p>
        </p:txBody>
      </p:sp>
      <p:sp>
        <p:nvSpPr>
          <p:cNvPr id="479" name="Google Shape;479;p43"/>
          <p:cNvSpPr/>
          <p:nvPr/>
        </p:nvSpPr>
        <p:spPr>
          <a:xfrm>
            <a:off x="2049992" y="272984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getZzimOne</a:t>
            </a:r>
            <a:endParaRPr sz="1000"/>
          </a:p>
        </p:txBody>
      </p:sp>
      <p:cxnSp>
        <p:nvCxnSpPr>
          <p:cNvPr id="480" name="Google Shape;480;p43"/>
          <p:cNvCxnSpPr>
            <a:stCxn id="477" idx="2"/>
            <a:endCxn id="471" idx="0"/>
          </p:cNvCxnSpPr>
          <p:nvPr/>
        </p:nvCxnSpPr>
        <p:spPr>
          <a:xfrm flipH="1" rot="-5400000">
            <a:off x="1510660" y="2792697"/>
            <a:ext cx="169200" cy="6627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43"/>
          <p:cNvCxnSpPr>
            <a:stCxn id="479" idx="2"/>
            <a:endCxn id="471" idx="0"/>
          </p:cNvCxnSpPr>
          <p:nvPr/>
        </p:nvCxnSpPr>
        <p:spPr>
          <a:xfrm rot="5400000">
            <a:off x="2168192" y="2797797"/>
            <a:ext cx="169200" cy="652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43"/>
          <p:cNvSpPr/>
          <p:nvPr/>
        </p:nvSpPr>
        <p:spPr>
          <a:xfrm>
            <a:off x="725110" y="368759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addZzim</a:t>
            </a:r>
            <a:endParaRPr sz="1000"/>
          </a:p>
        </p:txBody>
      </p:sp>
      <p:cxnSp>
        <p:nvCxnSpPr>
          <p:cNvPr id="483" name="Google Shape;483;p43"/>
          <p:cNvCxnSpPr>
            <a:stCxn id="471" idx="2"/>
            <a:endCxn id="482" idx="0"/>
          </p:cNvCxnSpPr>
          <p:nvPr/>
        </p:nvCxnSpPr>
        <p:spPr>
          <a:xfrm rot="5400000">
            <a:off x="1505795" y="3266763"/>
            <a:ext cx="169200" cy="6723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3"/>
          <p:cNvCxnSpPr>
            <a:stCxn id="471" idx="2"/>
            <a:endCxn id="472" idx="0"/>
          </p:cNvCxnSpPr>
          <p:nvPr/>
        </p:nvCxnSpPr>
        <p:spPr>
          <a:xfrm flipH="1" rot="-5400000">
            <a:off x="2162645" y="3282213"/>
            <a:ext cx="169200" cy="6414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3"/>
          <p:cNvCxnSpPr>
            <a:stCxn id="469" idx="2"/>
            <a:endCxn id="470" idx="0"/>
          </p:cNvCxnSpPr>
          <p:nvPr/>
        </p:nvCxnSpPr>
        <p:spPr>
          <a:xfrm flipH="1" rot="-5400000">
            <a:off x="4166157" y="3217294"/>
            <a:ext cx="168300" cy="648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3"/>
          <p:cNvSpPr/>
          <p:nvPr/>
        </p:nvSpPr>
        <p:spPr>
          <a:xfrm>
            <a:off x="4053996" y="4057174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writeRecipe</a:t>
            </a:r>
            <a:endParaRPr sz="1000"/>
          </a:p>
        </p:txBody>
      </p:sp>
      <p:sp>
        <p:nvSpPr>
          <p:cNvPr id="487" name="Google Shape;487;p43"/>
          <p:cNvSpPr/>
          <p:nvPr/>
        </p:nvSpPr>
        <p:spPr>
          <a:xfrm>
            <a:off x="4617572" y="229675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ingredient.jsp</a:t>
            </a:r>
            <a:endParaRPr sz="1000"/>
          </a:p>
        </p:txBody>
      </p:sp>
      <p:sp>
        <p:nvSpPr>
          <p:cNvPr id="488" name="Google Shape;488;p43"/>
          <p:cNvSpPr/>
          <p:nvPr/>
        </p:nvSpPr>
        <p:spPr>
          <a:xfrm>
            <a:off x="4649075" y="2753967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addIngredient</a:t>
            </a:r>
            <a:endParaRPr sz="1000"/>
          </a:p>
        </p:txBody>
      </p:sp>
      <p:cxnSp>
        <p:nvCxnSpPr>
          <p:cNvPr id="489" name="Google Shape;489;p43"/>
          <p:cNvCxnSpPr>
            <a:stCxn id="487" idx="2"/>
            <a:endCxn id="488" idx="0"/>
          </p:cNvCxnSpPr>
          <p:nvPr/>
        </p:nvCxnSpPr>
        <p:spPr>
          <a:xfrm flipH="1" rot="-5400000">
            <a:off x="5091572" y="2679857"/>
            <a:ext cx="147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43"/>
          <p:cNvSpPr/>
          <p:nvPr/>
        </p:nvSpPr>
        <p:spPr>
          <a:xfrm>
            <a:off x="6779271" y="2323899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491" name="Google Shape;491;p43"/>
          <p:cNvSpPr txBox="1"/>
          <p:nvPr/>
        </p:nvSpPr>
        <p:spPr>
          <a:xfrm>
            <a:off x="6792084" y="3201187"/>
            <a:ext cx="10581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usermanager.jsp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6741208" y="1910598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AdminSe</a:t>
            </a:r>
            <a:r>
              <a:rPr lang="ko" sz="1000">
                <a:solidFill>
                  <a:schemeClr val="dk2"/>
                </a:solidFill>
              </a:rPr>
              <a:t>r</a:t>
            </a:r>
            <a:r>
              <a:rPr lang="ko" sz="1000">
                <a:solidFill>
                  <a:schemeClr val="dk2"/>
                </a:solidFill>
              </a:rPr>
              <a:t>vice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6745714" y="1535849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AdminController</a:t>
            </a:r>
            <a:endParaRPr sz="1000"/>
          </a:p>
        </p:txBody>
      </p:sp>
      <p:sp>
        <p:nvSpPr>
          <p:cNvPr id="494" name="Google Shape;494;p43"/>
          <p:cNvSpPr/>
          <p:nvPr/>
        </p:nvSpPr>
        <p:spPr>
          <a:xfrm>
            <a:off x="6134146" y="3711624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495" name="Google Shape;495;p43"/>
          <p:cNvSpPr/>
          <p:nvPr/>
        </p:nvSpPr>
        <p:spPr>
          <a:xfrm>
            <a:off x="7436246" y="3711624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496" name="Google Shape;496;p43"/>
          <p:cNvCxnSpPr>
            <a:stCxn id="491" idx="2"/>
            <a:endCxn id="494" idx="0"/>
          </p:cNvCxnSpPr>
          <p:nvPr/>
        </p:nvCxnSpPr>
        <p:spPr>
          <a:xfrm rot="5400000">
            <a:off x="6923634" y="3313987"/>
            <a:ext cx="187200" cy="6078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3"/>
          <p:cNvSpPr/>
          <p:nvPr/>
        </p:nvSpPr>
        <p:spPr>
          <a:xfrm>
            <a:off x="6713471" y="2724137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getUserList</a:t>
            </a:r>
            <a:endParaRPr sz="1000"/>
          </a:p>
        </p:txBody>
      </p:sp>
      <p:cxnSp>
        <p:nvCxnSpPr>
          <p:cNvPr id="498" name="Google Shape;498;p43"/>
          <p:cNvCxnSpPr>
            <a:stCxn id="491" idx="2"/>
            <a:endCxn id="495" idx="0"/>
          </p:cNvCxnSpPr>
          <p:nvPr/>
        </p:nvCxnSpPr>
        <p:spPr>
          <a:xfrm flipH="1" rot="-5400000">
            <a:off x="7574634" y="3270787"/>
            <a:ext cx="187200" cy="6942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3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cxnSp>
        <p:nvCxnSpPr>
          <p:cNvPr id="500" name="Google Shape;500;p43"/>
          <p:cNvCxnSpPr>
            <a:endCxn id="499" idx="1"/>
          </p:cNvCxnSpPr>
          <p:nvPr/>
        </p:nvCxnSpPr>
        <p:spPr>
          <a:xfrm flipH="1" rot="10800000">
            <a:off x="1752321" y="1161260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챗봇 기반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추천 </a:t>
            </a:r>
            <a:endParaRPr/>
          </a:p>
        </p:txBody>
      </p:sp>
      <p:sp>
        <p:nvSpPr>
          <p:cNvPr id="123" name="Google Shape;123;p2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3조 챗봇서비스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506" name="Google Shape;506;p44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507" name="Google Shape;507;p44"/>
          <p:cNvSpPr/>
          <p:nvPr/>
        </p:nvSpPr>
        <p:spPr>
          <a:xfrm>
            <a:off x="536126" y="2469275"/>
            <a:ext cx="909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508" name="Google Shape;508;p44"/>
          <p:cNvSpPr/>
          <p:nvPr/>
        </p:nvSpPr>
        <p:spPr>
          <a:xfrm>
            <a:off x="373526" y="2061512"/>
            <a:ext cx="12348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ChatbotService</a:t>
            </a:r>
            <a:endParaRPr sz="1000"/>
          </a:p>
        </p:txBody>
      </p:sp>
      <p:sp>
        <p:nvSpPr>
          <p:cNvPr id="509" name="Google Shape;509;p44"/>
          <p:cNvSpPr/>
          <p:nvPr/>
        </p:nvSpPr>
        <p:spPr>
          <a:xfrm>
            <a:off x="373526" y="1653725"/>
            <a:ext cx="12348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ChatbotController</a:t>
            </a:r>
            <a:endParaRPr sz="1000"/>
          </a:p>
        </p:txBody>
      </p:sp>
      <p:sp>
        <p:nvSpPr>
          <p:cNvPr id="510" name="Google Shape;510;p44"/>
          <p:cNvSpPr/>
          <p:nvPr/>
        </p:nvSpPr>
        <p:spPr>
          <a:xfrm>
            <a:off x="504626" y="2886146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chatbot.jsp</a:t>
            </a:r>
            <a:endParaRPr sz="1000"/>
          </a:p>
        </p:txBody>
      </p:sp>
      <p:sp>
        <p:nvSpPr>
          <p:cNvPr id="511" name="Google Shape;511;p44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cxnSp>
        <p:nvCxnSpPr>
          <p:cNvPr id="512" name="Google Shape;512;p44"/>
          <p:cNvCxnSpPr>
            <a:endCxn id="511" idx="1"/>
          </p:cNvCxnSpPr>
          <p:nvPr/>
        </p:nvCxnSpPr>
        <p:spPr>
          <a:xfrm flipH="1" rot="10800000">
            <a:off x="1752321" y="1161260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4"/>
          <p:cNvSpPr/>
          <p:nvPr/>
        </p:nvSpPr>
        <p:spPr>
          <a:xfrm>
            <a:off x="4404364" y="1435063"/>
            <a:ext cx="861000" cy="309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공지사항</a:t>
            </a:r>
            <a:endParaRPr sz="1000"/>
          </a:p>
        </p:txBody>
      </p:sp>
      <p:sp>
        <p:nvSpPr>
          <p:cNvPr id="514" name="Google Shape;514;p44"/>
          <p:cNvSpPr/>
          <p:nvPr/>
        </p:nvSpPr>
        <p:spPr>
          <a:xfrm>
            <a:off x="4409040" y="1851966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noticelist.jsp</a:t>
            </a:r>
            <a:endParaRPr sz="1000"/>
          </a:p>
        </p:txBody>
      </p:sp>
      <p:sp>
        <p:nvSpPr>
          <p:cNvPr id="515" name="Google Shape;515;p44"/>
          <p:cNvSpPr/>
          <p:nvPr/>
        </p:nvSpPr>
        <p:spPr>
          <a:xfrm>
            <a:off x="3794764" y="23443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noticewrite.jsp</a:t>
            </a:r>
            <a:endParaRPr sz="1000"/>
          </a:p>
        </p:txBody>
      </p:sp>
      <p:sp>
        <p:nvSpPr>
          <p:cNvPr id="516" name="Google Shape;516;p44"/>
          <p:cNvSpPr/>
          <p:nvPr/>
        </p:nvSpPr>
        <p:spPr>
          <a:xfrm>
            <a:off x="4790039" y="3312753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noticemodify.jsp</a:t>
            </a:r>
            <a:endParaRPr sz="1000"/>
          </a:p>
        </p:txBody>
      </p:sp>
      <p:sp>
        <p:nvSpPr>
          <p:cNvPr id="517" name="Google Shape;517;p44"/>
          <p:cNvSpPr/>
          <p:nvPr/>
        </p:nvSpPr>
        <p:spPr>
          <a:xfrm>
            <a:off x="5323439" y="28015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noticedetail.jsp</a:t>
            </a:r>
            <a:endParaRPr sz="1000"/>
          </a:p>
        </p:txBody>
      </p:sp>
      <p:sp>
        <p:nvSpPr>
          <p:cNvPr id="518" name="Google Shape;518;p44"/>
          <p:cNvSpPr/>
          <p:nvPr/>
        </p:nvSpPr>
        <p:spPr>
          <a:xfrm>
            <a:off x="4318875" y="1059199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NoticeService</a:t>
            </a:r>
            <a:endParaRPr sz="1000"/>
          </a:p>
        </p:txBody>
      </p:sp>
      <p:sp>
        <p:nvSpPr>
          <p:cNvPr id="519" name="Google Shape;519;p44"/>
          <p:cNvSpPr/>
          <p:nvPr/>
        </p:nvSpPr>
        <p:spPr>
          <a:xfrm>
            <a:off x="4318875" y="683325"/>
            <a:ext cx="1032000" cy="3096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NoticeController</a:t>
            </a:r>
            <a:endParaRPr sz="1000"/>
          </a:p>
        </p:txBody>
      </p:sp>
      <p:sp>
        <p:nvSpPr>
          <p:cNvPr id="520" name="Google Shape;520;p44"/>
          <p:cNvSpPr/>
          <p:nvPr/>
        </p:nvSpPr>
        <p:spPr>
          <a:xfrm>
            <a:off x="3696227" y="27202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writeNotice</a:t>
            </a:r>
            <a:endParaRPr sz="1000"/>
          </a:p>
        </p:txBody>
      </p:sp>
      <p:sp>
        <p:nvSpPr>
          <p:cNvPr id="521" name="Google Shape;521;p44"/>
          <p:cNvSpPr/>
          <p:nvPr/>
        </p:nvSpPr>
        <p:spPr>
          <a:xfrm>
            <a:off x="5220227" y="23392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getNoticeOne</a:t>
            </a:r>
            <a:endParaRPr sz="1000"/>
          </a:p>
        </p:txBody>
      </p:sp>
      <p:sp>
        <p:nvSpPr>
          <p:cNvPr id="522" name="Google Shape;522;p44"/>
          <p:cNvSpPr/>
          <p:nvPr/>
        </p:nvSpPr>
        <p:spPr>
          <a:xfrm>
            <a:off x="4610627" y="37870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modifyNotice</a:t>
            </a:r>
            <a:endParaRPr sz="1000"/>
          </a:p>
        </p:txBody>
      </p:sp>
      <p:sp>
        <p:nvSpPr>
          <p:cNvPr id="523" name="Google Shape;523;p44"/>
          <p:cNvSpPr/>
          <p:nvPr/>
        </p:nvSpPr>
        <p:spPr>
          <a:xfrm>
            <a:off x="5829827" y="33298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deleteNotice</a:t>
            </a:r>
            <a:endParaRPr sz="1000"/>
          </a:p>
        </p:txBody>
      </p:sp>
      <p:cxnSp>
        <p:nvCxnSpPr>
          <p:cNvPr id="524" name="Google Shape;524;p44"/>
          <p:cNvCxnSpPr>
            <a:stCxn id="517" idx="2"/>
            <a:endCxn id="516" idx="0"/>
          </p:cNvCxnSpPr>
          <p:nvPr/>
        </p:nvCxnSpPr>
        <p:spPr>
          <a:xfrm rot="5400000">
            <a:off x="5386439" y="2945250"/>
            <a:ext cx="201600" cy="533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4"/>
          <p:cNvCxnSpPr>
            <a:stCxn id="517" idx="2"/>
            <a:endCxn id="523" idx="0"/>
          </p:cNvCxnSpPr>
          <p:nvPr/>
        </p:nvCxnSpPr>
        <p:spPr>
          <a:xfrm flipH="1" rot="-5400000">
            <a:off x="5946989" y="2918100"/>
            <a:ext cx="218700" cy="604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4"/>
          <p:cNvCxnSpPr>
            <a:stCxn id="514" idx="2"/>
            <a:endCxn id="515" idx="0"/>
          </p:cNvCxnSpPr>
          <p:nvPr/>
        </p:nvCxnSpPr>
        <p:spPr>
          <a:xfrm rot="5400000">
            <a:off x="4440990" y="1945716"/>
            <a:ext cx="182700" cy="6144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4"/>
          <p:cNvCxnSpPr>
            <a:stCxn id="514" idx="2"/>
            <a:endCxn id="521" idx="0"/>
          </p:cNvCxnSpPr>
          <p:nvPr/>
        </p:nvCxnSpPr>
        <p:spPr>
          <a:xfrm flipH="1" rot="-5400000">
            <a:off x="5205540" y="1795566"/>
            <a:ext cx="177600" cy="909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DB</a:t>
            </a:r>
            <a:endParaRPr b="0"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7" name="Google Shape;537;p46"/>
          <p:cNvGraphicFramePr/>
          <p:nvPr/>
        </p:nvGraphicFramePr>
        <p:xfrm>
          <a:off x="4779300" y="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419575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6"/>
                          </a:solidFill>
                        </a:rPr>
                        <a:t>zzim_recipe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recipe_no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38" name="Google Shape;538;p46"/>
          <p:cNvGraphicFramePr/>
          <p:nvPr/>
        </p:nvGraphicFramePr>
        <p:xfrm>
          <a:off x="1696525" y="9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419575"/>
              </a:tblGrid>
              <a:tr h="3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6"/>
                          </a:solidFill>
                        </a:rPr>
                        <a:t>receipe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recipe_no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recipe_emotion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recipe_desc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recipe_img1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recipe_img10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레시피 분류값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recipe_cate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Google Shape;539;p46"/>
          <p:cNvGraphicFramePr/>
          <p:nvPr/>
        </p:nvGraphicFramePr>
        <p:xfrm>
          <a:off x="136925" y="9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419575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6"/>
                          </a:solidFill>
                        </a:rPr>
                        <a:t>user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user_email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user_pw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user_phone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user_address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0" name="Google Shape;540;p46"/>
          <p:cNvGraphicFramePr/>
          <p:nvPr/>
        </p:nvGraphicFramePr>
        <p:xfrm>
          <a:off x="3256114" y="93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383150"/>
              </a:tblGrid>
              <a:tr h="4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6"/>
                          </a:solidFill>
                        </a:rPr>
                        <a:t>notice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notice_hits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41" name="Google Shape;541;p46"/>
          <p:cNvGraphicFramePr/>
          <p:nvPr/>
        </p:nvGraphicFramePr>
        <p:xfrm>
          <a:off x="6338907" y="93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419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chemeClr val="accent6"/>
                          </a:solidFill>
                        </a:rPr>
                        <a:t>ingredient</a:t>
                      </a:r>
                      <a:endParaRPr b="1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recipe_no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돼지고기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소고기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닭고기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콩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사과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갈치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고등어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양파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로그인 / 회원가입</a:t>
            </a:r>
            <a:endParaRPr b="0"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"/>
          <p:cNvSpPr/>
          <p:nvPr/>
        </p:nvSpPr>
        <p:spPr>
          <a:xfrm>
            <a:off x="2522880" y="906513"/>
            <a:ext cx="5323800" cy="365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8"/>
          <p:cNvSpPr txBox="1"/>
          <p:nvPr/>
        </p:nvSpPr>
        <p:spPr>
          <a:xfrm>
            <a:off x="3232883" y="1113629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553" name="Google Shape;553;p48"/>
          <p:cNvSpPr/>
          <p:nvPr/>
        </p:nvSpPr>
        <p:spPr>
          <a:xfrm>
            <a:off x="3946820" y="604135"/>
            <a:ext cx="2234700" cy="1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oo님 ㅎㅇ염</a:t>
            </a:r>
            <a:endParaRPr sz="1300"/>
          </a:p>
        </p:txBody>
      </p:sp>
      <p:cxnSp>
        <p:nvCxnSpPr>
          <p:cNvPr id="554" name="Google Shape;554;p48"/>
          <p:cNvCxnSpPr/>
          <p:nvPr/>
        </p:nvCxnSpPr>
        <p:spPr>
          <a:xfrm flipH="1" rot="10800000">
            <a:off x="2510704" y="1823229"/>
            <a:ext cx="5348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48"/>
          <p:cNvSpPr txBox="1"/>
          <p:nvPr/>
        </p:nvSpPr>
        <p:spPr>
          <a:xfrm>
            <a:off x="2798299" y="1113582"/>
            <a:ext cx="4356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556" name="Google Shape;556;p48"/>
          <p:cNvSpPr/>
          <p:nvPr/>
        </p:nvSpPr>
        <p:spPr>
          <a:xfrm>
            <a:off x="6009290" y="1425534"/>
            <a:ext cx="1729800" cy="31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아이디:</a:t>
            </a:r>
            <a:br>
              <a:rPr lang="ko" sz="1100">
                <a:solidFill>
                  <a:srgbClr val="000000"/>
                </a:solidFill>
              </a:rPr>
            </a:br>
            <a:r>
              <a:rPr lang="ko" sz="1100">
                <a:solidFill>
                  <a:srgbClr val="000000"/>
                </a:solidFill>
              </a:rPr>
              <a:t>비밀번호: (로그인버튼)</a:t>
            </a:r>
            <a:endParaRPr sz="1300"/>
          </a:p>
        </p:txBody>
      </p:sp>
      <p:sp>
        <p:nvSpPr>
          <p:cNvPr id="557" name="Google Shape;557;p48"/>
          <p:cNvSpPr txBox="1"/>
          <p:nvPr/>
        </p:nvSpPr>
        <p:spPr>
          <a:xfrm>
            <a:off x="3215299" y="1476725"/>
            <a:ext cx="69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</a:t>
            </a:r>
            <a:endParaRPr sz="1100"/>
          </a:p>
        </p:txBody>
      </p:sp>
      <p:cxnSp>
        <p:nvCxnSpPr>
          <p:cNvPr id="558" name="Google Shape;558;p48"/>
          <p:cNvCxnSpPr>
            <a:stCxn id="556" idx="1"/>
            <a:endCxn id="553" idx="2"/>
          </p:cNvCxnSpPr>
          <p:nvPr/>
        </p:nvCxnSpPr>
        <p:spPr>
          <a:xfrm rot="10800000">
            <a:off x="5064290" y="775584"/>
            <a:ext cx="945000" cy="8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8"/>
          <p:cNvCxnSpPr>
            <a:stCxn id="555" idx="2"/>
            <a:endCxn id="560" idx="1"/>
          </p:cNvCxnSpPr>
          <p:nvPr/>
        </p:nvCxnSpPr>
        <p:spPr>
          <a:xfrm>
            <a:off x="3016099" y="1575282"/>
            <a:ext cx="0" cy="166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48"/>
          <p:cNvSpPr txBox="1"/>
          <p:nvPr/>
        </p:nvSpPr>
        <p:spPr>
          <a:xfrm>
            <a:off x="3016100" y="3062676"/>
            <a:ext cx="19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main.jsp로 이동</a:t>
            </a:r>
            <a:endParaRPr sz="1100"/>
          </a:p>
        </p:txBody>
      </p:sp>
      <p:sp>
        <p:nvSpPr>
          <p:cNvPr id="561" name="Google Shape;561;p48"/>
          <p:cNvSpPr txBox="1"/>
          <p:nvPr/>
        </p:nvSpPr>
        <p:spPr>
          <a:xfrm>
            <a:off x="3565100" y="2070475"/>
            <a:ext cx="16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누르면 </a:t>
            </a:r>
            <a:r>
              <a:rPr b="1" lang="ko" sz="1000"/>
              <a:t>recipe.jsp</a:t>
            </a:r>
            <a:r>
              <a:rPr lang="ko" sz="1000"/>
              <a:t>로 이동</a:t>
            </a:r>
            <a:endParaRPr sz="1000"/>
          </a:p>
        </p:txBody>
      </p:sp>
      <p:cxnSp>
        <p:nvCxnSpPr>
          <p:cNvPr id="562" name="Google Shape;562;p48"/>
          <p:cNvCxnSpPr>
            <a:stCxn id="557" idx="2"/>
            <a:endCxn id="561" idx="1"/>
          </p:cNvCxnSpPr>
          <p:nvPr/>
        </p:nvCxnSpPr>
        <p:spPr>
          <a:xfrm>
            <a:off x="3565099" y="183072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8"/>
          <p:cNvSpPr txBox="1"/>
          <p:nvPr/>
        </p:nvSpPr>
        <p:spPr>
          <a:xfrm>
            <a:off x="8088950" y="1583477"/>
            <a:ext cx="15558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ajax 모습으로 비동기 통신</a:t>
            </a:r>
            <a:endParaRPr sz="900"/>
          </a:p>
        </p:txBody>
      </p:sp>
      <p:pic>
        <p:nvPicPr>
          <p:cNvPr id="564" name="Google Shape;5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050" y="1948900"/>
            <a:ext cx="1379275" cy="1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8"/>
          <p:cNvPicPr preferRelativeResize="0"/>
          <p:nvPr/>
        </p:nvPicPr>
        <p:blipFill rotWithShape="1">
          <a:blip r:embed="rId4">
            <a:alphaModFix/>
          </a:blip>
          <a:srcRect b="0" l="0" r="74539" t="0"/>
          <a:stretch/>
        </p:blipFill>
        <p:spPr>
          <a:xfrm>
            <a:off x="6009299" y="1005025"/>
            <a:ext cx="405425" cy="4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8"/>
          <p:cNvSpPr txBox="1"/>
          <p:nvPr/>
        </p:nvSpPr>
        <p:spPr>
          <a:xfrm>
            <a:off x="4859226" y="4070175"/>
            <a:ext cx="21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커서 올리면 밑에 창 나오게</a:t>
            </a:r>
            <a:r>
              <a:rPr lang="ko" sz="600"/>
              <a:t> </a:t>
            </a:r>
            <a:r>
              <a:rPr lang="ko" sz="900"/>
              <a:t>드롭다운</a:t>
            </a:r>
            <a:endParaRPr sz="900"/>
          </a:p>
        </p:txBody>
      </p:sp>
      <p:pic>
        <p:nvPicPr>
          <p:cNvPr id="567" name="Google Shape;567;p48"/>
          <p:cNvPicPr preferRelativeResize="0"/>
          <p:nvPr/>
        </p:nvPicPr>
        <p:blipFill rotWithShape="1">
          <a:blip r:embed="rId5">
            <a:alphaModFix/>
          </a:blip>
          <a:srcRect b="21789" l="0" r="0" t="0"/>
          <a:stretch/>
        </p:blipFill>
        <p:spPr>
          <a:xfrm>
            <a:off x="6463275" y="981027"/>
            <a:ext cx="405425" cy="4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8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header.jsp</a:t>
            </a:r>
            <a:endParaRPr/>
          </a:p>
        </p:txBody>
      </p:sp>
      <p:sp>
        <p:nvSpPr>
          <p:cNvPr id="569" name="Google Shape;569;p48"/>
          <p:cNvSpPr/>
          <p:nvPr/>
        </p:nvSpPr>
        <p:spPr>
          <a:xfrm>
            <a:off x="5473625" y="2300875"/>
            <a:ext cx="885600" cy="1170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찜레시피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회원정보수정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70" name="Google Shape;570;p48"/>
          <p:cNvCxnSpPr>
            <a:endCxn id="563" idx="1"/>
          </p:cNvCxnSpPr>
          <p:nvPr/>
        </p:nvCxnSpPr>
        <p:spPr>
          <a:xfrm>
            <a:off x="7761350" y="1591727"/>
            <a:ext cx="327600" cy="15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8"/>
          <p:cNvCxnSpPr>
            <a:endCxn id="569" idx="0"/>
          </p:cNvCxnSpPr>
          <p:nvPr/>
        </p:nvCxnSpPr>
        <p:spPr>
          <a:xfrm rot="5400000">
            <a:off x="5425325" y="1707775"/>
            <a:ext cx="1084200" cy="102000"/>
          </a:xfrm>
          <a:prstGeom prst="bentConnector3">
            <a:avLst>
              <a:gd fmla="val 631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8"/>
          <p:cNvCxnSpPr>
            <a:stCxn id="569" idx="2"/>
            <a:endCxn id="566" idx="0"/>
          </p:cNvCxnSpPr>
          <p:nvPr/>
        </p:nvCxnSpPr>
        <p:spPr>
          <a:xfrm>
            <a:off x="5916425" y="3471475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/>
          <p:nvPr/>
        </p:nvSpPr>
        <p:spPr>
          <a:xfrm>
            <a:off x="2265140" y="705421"/>
            <a:ext cx="5942700" cy="37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9"/>
          <p:cNvSpPr txBox="1"/>
          <p:nvPr/>
        </p:nvSpPr>
        <p:spPr>
          <a:xfrm>
            <a:off x="4718497" y="101662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ajax</a:t>
            </a:r>
            <a:endParaRPr/>
          </a:p>
        </p:txBody>
      </p:sp>
      <p:sp>
        <p:nvSpPr>
          <p:cNvPr id="579" name="Google Shape;579;p49"/>
          <p:cNvSpPr txBox="1"/>
          <p:nvPr/>
        </p:nvSpPr>
        <p:spPr>
          <a:xfrm>
            <a:off x="4066370" y="1641211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9"/>
          <p:cNvSpPr txBox="1"/>
          <p:nvPr/>
        </p:nvSpPr>
        <p:spPr>
          <a:xfrm>
            <a:off x="5377965" y="1667601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593515"/>
            <a:ext cx="2098715" cy="11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64" y="1537989"/>
            <a:ext cx="2305233" cy="753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3" name="Google Shape;583;p49"/>
          <p:cNvCxnSpPr/>
          <p:nvPr/>
        </p:nvCxnSpPr>
        <p:spPr>
          <a:xfrm>
            <a:off x="4893699" y="1875806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49"/>
          <p:cNvSpPr/>
          <p:nvPr/>
        </p:nvSpPr>
        <p:spPr>
          <a:xfrm>
            <a:off x="3665332" y="3337523"/>
            <a:ext cx="11076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 / 회원가입</a:t>
            </a:r>
            <a:endParaRPr sz="900"/>
          </a:p>
        </p:txBody>
      </p:sp>
      <p:sp>
        <p:nvSpPr>
          <p:cNvPr id="585" name="Google Shape;585;p49"/>
          <p:cNvSpPr/>
          <p:nvPr/>
        </p:nvSpPr>
        <p:spPr>
          <a:xfrm>
            <a:off x="2600380" y="3199098"/>
            <a:ext cx="1003500" cy="64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이메일: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</a:t>
            </a:r>
            <a:endParaRPr sz="1100"/>
          </a:p>
        </p:txBody>
      </p:sp>
      <p:sp>
        <p:nvSpPr>
          <p:cNvPr id="586" name="Google Shape;586;p49"/>
          <p:cNvSpPr/>
          <p:nvPr/>
        </p:nvSpPr>
        <p:spPr>
          <a:xfrm>
            <a:off x="6149208" y="3337523"/>
            <a:ext cx="19311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oo님 / 로그아웃 / 마이페이지</a:t>
            </a:r>
            <a:endParaRPr sz="900"/>
          </a:p>
        </p:txBody>
      </p:sp>
      <p:cxnSp>
        <p:nvCxnSpPr>
          <p:cNvPr id="587" name="Google Shape;587;p49"/>
          <p:cNvCxnSpPr/>
          <p:nvPr/>
        </p:nvCxnSpPr>
        <p:spPr>
          <a:xfrm>
            <a:off x="4893699" y="345190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49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header.jsp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/>
          <p:nvPr/>
        </p:nvSpPr>
        <p:spPr>
          <a:xfrm>
            <a:off x="2366031" y="608417"/>
            <a:ext cx="5620500" cy="38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0"/>
          <p:cNvSpPr txBox="1"/>
          <p:nvPr/>
        </p:nvSpPr>
        <p:spPr>
          <a:xfrm>
            <a:off x="4612762" y="662807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595" name="Google Shape;595;p50"/>
          <p:cNvSpPr txBox="1"/>
          <p:nvPr/>
        </p:nvSpPr>
        <p:spPr>
          <a:xfrm>
            <a:off x="3996007" y="1622673"/>
            <a:ext cx="9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 txBox="1"/>
          <p:nvPr/>
        </p:nvSpPr>
        <p:spPr>
          <a:xfrm>
            <a:off x="5236461" y="1649865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0"/>
          <p:cNvSpPr/>
          <p:nvPr/>
        </p:nvSpPr>
        <p:spPr>
          <a:xfrm>
            <a:off x="3758975" y="1572150"/>
            <a:ext cx="3023400" cy="20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</a:rPr>
              <a:t>이메일 인증 페이지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이메일 : wfkoewp@naver.com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</a:rPr>
              <a:t>                           </a:t>
            </a:r>
            <a:r>
              <a:rPr lang="ko" sz="600">
                <a:solidFill>
                  <a:srgbClr val="FF0000"/>
                </a:solidFill>
              </a:rPr>
              <a:t>(이메일 주소를 다시 확인해주세요. )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598" name="Google Shape;598;p50"/>
          <p:cNvSpPr txBox="1"/>
          <p:nvPr/>
        </p:nvSpPr>
        <p:spPr>
          <a:xfrm>
            <a:off x="4688552" y="3121573"/>
            <a:ext cx="125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인증번호 받기</a:t>
            </a:r>
            <a:endParaRPr sz="1000"/>
          </a:p>
        </p:txBody>
      </p:sp>
      <p:sp>
        <p:nvSpPr>
          <p:cNvPr id="599" name="Google Shape;599;p50"/>
          <p:cNvSpPr txBox="1"/>
          <p:nvPr/>
        </p:nvSpPr>
        <p:spPr>
          <a:xfrm>
            <a:off x="6741448" y="3044625"/>
            <a:ext cx="1512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인증번호 :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확인</a:t>
            </a:r>
            <a:endParaRPr sz="1000"/>
          </a:p>
        </p:txBody>
      </p:sp>
      <p:cxnSp>
        <p:nvCxnSpPr>
          <p:cNvPr id="600" name="Google Shape;600;p50"/>
          <p:cNvCxnSpPr>
            <a:stCxn id="598" idx="3"/>
            <a:endCxn id="599" idx="1"/>
          </p:cNvCxnSpPr>
          <p:nvPr/>
        </p:nvCxnSpPr>
        <p:spPr>
          <a:xfrm>
            <a:off x="5939552" y="3290923"/>
            <a:ext cx="80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50"/>
          <p:cNvSpPr txBox="1"/>
          <p:nvPr/>
        </p:nvSpPr>
        <p:spPr>
          <a:xfrm>
            <a:off x="4234047" y="3913342"/>
            <a:ext cx="21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alert(“이미 가입된 이메일입니다.”)</a:t>
            </a:r>
            <a:endParaRPr sz="900"/>
          </a:p>
        </p:txBody>
      </p:sp>
      <p:cxnSp>
        <p:nvCxnSpPr>
          <p:cNvPr id="602" name="Google Shape;602;p50"/>
          <p:cNvCxnSpPr>
            <a:stCxn id="598" idx="2"/>
            <a:endCxn id="601" idx="0"/>
          </p:cNvCxnSpPr>
          <p:nvPr/>
        </p:nvCxnSpPr>
        <p:spPr>
          <a:xfrm>
            <a:off x="5314052" y="3460273"/>
            <a:ext cx="0" cy="45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50"/>
          <p:cNvSpPr txBox="1"/>
          <p:nvPr/>
        </p:nvSpPr>
        <p:spPr>
          <a:xfrm>
            <a:off x="6775055" y="3980592"/>
            <a:ext cx="14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인증번호 맞다면 다음 화면</a:t>
            </a:r>
            <a:endParaRPr sz="800"/>
          </a:p>
        </p:txBody>
      </p:sp>
      <p:cxnSp>
        <p:nvCxnSpPr>
          <p:cNvPr id="604" name="Google Shape;604;p50"/>
          <p:cNvCxnSpPr>
            <a:stCxn id="599" idx="2"/>
            <a:endCxn id="603" idx="0"/>
          </p:cNvCxnSpPr>
          <p:nvPr/>
        </p:nvCxnSpPr>
        <p:spPr>
          <a:xfrm>
            <a:off x="7497448" y="3537225"/>
            <a:ext cx="0" cy="4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50"/>
          <p:cNvCxnSpPr>
            <a:stCxn id="599" idx="0"/>
            <a:endCxn id="606" idx="2"/>
          </p:cNvCxnSpPr>
          <p:nvPr/>
        </p:nvCxnSpPr>
        <p:spPr>
          <a:xfrm rot="10800000">
            <a:off x="7497448" y="2561025"/>
            <a:ext cx="0" cy="48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6850805" y="2160917"/>
            <a:ext cx="12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인증번호 틀리면 메세지출력</a:t>
            </a:r>
            <a:endParaRPr sz="700"/>
          </a:p>
        </p:txBody>
      </p:sp>
      <p:sp>
        <p:nvSpPr>
          <p:cNvPr id="607" name="Google Shape;607;p50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email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"/>
          <p:cNvSpPr/>
          <p:nvPr/>
        </p:nvSpPr>
        <p:spPr>
          <a:xfrm>
            <a:off x="2358250" y="730000"/>
            <a:ext cx="6149700" cy="37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1"/>
          <p:cNvSpPr txBox="1"/>
          <p:nvPr/>
        </p:nvSpPr>
        <p:spPr>
          <a:xfrm>
            <a:off x="4315903" y="830817"/>
            <a:ext cx="2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614" name="Google Shape;614;p51"/>
          <p:cNvSpPr txBox="1"/>
          <p:nvPr/>
        </p:nvSpPr>
        <p:spPr>
          <a:xfrm>
            <a:off x="4183275" y="1678696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1"/>
          <p:cNvSpPr txBox="1"/>
          <p:nvPr/>
        </p:nvSpPr>
        <p:spPr>
          <a:xfrm>
            <a:off x="5436921" y="1702715"/>
            <a:ext cx="11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1"/>
          <p:cNvSpPr/>
          <p:nvPr/>
        </p:nvSpPr>
        <p:spPr>
          <a:xfrm>
            <a:off x="4315900" y="1299250"/>
            <a:ext cx="2234400" cy="287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이메일 : </a:t>
            </a:r>
            <a:r>
              <a:rPr lang="ko" sz="800">
                <a:solidFill>
                  <a:srgbClr val="000000"/>
                </a:solidFill>
              </a:rPr>
              <a:t>전 페이지에서 전달 받은 것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비밀번호 : 		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</a:t>
            </a:r>
            <a:r>
              <a:rPr lang="ko" sz="500">
                <a:solidFill>
                  <a:srgbClr val="000000"/>
                </a:solidFill>
              </a:rPr>
              <a:t>8~16자 영문 대 소문자, 숫</a:t>
            </a:r>
            <a:r>
              <a:rPr lang="ko" sz="500">
                <a:solidFill>
                  <a:srgbClr val="000000"/>
                </a:solidFill>
              </a:rPr>
              <a:t>자, 특수문자를 사용하세요.)</a:t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비밀번호 확인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00000"/>
                </a:solidFill>
              </a:rPr>
              <a:t>(비밀번호가 일치하지 않습니다.)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이름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(한글과 영문 대 소문자를 사용하세요. (특수기호, 공백 사용 불가)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휴대전화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(- 없이 작성해주세요)</a:t>
            </a:r>
            <a:endParaRPr sz="1300"/>
          </a:p>
        </p:txBody>
      </p:sp>
      <p:sp>
        <p:nvSpPr>
          <p:cNvPr id="617" name="Google Shape;617;p51"/>
          <p:cNvSpPr/>
          <p:nvPr/>
        </p:nvSpPr>
        <p:spPr>
          <a:xfrm>
            <a:off x="4953403" y="3930550"/>
            <a:ext cx="959400" cy="16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가입하기</a:t>
            </a:r>
            <a:endParaRPr sz="1100"/>
          </a:p>
        </p:txBody>
      </p:sp>
      <p:sp>
        <p:nvSpPr>
          <p:cNvPr id="618" name="Google Shape;618;p51"/>
          <p:cNvSpPr/>
          <p:nvPr/>
        </p:nvSpPr>
        <p:spPr>
          <a:xfrm>
            <a:off x="545175" y="644300"/>
            <a:ext cx="12372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/>
          <p:nvPr/>
        </p:nvSpPr>
        <p:spPr>
          <a:xfrm>
            <a:off x="2461075" y="672300"/>
            <a:ext cx="5937300" cy="379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2"/>
          <p:cNvSpPr txBox="1"/>
          <p:nvPr/>
        </p:nvSpPr>
        <p:spPr>
          <a:xfrm>
            <a:off x="3852040" y="1224941"/>
            <a:ext cx="32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2"/>
          <p:cNvSpPr/>
          <p:nvPr/>
        </p:nvSpPr>
        <p:spPr>
          <a:xfrm>
            <a:off x="2974962" y="986513"/>
            <a:ext cx="3420300" cy="335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2"/>
          <p:cNvSpPr txBox="1"/>
          <p:nvPr/>
        </p:nvSpPr>
        <p:spPr>
          <a:xfrm>
            <a:off x="2513885" y="672300"/>
            <a:ext cx="56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(회원가입시) 가입완료 페이지</a:t>
            </a:r>
            <a:endParaRPr/>
          </a:p>
        </p:txBody>
      </p:sp>
      <p:sp>
        <p:nvSpPr>
          <p:cNvPr id="627" name="Google Shape;627;p52"/>
          <p:cNvSpPr/>
          <p:nvPr/>
        </p:nvSpPr>
        <p:spPr>
          <a:xfrm>
            <a:off x="3191733" y="1610474"/>
            <a:ext cx="2986800" cy="107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환영합니다 xxx님,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회원가입이 완료되었습니다.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2"/>
          <p:cNvSpPr/>
          <p:nvPr/>
        </p:nvSpPr>
        <p:spPr>
          <a:xfrm>
            <a:off x="6614167" y="986513"/>
            <a:ext cx="1443000" cy="335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(세부사항)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-홈으로 클릭시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  main페이지로 이동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이후 로그인 별도 필요함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629" name="Google Shape;629;p52"/>
          <p:cNvCxnSpPr/>
          <p:nvPr/>
        </p:nvCxnSpPr>
        <p:spPr>
          <a:xfrm>
            <a:off x="6147432" y="2752099"/>
            <a:ext cx="561600" cy="27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52"/>
          <p:cNvSpPr/>
          <p:nvPr/>
        </p:nvSpPr>
        <p:spPr>
          <a:xfrm>
            <a:off x="4158671" y="2869595"/>
            <a:ext cx="867900" cy="194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홈으로</a:t>
            </a:r>
            <a:endParaRPr sz="1200"/>
          </a:p>
        </p:txBody>
      </p:sp>
      <p:sp>
        <p:nvSpPr>
          <p:cNvPr id="631" name="Google Shape;631;p52"/>
          <p:cNvSpPr/>
          <p:nvPr/>
        </p:nvSpPr>
        <p:spPr>
          <a:xfrm>
            <a:off x="545175" y="644300"/>
            <a:ext cx="12372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joinresult.jsp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3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메인 사이트</a:t>
            </a:r>
            <a:endParaRPr b="0"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29" name="Google Shape;129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서비스 배포 예정일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2021	년 11월  4일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현재 진행 상황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ko" sz="1500"/>
              <a:t>서비스 기획</a:t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4"/>
          <p:cNvSpPr/>
          <p:nvPr/>
        </p:nvSpPr>
        <p:spPr>
          <a:xfrm>
            <a:off x="117545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54"/>
          <p:cNvSpPr txBox="1"/>
          <p:nvPr/>
        </p:nvSpPr>
        <p:spPr>
          <a:xfrm>
            <a:off x="1867700" y="209650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해먹지</a:t>
            </a:r>
            <a:endParaRPr/>
          </a:p>
        </p:txBody>
      </p:sp>
      <p:sp>
        <p:nvSpPr>
          <p:cNvPr id="643" name="Google Shape;643;p54"/>
          <p:cNvSpPr txBox="1"/>
          <p:nvPr/>
        </p:nvSpPr>
        <p:spPr>
          <a:xfrm>
            <a:off x="5892800" y="15355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4"/>
          <p:cNvSpPr txBox="1"/>
          <p:nvPr/>
        </p:nvSpPr>
        <p:spPr>
          <a:xfrm>
            <a:off x="4829875" y="14975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54"/>
          <p:cNvSpPr/>
          <p:nvPr/>
        </p:nvSpPr>
        <p:spPr>
          <a:xfrm>
            <a:off x="3953950" y="1325950"/>
            <a:ext cx="4131000" cy="33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4"/>
          <p:cNvSpPr txBox="1"/>
          <p:nvPr/>
        </p:nvSpPr>
        <p:spPr>
          <a:xfrm>
            <a:off x="4878975" y="937038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4"/>
          <p:cNvSpPr/>
          <p:nvPr/>
        </p:nvSpPr>
        <p:spPr>
          <a:xfrm>
            <a:off x="4106075" y="1497125"/>
            <a:ext cx="3856200" cy="30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8" name="Google Shape;648;p54"/>
          <p:cNvSpPr txBox="1"/>
          <p:nvPr/>
        </p:nvSpPr>
        <p:spPr>
          <a:xfrm>
            <a:off x="4820550" y="2795788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649" name="Google Shape;649;p54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54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651" name="Google Shape;651;p54"/>
          <p:cNvSpPr/>
          <p:nvPr/>
        </p:nvSpPr>
        <p:spPr>
          <a:xfrm>
            <a:off x="5838675" y="273450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652" name="Google Shape;652;p54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653" name="Google Shape;653;p54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cxnSp>
        <p:nvCxnSpPr>
          <p:cNvPr id="654" name="Google Shape;654;p54"/>
          <p:cNvCxnSpPr/>
          <p:nvPr/>
        </p:nvCxnSpPr>
        <p:spPr>
          <a:xfrm flipH="1">
            <a:off x="757175" y="191700"/>
            <a:ext cx="19200" cy="48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54"/>
          <p:cNvCxnSpPr/>
          <p:nvPr/>
        </p:nvCxnSpPr>
        <p:spPr>
          <a:xfrm>
            <a:off x="182125" y="84347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54"/>
          <p:cNvSpPr txBox="1"/>
          <p:nvPr/>
        </p:nvSpPr>
        <p:spPr>
          <a:xfrm>
            <a:off x="143775" y="305700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헤더</a:t>
            </a:r>
            <a:endParaRPr sz="1100"/>
          </a:p>
        </p:txBody>
      </p:sp>
      <p:sp>
        <p:nvSpPr>
          <p:cNvPr id="657" name="Google Shape;657;p54"/>
          <p:cNvSpPr txBox="1"/>
          <p:nvPr/>
        </p:nvSpPr>
        <p:spPr>
          <a:xfrm>
            <a:off x="0" y="2663900"/>
            <a:ext cx="7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main.jsp 구현 부분</a:t>
            </a:r>
            <a:endParaRPr sz="1100"/>
          </a:p>
        </p:txBody>
      </p:sp>
      <p:sp>
        <p:nvSpPr>
          <p:cNvPr id="658" name="Google Shape;658;p54"/>
          <p:cNvSpPr txBox="1"/>
          <p:nvPr/>
        </p:nvSpPr>
        <p:spPr>
          <a:xfrm>
            <a:off x="7359275" y="414150"/>
            <a:ext cx="9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cxnSp>
        <p:nvCxnSpPr>
          <p:cNvPr id="659" name="Google Shape;659;p54"/>
          <p:cNvCxnSpPr/>
          <p:nvPr/>
        </p:nvCxnSpPr>
        <p:spPr>
          <a:xfrm flipH="1" rot="10800000">
            <a:off x="3885600" y="809550"/>
            <a:ext cx="17400" cy="4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4"/>
          <p:cNvSpPr/>
          <p:nvPr/>
        </p:nvSpPr>
        <p:spPr>
          <a:xfrm>
            <a:off x="1533950" y="1343625"/>
            <a:ext cx="2148600" cy="3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4"/>
          <p:cNvSpPr txBox="1"/>
          <p:nvPr/>
        </p:nvSpPr>
        <p:spPr>
          <a:xfrm>
            <a:off x="2320063" y="937050"/>
            <a:ext cx="5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662" name="Google Shape;662;p54"/>
          <p:cNvSpPr/>
          <p:nvPr/>
        </p:nvSpPr>
        <p:spPr>
          <a:xfrm>
            <a:off x="2286438" y="1565550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54"/>
          <p:cNvSpPr/>
          <p:nvPr/>
        </p:nvSpPr>
        <p:spPr>
          <a:xfrm>
            <a:off x="2286438" y="2302888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1590849" y="193211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4"/>
          <p:cNvSpPr/>
          <p:nvPr/>
        </p:nvSpPr>
        <p:spPr>
          <a:xfrm>
            <a:off x="1590849" y="267366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4"/>
          <p:cNvSpPr txBox="1"/>
          <p:nvPr/>
        </p:nvSpPr>
        <p:spPr>
          <a:xfrm>
            <a:off x="5175150" y="1758725"/>
            <a:ext cx="25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뭐 해먹지?(로고)</a:t>
            </a:r>
            <a:endParaRPr/>
          </a:p>
        </p:txBody>
      </p:sp>
      <p:sp>
        <p:nvSpPr>
          <p:cNvPr id="667" name="Google Shape;667;p54"/>
          <p:cNvSpPr/>
          <p:nvPr/>
        </p:nvSpPr>
        <p:spPr>
          <a:xfrm>
            <a:off x="4189813" y="3196000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4"/>
          <p:cNvSpPr/>
          <p:nvPr/>
        </p:nvSpPr>
        <p:spPr>
          <a:xfrm>
            <a:off x="5508550" y="3196025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54"/>
          <p:cNvSpPr/>
          <p:nvPr/>
        </p:nvSpPr>
        <p:spPr>
          <a:xfrm>
            <a:off x="6818588" y="3196000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4"/>
          <p:cNvSpPr/>
          <p:nvPr/>
        </p:nvSpPr>
        <p:spPr>
          <a:xfrm>
            <a:off x="138025" y="937050"/>
            <a:ext cx="920100" cy="35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579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main.jsp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/>
          <p:nvPr/>
        </p:nvSpPr>
        <p:spPr>
          <a:xfrm>
            <a:off x="117545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5"/>
          <p:cNvSpPr txBox="1"/>
          <p:nvPr/>
        </p:nvSpPr>
        <p:spPr>
          <a:xfrm>
            <a:off x="1867700" y="209650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677" name="Google Shape;677;p55"/>
          <p:cNvSpPr txBox="1"/>
          <p:nvPr/>
        </p:nvSpPr>
        <p:spPr>
          <a:xfrm>
            <a:off x="5892800" y="153557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55"/>
          <p:cNvSpPr txBox="1"/>
          <p:nvPr/>
        </p:nvSpPr>
        <p:spPr>
          <a:xfrm>
            <a:off x="4829875" y="14975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5"/>
          <p:cNvSpPr/>
          <p:nvPr/>
        </p:nvSpPr>
        <p:spPr>
          <a:xfrm>
            <a:off x="3953950" y="1325950"/>
            <a:ext cx="4131000" cy="33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5"/>
          <p:cNvSpPr txBox="1"/>
          <p:nvPr/>
        </p:nvSpPr>
        <p:spPr>
          <a:xfrm>
            <a:off x="4878975" y="937038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5"/>
          <p:cNvSpPr/>
          <p:nvPr/>
        </p:nvSpPr>
        <p:spPr>
          <a:xfrm>
            <a:off x="4106075" y="1497125"/>
            <a:ext cx="3856200" cy="301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2" name="Google Shape;682;p55"/>
          <p:cNvSpPr txBox="1"/>
          <p:nvPr/>
        </p:nvSpPr>
        <p:spPr>
          <a:xfrm>
            <a:off x="4820550" y="2795788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683" name="Google Shape;683;p55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55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685" name="Google Shape;685;p55"/>
          <p:cNvSpPr/>
          <p:nvPr/>
        </p:nvSpPr>
        <p:spPr>
          <a:xfrm>
            <a:off x="5838675" y="273450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686" name="Google Shape;686;p55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687" name="Google Shape;687;p55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cxnSp>
        <p:nvCxnSpPr>
          <p:cNvPr id="688" name="Google Shape;688;p55"/>
          <p:cNvCxnSpPr/>
          <p:nvPr/>
        </p:nvCxnSpPr>
        <p:spPr>
          <a:xfrm flipH="1">
            <a:off x="757175" y="191700"/>
            <a:ext cx="19200" cy="48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55"/>
          <p:cNvCxnSpPr/>
          <p:nvPr/>
        </p:nvCxnSpPr>
        <p:spPr>
          <a:xfrm>
            <a:off x="182125" y="84347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5"/>
          <p:cNvSpPr txBox="1"/>
          <p:nvPr/>
        </p:nvSpPr>
        <p:spPr>
          <a:xfrm>
            <a:off x="143775" y="305700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헤더</a:t>
            </a:r>
            <a:endParaRPr sz="1100"/>
          </a:p>
        </p:txBody>
      </p:sp>
      <p:sp>
        <p:nvSpPr>
          <p:cNvPr id="691" name="Google Shape;691;p55"/>
          <p:cNvSpPr txBox="1"/>
          <p:nvPr/>
        </p:nvSpPr>
        <p:spPr>
          <a:xfrm>
            <a:off x="0" y="2663900"/>
            <a:ext cx="7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main.jsp 구현 부분</a:t>
            </a:r>
            <a:endParaRPr sz="1100"/>
          </a:p>
        </p:txBody>
      </p:sp>
      <p:sp>
        <p:nvSpPr>
          <p:cNvPr id="692" name="Google Shape;692;p55"/>
          <p:cNvSpPr txBox="1"/>
          <p:nvPr/>
        </p:nvSpPr>
        <p:spPr>
          <a:xfrm>
            <a:off x="7359275" y="414150"/>
            <a:ext cx="9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cxnSp>
        <p:nvCxnSpPr>
          <p:cNvPr id="693" name="Google Shape;693;p55"/>
          <p:cNvCxnSpPr/>
          <p:nvPr/>
        </p:nvCxnSpPr>
        <p:spPr>
          <a:xfrm flipH="1" rot="10800000">
            <a:off x="3885600" y="809550"/>
            <a:ext cx="17400" cy="4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55"/>
          <p:cNvSpPr/>
          <p:nvPr/>
        </p:nvSpPr>
        <p:spPr>
          <a:xfrm>
            <a:off x="1533950" y="1343625"/>
            <a:ext cx="2148600" cy="3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5"/>
          <p:cNvSpPr txBox="1"/>
          <p:nvPr/>
        </p:nvSpPr>
        <p:spPr>
          <a:xfrm>
            <a:off x="2320063" y="937050"/>
            <a:ext cx="5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696" name="Google Shape;696;p55"/>
          <p:cNvSpPr/>
          <p:nvPr/>
        </p:nvSpPr>
        <p:spPr>
          <a:xfrm>
            <a:off x="2286438" y="1565550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5"/>
          <p:cNvSpPr/>
          <p:nvPr/>
        </p:nvSpPr>
        <p:spPr>
          <a:xfrm>
            <a:off x="2286438" y="2302888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5"/>
          <p:cNvSpPr/>
          <p:nvPr/>
        </p:nvSpPr>
        <p:spPr>
          <a:xfrm>
            <a:off x="1590849" y="193211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5"/>
          <p:cNvSpPr/>
          <p:nvPr/>
        </p:nvSpPr>
        <p:spPr>
          <a:xfrm>
            <a:off x="1590849" y="267366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5"/>
          <p:cNvSpPr/>
          <p:nvPr/>
        </p:nvSpPr>
        <p:spPr>
          <a:xfrm>
            <a:off x="1614754" y="3538800"/>
            <a:ext cx="5796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5"/>
          <p:cNvSpPr/>
          <p:nvPr/>
        </p:nvSpPr>
        <p:spPr>
          <a:xfrm>
            <a:off x="2286443" y="3552950"/>
            <a:ext cx="5796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5"/>
          <p:cNvSpPr/>
          <p:nvPr/>
        </p:nvSpPr>
        <p:spPr>
          <a:xfrm>
            <a:off x="2958132" y="3538800"/>
            <a:ext cx="579600" cy="9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5"/>
          <p:cNvSpPr txBox="1"/>
          <p:nvPr/>
        </p:nvSpPr>
        <p:spPr>
          <a:xfrm>
            <a:off x="4789500" y="2165675"/>
            <a:ext cx="25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2번 레시피</a:t>
            </a:r>
            <a:endParaRPr/>
          </a:p>
        </p:txBody>
      </p:sp>
      <p:sp>
        <p:nvSpPr>
          <p:cNvPr id="704" name="Google Shape;704;p55"/>
          <p:cNvSpPr txBox="1"/>
          <p:nvPr/>
        </p:nvSpPr>
        <p:spPr>
          <a:xfrm>
            <a:off x="2446822" y="3862825"/>
            <a:ext cx="27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pic>
        <p:nvPicPr>
          <p:cNvPr id="705" name="Google Shape;70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700" y="809550"/>
            <a:ext cx="4034200" cy="41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55"/>
          <p:cNvSpPr/>
          <p:nvPr/>
        </p:nvSpPr>
        <p:spPr>
          <a:xfrm>
            <a:off x="138025" y="937050"/>
            <a:ext cx="1008300" cy="52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579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main.jsp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마이페이지</a:t>
            </a:r>
            <a:endParaRPr b="0" sz="5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/>
          <p:nvPr/>
        </p:nvSpPr>
        <p:spPr>
          <a:xfrm>
            <a:off x="2614775" y="586725"/>
            <a:ext cx="5962200" cy="383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000000"/>
                </a:solidFill>
              </a:rPr>
              <a:t>💗</a:t>
            </a:r>
            <a:endParaRPr sz="1200"/>
          </a:p>
        </p:txBody>
      </p:sp>
      <p:sp>
        <p:nvSpPr>
          <p:cNvPr id="717" name="Google Shape;717;p57"/>
          <p:cNvSpPr txBox="1"/>
          <p:nvPr/>
        </p:nvSpPr>
        <p:spPr>
          <a:xfrm>
            <a:off x="4973624" y="7595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sp>
        <p:nvSpPr>
          <p:cNvPr id="718" name="Google Shape;718;p57"/>
          <p:cNvSpPr/>
          <p:nvPr/>
        </p:nvSpPr>
        <p:spPr>
          <a:xfrm>
            <a:off x="4692344" y="1254083"/>
            <a:ext cx="1946400" cy="3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 레시피</a:t>
            </a:r>
            <a:endParaRPr/>
          </a:p>
        </p:txBody>
      </p:sp>
      <p:sp>
        <p:nvSpPr>
          <p:cNvPr id="719" name="Google Shape;719;p57"/>
          <p:cNvSpPr txBox="1"/>
          <p:nvPr/>
        </p:nvSpPr>
        <p:spPr>
          <a:xfrm>
            <a:off x="4689166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720" name="Google Shape;720;p57"/>
          <p:cNvSpPr/>
          <p:nvPr/>
        </p:nvSpPr>
        <p:spPr>
          <a:xfrm>
            <a:off x="5376467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721" name="Google Shape;721;p57"/>
          <p:cNvSpPr/>
          <p:nvPr/>
        </p:nvSpPr>
        <p:spPr>
          <a:xfrm>
            <a:off x="6096995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722" name="Google Shape;722;p57"/>
          <p:cNvSpPr/>
          <p:nvPr/>
        </p:nvSpPr>
        <p:spPr>
          <a:xfrm>
            <a:off x="4655959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723" name="Google Shape;723;p57"/>
          <p:cNvSpPr txBox="1"/>
          <p:nvPr/>
        </p:nvSpPr>
        <p:spPr>
          <a:xfrm>
            <a:off x="6130202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724" name="Google Shape;724;p57"/>
          <p:cNvSpPr txBox="1"/>
          <p:nvPr/>
        </p:nvSpPr>
        <p:spPr>
          <a:xfrm>
            <a:off x="5409674" y="2604928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cxnSp>
        <p:nvCxnSpPr>
          <p:cNvPr id="725" name="Google Shape;725;p57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57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57"/>
          <p:cNvSpPr txBox="1"/>
          <p:nvPr/>
        </p:nvSpPr>
        <p:spPr>
          <a:xfrm>
            <a:off x="4689166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728" name="Google Shape;728;p57"/>
          <p:cNvSpPr/>
          <p:nvPr/>
        </p:nvSpPr>
        <p:spPr>
          <a:xfrm>
            <a:off x="5376467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729" name="Google Shape;729;p57"/>
          <p:cNvSpPr/>
          <p:nvPr/>
        </p:nvSpPr>
        <p:spPr>
          <a:xfrm>
            <a:off x="6096995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730" name="Google Shape;730;p57"/>
          <p:cNvSpPr/>
          <p:nvPr/>
        </p:nvSpPr>
        <p:spPr>
          <a:xfrm>
            <a:off x="4655959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731" name="Google Shape;731;p57"/>
          <p:cNvSpPr txBox="1"/>
          <p:nvPr/>
        </p:nvSpPr>
        <p:spPr>
          <a:xfrm>
            <a:off x="6130202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732" name="Google Shape;732;p57"/>
          <p:cNvSpPr txBox="1"/>
          <p:nvPr/>
        </p:nvSpPr>
        <p:spPr>
          <a:xfrm>
            <a:off x="5409674" y="362196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733" name="Google Shape;733;p57"/>
          <p:cNvSpPr txBox="1"/>
          <p:nvPr/>
        </p:nvSpPr>
        <p:spPr>
          <a:xfrm>
            <a:off x="4672857" y="1700231"/>
            <a:ext cx="18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전체  |  한식  |  일식  |  양식  |  중식</a:t>
            </a:r>
            <a:endParaRPr b="1" sz="800"/>
          </a:p>
        </p:txBody>
      </p:sp>
      <p:sp>
        <p:nvSpPr>
          <p:cNvPr id="734" name="Google Shape;734;p57"/>
          <p:cNvSpPr txBox="1"/>
          <p:nvPr/>
        </p:nvSpPr>
        <p:spPr>
          <a:xfrm>
            <a:off x="5099520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35" name="Google Shape;735;p57"/>
          <p:cNvSpPr txBox="1"/>
          <p:nvPr/>
        </p:nvSpPr>
        <p:spPr>
          <a:xfrm>
            <a:off x="5805076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36" name="Google Shape;736;p57"/>
          <p:cNvSpPr txBox="1"/>
          <p:nvPr/>
        </p:nvSpPr>
        <p:spPr>
          <a:xfrm>
            <a:off x="6574773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37" name="Google Shape;737;p57"/>
          <p:cNvSpPr txBox="1"/>
          <p:nvPr/>
        </p:nvSpPr>
        <p:spPr>
          <a:xfrm>
            <a:off x="6574773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38" name="Google Shape;738;p57"/>
          <p:cNvSpPr txBox="1"/>
          <p:nvPr/>
        </p:nvSpPr>
        <p:spPr>
          <a:xfrm>
            <a:off x="5869217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39" name="Google Shape;739;p57"/>
          <p:cNvSpPr txBox="1"/>
          <p:nvPr/>
        </p:nvSpPr>
        <p:spPr>
          <a:xfrm>
            <a:off x="5099520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740" name="Google Shape;740;p57"/>
          <p:cNvSpPr txBox="1"/>
          <p:nvPr/>
        </p:nvSpPr>
        <p:spPr>
          <a:xfrm>
            <a:off x="6929188" y="1368545"/>
            <a:ext cx="20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json 형식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{ 한식 : 찜, 구이 , 양식 : }</a:t>
            </a:r>
            <a:endParaRPr sz="900"/>
          </a:p>
        </p:txBody>
      </p:sp>
      <p:sp>
        <p:nvSpPr>
          <p:cNvPr id="741" name="Google Shape;741;p57"/>
          <p:cNvSpPr/>
          <p:nvPr/>
        </p:nvSpPr>
        <p:spPr>
          <a:xfrm>
            <a:off x="5349162" y="4091372"/>
            <a:ext cx="909600" cy="243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742" name="Google Shape;742;p57"/>
          <p:cNvSpPr txBox="1"/>
          <p:nvPr/>
        </p:nvSpPr>
        <p:spPr>
          <a:xfrm>
            <a:off x="7132703" y="4036326"/>
            <a:ext cx="8367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 형식</a:t>
            </a:r>
            <a:endParaRPr sz="1100"/>
          </a:p>
        </p:txBody>
      </p:sp>
      <p:sp>
        <p:nvSpPr>
          <p:cNvPr id="743" name="Google Shape;743;p57"/>
          <p:cNvSpPr txBox="1"/>
          <p:nvPr/>
        </p:nvSpPr>
        <p:spPr>
          <a:xfrm>
            <a:off x="2685230" y="2375336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회원정보 수정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2685230" y="2018961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내가 작성한 레시피</a:t>
            </a:r>
            <a:endParaRPr sz="600"/>
          </a:p>
        </p:txBody>
      </p:sp>
      <p:sp>
        <p:nvSpPr>
          <p:cNvPr id="745" name="Google Shape;745;p57"/>
          <p:cNvSpPr txBox="1"/>
          <p:nvPr/>
        </p:nvSpPr>
        <p:spPr>
          <a:xfrm>
            <a:off x="2685230" y="1635938"/>
            <a:ext cx="9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찜한 레시피</a:t>
            </a:r>
            <a:endParaRPr b="1" sz="800">
              <a:highlight>
                <a:srgbClr val="00FFFF"/>
              </a:highlight>
            </a:endParaRPr>
          </a:p>
        </p:txBody>
      </p:sp>
      <p:cxnSp>
        <p:nvCxnSpPr>
          <p:cNvPr id="746" name="Google Shape;746;p57"/>
          <p:cNvCxnSpPr>
            <a:stCxn id="741" idx="3"/>
            <a:endCxn id="742" idx="1"/>
          </p:cNvCxnSpPr>
          <p:nvPr/>
        </p:nvCxnSpPr>
        <p:spPr>
          <a:xfrm>
            <a:off x="6258762" y="4213322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57"/>
          <p:cNvSpPr/>
          <p:nvPr/>
        </p:nvSpPr>
        <p:spPr>
          <a:xfrm>
            <a:off x="545175" y="644300"/>
            <a:ext cx="15855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myzzimrecipelist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8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myrecipelist.jsp</a:t>
            </a:r>
            <a:endParaRPr/>
          </a:p>
        </p:txBody>
      </p:sp>
      <p:sp>
        <p:nvSpPr>
          <p:cNvPr id="753" name="Google Shape;753;p58"/>
          <p:cNvSpPr/>
          <p:nvPr/>
        </p:nvSpPr>
        <p:spPr>
          <a:xfrm>
            <a:off x="2481679" y="659680"/>
            <a:ext cx="5949720" cy="379378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58"/>
          <p:cNvSpPr txBox="1"/>
          <p:nvPr/>
        </p:nvSpPr>
        <p:spPr>
          <a:xfrm>
            <a:off x="5223838" y="807228"/>
            <a:ext cx="967932" cy="3693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마이페이지</a:t>
            </a:r>
            <a:endParaRPr sz="1200"/>
          </a:p>
        </p:txBody>
      </p:sp>
      <p:sp>
        <p:nvSpPr>
          <p:cNvPr id="755" name="Google Shape;755;p58"/>
          <p:cNvSpPr/>
          <p:nvPr/>
        </p:nvSpPr>
        <p:spPr>
          <a:xfrm>
            <a:off x="4720027" y="1348217"/>
            <a:ext cx="1942416" cy="321559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내가 작성한 레시피 목록</a:t>
            </a:r>
            <a:endParaRPr sz="1200"/>
          </a:p>
        </p:txBody>
      </p:sp>
      <p:sp>
        <p:nvSpPr>
          <p:cNvPr id="756" name="Google Shape;756;p58"/>
          <p:cNvSpPr/>
          <p:nvPr/>
        </p:nvSpPr>
        <p:spPr>
          <a:xfrm>
            <a:off x="4643115" y="2041499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8"/>
          <p:cNvSpPr/>
          <p:nvPr/>
        </p:nvSpPr>
        <p:spPr>
          <a:xfrm>
            <a:off x="5362123" y="2041499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8"/>
          <p:cNvSpPr/>
          <p:nvPr/>
        </p:nvSpPr>
        <p:spPr>
          <a:xfrm>
            <a:off x="6081132" y="2041499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8"/>
          <p:cNvSpPr txBox="1"/>
          <p:nvPr/>
        </p:nvSpPr>
        <p:spPr>
          <a:xfrm>
            <a:off x="4676253" y="2614127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760" name="Google Shape;760;p58"/>
          <p:cNvSpPr txBox="1"/>
          <p:nvPr/>
        </p:nvSpPr>
        <p:spPr>
          <a:xfrm>
            <a:off x="5411830" y="2602287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761" name="Google Shape;761;p58"/>
          <p:cNvSpPr txBox="1"/>
          <p:nvPr/>
        </p:nvSpPr>
        <p:spPr>
          <a:xfrm>
            <a:off x="6083400" y="2602287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cxnSp>
        <p:nvCxnSpPr>
          <p:cNvPr id="762" name="Google Shape;762;p58"/>
          <p:cNvCxnSpPr/>
          <p:nvPr/>
        </p:nvCxnSpPr>
        <p:spPr>
          <a:xfrm flipH="1">
            <a:off x="3467461" y="659680"/>
            <a:ext cx="12096" cy="38241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58"/>
          <p:cNvSpPr txBox="1"/>
          <p:nvPr/>
        </p:nvSpPr>
        <p:spPr>
          <a:xfrm>
            <a:off x="2571874" y="1675893"/>
            <a:ext cx="83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64" name="Google Shape;764;p58"/>
          <p:cNvCxnSpPr/>
          <p:nvPr/>
        </p:nvCxnSpPr>
        <p:spPr>
          <a:xfrm flipH="1">
            <a:off x="3467461" y="659680"/>
            <a:ext cx="12096" cy="3824134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58"/>
          <p:cNvSpPr/>
          <p:nvPr/>
        </p:nvSpPr>
        <p:spPr>
          <a:xfrm>
            <a:off x="4643115" y="3024055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8"/>
          <p:cNvSpPr/>
          <p:nvPr/>
        </p:nvSpPr>
        <p:spPr>
          <a:xfrm>
            <a:off x="5362123" y="3024055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8"/>
          <p:cNvSpPr/>
          <p:nvPr/>
        </p:nvSpPr>
        <p:spPr>
          <a:xfrm>
            <a:off x="6081132" y="3024055"/>
            <a:ext cx="658224" cy="5010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8"/>
          <p:cNvSpPr txBox="1"/>
          <p:nvPr/>
        </p:nvSpPr>
        <p:spPr>
          <a:xfrm>
            <a:off x="4676253" y="3596683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769" name="Google Shape;769;p58"/>
          <p:cNvSpPr txBox="1"/>
          <p:nvPr/>
        </p:nvSpPr>
        <p:spPr>
          <a:xfrm>
            <a:off x="5411830" y="3584843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770" name="Google Shape;770;p58"/>
          <p:cNvSpPr txBox="1"/>
          <p:nvPr/>
        </p:nvSpPr>
        <p:spPr>
          <a:xfrm>
            <a:off x="6083400" y="3584843"/>
            <a:ext cx="591948" cy="600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771" name="Google Shape;771;p58"/>
          <p:cNvSpPr txBox="1"/>
          <p:nvPr/>
        </p:nvSpPr>
        <p:spPr>
          <a:xfrm>
            <a:off x="4451223" y="1734775"/>
            <a:ext cx="32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| 한식 | 일식 | 양식 | 중식</a:t>
            </a:r>
            <a:endParaRPr sz="1000"/>
          </a:p>
        </p:txBody>
      </p:sp>
      <p:sp>
        <p:nvSpPr>
          <p:cNvPr id="772" name="Google Shape;772;p58"/>
          <p:cNvSpPr txBox="1"/>
          <p:nvPr/>
        </p:nvSpPr>
        <p:spPr>
          <a:xfrm>
            <a:off x="2534680" y="2708261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회원정보 수정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773" name="Google Shape;773;p58"/>
          <p:cNvSpPr txBox="1"/>
          <p:nvPr/>
        </p:nvSpPr>
        <p:spPr>
          <a:xfrm>
            <a:off x="2534680" y="1977361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찜한 </a:t>
            </a:r>
            <a:r>
              <a:rPr lang="ko" sz="600"/>
              <a:t>레시피</a:t>
            </a:r>
            <a:endParaRPr sz="600"/>
          </a:p>
        </p:txBody>
      </p:sp>
      <p:sp>
        <p:nvSpPr>
          <p:cNvPr id="774" name="Google Shape;774;p58"/>
          <p:cNvSpPr txBox="1"/>
          <p:nvPr/>
        </p:nvSpPr>
        <p:spPr>
          <a:xfrm>
            <a:off x="2534680" y="2277138"/>
            <a:ext cx="9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내가 작성한</a:t>
            </a:r>
            <a:r>
              <a:rPr b="1" lang="ko" sz="800">
                <a:highlight>
                  <a:srgbClr val="00FFFF"/>
                </a:highlight>
              </a:rPr>
              <a:t> 레시피</a:t>
            </a:r>
            <a:endParaRPr b="1" sz="8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/>
          <p:nvPr/>
        </p:nvSpPr>
        <p:spPr>
          <a:xfrm>
            <a:off x="2407325" y="724775"/>
            <a:ext cx="6149700" cy="373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9"/>
          <p:cNvSpPr txBox="1"/>
          <p:nvPr/>
        </p:nvSpPr>
        <p:spPr>
          <a:xfrm>
            <a:off x="4820773" y="886525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cxnSp>
        <p:nvCxnSpPr>
          <p:cNvPr id="781" name="Google Shape;781;p59"/>
          <p:cNvCxnSpPr/>
          <p:nvPr/>
        </p:nvCxnSpPr>
        <p:spPr>
          <a:xfrm flipH="1">
            <a:off x="3321517" y="724775"/>
            <a:ext cx="12900" cy="376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59"/>
          <p:cNvSpPr/>
          <p:nvPr/>
        </p:nvSpPr>
        <p:spPr>
          <a:xfrm>
            <a:off x="4511294" y="2152520"/>
            <a:ext cx="2542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 : _________</a:t>
            </a:r>
            <a:endParaRPr/>
          </a:p>
        </p:txBody>
      </p:sp>
      <p:sp>
        <p:nvSpPr>
          <p:cNvPr id="783" name="Google Shape;783;p59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myinform_pw.jsp</a:t>
            </a:r>
            <a:endParaRPr/>
          </a:p>
        </p:txBody>
      </p:sp>
      <p:sp>
        <p:nvSpPr>
          <p:cNvPr id="784" name="Google Shape;784;p59"/>
          <p:cNvSpPr txBox="1"/>
          <p:nvPr/>
        </p:nvSpPr>
        <p:spPr>
          <a:xfrm>
            <a:off x="2443780" y="2372261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내가 작성한 레시피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785" name="Google Shape;785;p59"/>
          <p:cNvSpPr txBox="1"/>
          <p:nvPr/>
        </p:nvSpPr>
        <p:spPr>
          <a:xfrm>
            <a:off x="2443780" y="1994386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찜한 레시피</a:t>
            </a:r>
            <a:endParaRPr sz="600"/>
          </a:p>
        </p:txBody>
      </p:sp>
      <p:sp>
        <p:nvSpPr>
          <p:cNvPr id="786" name="Google Shape;786;p59"/>
          <p:cNvSpPr txBox="1"/>
          <p:nvPr/>
        </p:nvSpPr>
        <p:spPr>
          <a:xfrm>
            <a:off x="2443780" y="2750113"/>
            <a:ext cx="9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회원정보 수정</a:t>
            </a:r>
            <a:endParaRPr b="1" sz="800"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0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myinform.jsp</a:t>
            </a:r>
            <a:endParaRPr/>
          </a:p>
        </p:txBody>
      </p:sp>
      <p:grpSp>
        <p:nvGrpSpPr>
          <p:cNvPr id="792" name="Google Shape;792;p60"/>
          <p:cNvGrpSpPr/>
          <p:nvPr/>
        </p:nvGrpSpPr>
        <p:grpSpPr>
          <a:xfrm>
            <a:off x="2619891" y="535397"/>
            <a:ext cx="5985843" cy="4058723"/>
            <a:chOff x="1196675" y="152550"/>
            <a:chExt cx="7083000" cy="4877100"/>
          </a:xfrm>
        </p:grpSpPr>
        <p:sp>
          <p:nvSpPr>
            <p:cNvPr id="793" name="Google Shape;793;p60"/>
            <p:cNvSpPr/>
            <p:nvPr/>
          </p:nvSpPr>
          <p:spPr>
            <a:xfrm>
              <a:off x="1196675" y="152550"/>
              <a:ext cx="7083000" cy="4838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60"/>
            <p:cNvSpPr txBox="1"/>
            <p:nvPr/>
          </p:nvSpPr>
          <p:spPr>
            <a:xfrm>
              <a:off x="4062323" y="362298"/>
              <a:ext cx="14106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마이페이지</a:t>
              </a:r>
              <a:endParaRPr/>
            </a:p>
          </p:txBody>
        </p:sp>
        <p:cxnSp>
          <p:nvCxnSpPr>
            <p:cNvPr id="795" name="Google Shape;795;p60"/>
            <p:cNvCxnSpPr/>
            <p:nvPr/>
          </p:nvCxnSpPr>
          <p:spPr>
            <a:xfrm flipH="1">
              <a:off x="2370225" y="152550"/>
              <a:ext cx="14400" cy="487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6" name="Google Shape;796;p60"/>
            <p:cNvSpPr/>
            <p:nvPr/>
          </p:nvSpPr>
          <p:spPr>
            <a:xfrm>
              <a:off x="3615125" y="3134800"/>
              <a:ext cx="1152300" cy="4002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수정하기</a:t>
              </a:r>
              <a:endParaRPr/>
            </a:p>
          </p:txBody>
        </p:sp>
        <p:sp>
          <p:nvSpPr>
            <p:cNvPr id="797" name="Google Shape;797;p60"/>
            <p:cNvSpPr/>
            <p:nvPr/>
          </p:nvSpPr>
          <p:spPr>
            <a:xfrm>
              <a:off x="5677525" y="3181625"/>
              <a:ext cx="1152300" cy="4002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탈퇴하기</a:t>
              </a:r>
              <a:endParaRPr/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3293500" y="910575"/>
              <a:ext cx="3387300" cy="2063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비밀번호 : 		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비밀번호 확인 :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휴대전화 :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(- 없이 작성해주세요)</a:t>
              </a:r>
              <a:endParaRPr/>
            </a:p>
          </p:txBody>
        </p:sp>
        <p:sp>
          <p:nvSpPr>
            <p:cNvPr id="799" name="Google Shape;799;p60"/>
            <p:cNvSpPr txBox="1"/>
            <p:nvPr/>
          </p:nvSpPr>
          <p:spPr>
            <a:xfrm>
              <a:off x="5730675" y="3710825"/>
              <a:ext cx="1926000" cy="8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alert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정상적으로 탈퇴 완료 되었습니다.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감사합니다</a:t>
              </a:r>
              <a:endParaRPr sz="90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1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레시피 게시판</a:t>
            </a:r>
            <a:endParaRPr b="0" sz="5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2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recipelist</a:t>
            </a:r>
            <a:r>
              <a:rPr lang="ko"/>
              <a:t>.jsp</a:t>
            </a:r>
            <a:endParaRPr/>
          </a:p>
        </p:txBody>
      </p:sp>
      <p:sp>
        <p:nvSpPr>
          <p:cNvPr id="810" name="Google Shape;810;p62"/>
          <p:cNvSpPr/>
          <p:nvPr/>
        </p:nvSpPr>
        <p:spPr>
          <a:xfrm>
            <a:off x="2451637" y="783596"/>
            <a:ext cx="5711100" cy="3742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62"/>
          <p:cNvSpPr txBox="1"/>
          <p:nvPr/>
        </p:nvSpPr>
        <p:spPr>
          <a:xfrm>
            <a:off x="2743439" y="830022"/>
            <a:ext cx="26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해먹지</a:t>
            </a:r>
            <a:endParaRPr/>
          </a:p>
        </p:txBody>
      </p:sp>
      <p:sp>
        <p:nvSpPr>
          <p:cNvPr id="812" name="Google Shape;812;p62"/>
          <p:cNvSpPr/>
          <p:nvPr/>
        </p:nvSpPr>
        <p:spPr>
          <a:xfrm>
            <a:off x="3508268" y="184314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3" name="Google Shape;813;p62"/>
          <p:cNvSpPr/>
          <p:nvPr/>
        </p:nvSpPr>
        <p:spPr>
          <a:xfrm>
            <a:off x="5754993" y="1834329"/>
            <a:ext cx="823800" cy="89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62"/>
          <p:cNvSpPr/>
          <p:nvPr/>
        </p:nvSpPr>
        <p:spPr>
          <a:xfrm>
            <a:off x="6874848" y="184314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62"/>
          <p:cNvSpPr/>
          <p:nvPr/>
        </p:nvSpPr>
        <p:spPr>
          <a:xfrm>
            <a:off x="3508268" y="320473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2"/>
          <p:cNvSpPr/>
          <p:nvPr/>
        </p:nvSpPr>
        <p:spPr>
          <a:xfrm>
            <a:off x="4635138" y="1834329"/>
            <a:ext cx="823800" cy="89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2"/>
          <p:cNvSpPr/>
          <p:nvPr/>
        </p:nvSpPr>
        <p:spPr>
          <a:xfrm>
            <a:off x="4629877" y="320473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2"/>
          <p:cNvSpPr/>
          <p:nvPr/>
        </p:nvSpPr>
        <p:spPr>
          <a:xfrm>
            <a:off x="6191777" y="516025"/>
            <a:ext cx="2397300" cy="175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oo님 / 로그아웃 / 마이페이지 / 장바구니</a:t>
            </a:r>
            <a:endParaRPr sz="1100"/>
          </a:p>
        </p:txBody>
      </p:sp>
      <p:cxnSp>
        <p:nvCxnSpPr>
          <p:cNvPr id="819" name="Google Shape;819;p62"/>
          <p:cNvCxnSpPr/>
          <p:nvPr/>
        </p:nvCxnSpPr>
        <p:spPr>
          <a:xfrm flipH="1" rot="10800000">
            <a:off x="2438575" y="1351544"/>
            <a:ext cx="5737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62"/>
          <p:cNvSpPr txBox="1"/>
          <p:nvPr/>
        </p:nvSpPr>
        <p:spPr>
          <a:xfrm>
            <a:off x="2583609" y="859838"/>
            <a:ext cx="4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821" name="Google Shape;821;p62"/>
          <p:cNvSpPr/>
          <p:nvPr/>
        </p:nvSpPr>
        <p:spPr>
          <a:xfrm>
            <a:off x="6191777" y="859838"/>
            <a:ext cx="1855500" cy="32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아이디:</a:t>
            </a:r>
            <a:br>
              <a:rPr lang="ko" sz="900">
                <a:solidFill>
                  <a:schemeClr val="dk1"/>
                </a:solidFill>
              </a:rPr>
            </a:br>
            <a:r>
              <a:rPr lang="ko" sz="900">
                <a:solidFill>
                  <a:schemeClr val="dk1"/>
                </a:solidFill>
              </a:rPr>
              <a:t>비밀번호: (로그인버튼)</a:t>
            </a:r>
            <a:endParaRPr sz="1100"/>
          </a:p>
        </p:txBody>
      </p:sp>
      <p:sp>
        <p:nvSpPr>
          <p:cNvPr id="822" name="Google Shape;822;p62"/>
          <p:cNvSpPr txBox="1"/>
          <p:nvPr/>
        </p:nvSpPr>
        <p:spPr>
          <a:xfrm>
            <a:off x="2574428" y="1132050"/>
            <a:ext cx="87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공지사항</a:t>
            </a:r>
            <a:endParaRPr sz="900"/>
          </a:p>
        </p:txBody>
      </p:sp>
      <p:sp>
        <p:nvSpPr>
          <p:cNvPr id="823" name="Google Shape;823;p62"/>
          <p:cNvSpPr txBox="1"/>
          <p:nvPr/>
        </p:nvSpPr>
        <p:spPr>
          <a:xfrm>
            <a:off x="3273160" y="1132049"/>
            <a:ext cx="9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레시피 게시판</a:t>
            </a:r>
            <a:endParaRPr b="1" sz="900"/>
          </a:p>
        </p:txBody>
      </p:sp>
      <p:cxnSp>
        <p:nvCxnSpPr>
          <p:cNvPr id="824" name="Google Shape;824;p62"/>
          <p:cNvCxnSpPr>
            <a:stCxn id="821" idx="0"/>
            <a:endCxn id="818" idx="2"/>
          </p:cNvCxnSpPr>
          <p:nvPr/>
        </p:nvCxnSpPr>
        <p:spPr>
          <a:xfrm flipH="1" rot="10800000">
            <a:off x="7119527" y="691838"/>
            <a:ext cx="2709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62"/>
          <p:cNvSpPr txBox="1"/>
          <p:nvPr/>
        </p:nvSpPr>
        <p:spPr>
          <a:xfrm>
            <a:off x="4222945" y="1132049"/>
            <a:ext cx="9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밀키트 게시판</a:t>
            </a:r>
            <a:endParaRPr sz="900"/>
          </a:p>
        </p:txBody>
      </p:sp>
      <p:sp>
        <p:nvSpPr>
          <p:cNvPr id="826" name="Google Shape;826;p62"/>
          <p:cNvSpPr/>
          <p:nvPr/>
        </p:nvSpPr>
        <p:spPr>
          <a:xfrm>
            <a:off x="5751485" y="320473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62"/>
          <p:cNvSpPr/>
          <p:nvPr/>
        </p:nvSpPr>
        <p:spPr>
          <a:xfrm>
            <a:off x="6871340" y="3204736"/>
            <a:ext cx="830700" cy="880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2"/>
          <p:cNvSpPr/>
          <p:nvPr/>
        </p:nvSpPr>
        <p:spPr>
          <a:xfrm>
            <a:off x="6687412" y="1435808"/>
            <a:ext cx="1062000" cy="20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829" name="Google Shape;829;p62"/>
          <p:cNvSpPr/>
          <p:nvPr/>
        </p:nvSpPr>
        <p:spPr>
          <a:xfrm>
            <a:off x="4773651" y="4165146"/>
            <a:ext cx="1630800" cy="20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830" name="Google Shape;830;p62"/>
          <p:cNvSpPr txBox="1"/>
          <p:nvPr/>
        </p:nvSpPr>
        <p:spPr>
          <a:xfrm>
            <a:off x="3431715" y="2672871"/>
            <a:ext cx="98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맛있는 제육볶음 </a:t>
            </a:r>
            <a:r>
              <a:rPr lang="ko" sz="800">
                <a:solidFill>
                  <a:schemeClr val="dk1"/>
                </a:solidFill>
              </a:rPr>
              <a:t>💗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31" name="Google Shape;831;p62"/>
          <p:cNvSpPr txBox="1"/>
          <p:nvPr/>
        </p:nvSpPr>
        <p:spPr>
          <a:xfrm>
            <a:off x="4525387" y="2678866"/>
            <a:ext cx="111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술안주 소라찜 </a:t>
            </a:r>
            <a:r>
              <a:rPr lang="ko" sz="800">
                <a:solidFill>
                  <a:schemeClr val="dk1"/>
                </a:solidFill>
              </a:rPr>
              <a:t>💗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32" name="Google Shape;832;p62"/>
          <p:cNvSpPr txBox="1"/>
          <p:nvPr/>
        </p:nvSpPr>
        <p:spPr>
          <a:xfrm>
            <a:off x="5606937" y="2761025"/>
            <a:ext cx="1119900" cy="415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만들기 쉬운 밀푀유나베 </a:t>
            </a:r>
            <a:r>
              <a:rPr lang="ko" sz="800">
                <a:solidFill>
                  <a:schemeClr val="dk1"/>
                </a:solidFill>
              </a:rPr>
              <a:t>💗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33" name="Google Shape;833;p62"/>
          <p:cNvSpPr txBox="1"/>
          <p:nvPr/>
        </p:nvSpPr>
        <p:spPr>
          <a:xfrm>
            <a:off x="6826292" y="2672871"/>
            <a:ext cx="92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지옥에서 올라온 에그인헬 </a:t>
            </a:r>
            <a:r>
              <a:rPr lang="ko" sz="800">
                <a:solidFill>
                  <a:schemeClr val="dk1"/>
                </a:solidFill>
              </a:rPr>
              <a:t>💗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34" name="Google Shape;834;p62"/>
          <p:cNvSpPr/>
          <p:nvPr/>
        </p:nvSpPr>
        <p:spPr>
          <a:xfrm>
            <a:off x="3552080" y="1472546"/>
            <a:ext cx="634500" cy="168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필터 ⬆</a:t>
            </a:r>
            <a:endParaRPr sz="700"/>
          </a:p>
        </p:txBody>
      </p:sp>
      <p:sp>
        <p:nvSpPr>
          <p:cNvPr id="835" name="Google Shape;835;p62"/>
          <p:cNvSpPr/>
          <p:nvPr/>
        </p:nvSpPr>
        <p:spPr>
          <a:xfrm>
            <a:off x="2522310" y="3372681"/>
            <a:ext cx="879000" cy="491700"/>
          </a:xfrm>
          <a:prstGeom prst="wedgeRectCallout">
            <a:avLst>
              <a:gd fmla="val 69360" name="adj1"/>
              <a:gd fmla="val -52175" name="adj2"/>
            </a:avLst>
          </a:prstGeom>
          <a:solidFill>
            <a:srgbClr val="EEEEEE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클릭 시, 레시피게시글로 이동</a:t>
            </a:r>
            <a:endParaRPr sz="700"/>
          </a:p>
        </p:txBody>
      </p:sp>
      <p:sp>
        <p:nvSpPr>
          <p:cNvPr id="836" name="Google Shape;836;p62"/>
          <p:cNvSpPr/>
          <p:nvPr/>
        </p:nvSpPr>
        <p:spPr>
          <a:xfrm>
            <a:off x="2881337" y="2181547"/>
            <a:ext cx="1165800" cy="369000"/>
          </a:xfrm>
          <a:prstGeom prst="wedgeRectCallout">
            <a:avLst>
              <a:gd fmla="val 44210" name="adj1"/>
              <a:gd fmla="val 95529" name="adj2"/>
            </a:avLst>
          </a:prstGeom>
          <a:solidFill>
            <a:srgbClr val="EEEEEE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클릭 시, 찜목록에 담김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다시 클릭시 찜목록 해제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837" name="Google Shape;837;p62"/>
          <p:cNvSpPr/>
          <p:nvPr/>
        </p:nvSpPr>
        <p:spPr>
          <a:xfrm>
            <a:off x="4433038" y="1834331"/>
            <a:ext cx="879000" cy="491700"/>
          </a:xfrm>
          <a:prstGeom prst="wedgeRectCallout">
            <a:avLst>
              <a:gd fmla="val -109568" name="adj1"/>
              <a:gd fmla="val -89432" name="adj2"/>
            </a:avLst>
          </a:prstGeom>
          <a:solidFill>
            <a:srgbClr val="EEEEEE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클릭 시, 이름별 , 업로드시간별 오름차순 내림차순 정렬 선택</a:t>
            </a:r>
            <a:endParaRPr sz="700"/>
          </a:p>
        </p:txBody>
      </p:sp>
      <p:sp>
        <p:nvSpPr>
          <p:cNvPr id="838" name="Google Shape;838;p62"/>
          <p:cNvSpPr/>
          <p:nvPr/>
        </p:nvSpPr>
        <p:spPr>
          <a:xfrm>
            <a:off x="6751150" y="4159306"/>
            <a:ext cx="1165800" cy="20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글작성</a:t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게시물 작성</a:t>
            </a:r>
            <a:endParaRPr/>
          </a:p>
        </p:txBody>
      </p:sp>
      <p:sp>
        <p:nvSpPr>
          <p:cNvPr id="844" name="Google Shape;844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기획목적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2400297" y="1450275"/>
            <a:ext cx="614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코로나로 인해 집에 있는 시간이 늘어나면서 집밥의 수요가 증가함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사람들이 집에서 다양한 요리를 시도하며 ‘다양한’ 레시피에 대한 수요 증가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저희 사이트는 AI 챗봇을 이용하여 사용자의 기분이나 재료에 따른 음식 레시피를 추천함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또한 사용자들끼리 자신만의 레시피를 업로드하여 다양한 레시피 공유 가능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주 타겟층 : 2~30대 1인 가구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레시피 db : 만개의 레시피 크롤링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4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recipewrite</a:t>
            </a:r>
            <a:r>
              <a:rPr lang="ko"/>
              <a:t>.jsp</a:t>
            </a:r>
            <a:endParaRPr/>
          </a:p>
        </p:txBody>
      </p:sp>
      <p:sp>
        <p:nvSpPr>
          <p:cNvPr id="850" name="Google Shape;850;p64"/>
          <p:cNvSpPr txBox="1"/>
          <p:nvPr/>
        </p:nvSpPr>
        <p:spPr>
          <a:xfrm>
            <a:off x="4567230" y="1108740"/>
            <a:ext cx="3060900" cy="338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1" name="Google Shape;851;p64"/>
          <p:cNvSpPr/>
          <p:nvPr/>
        </p:nvSpPr>
        <p:spPr>
          <a:xfrm>
            <a:off x="3292800" y="813300"/>
            <a:ext cx="5654700" cy="3426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2" name="Google Shape;852;p64"/>
          <p:cNvSpPr/>
          <p:nvPr/>
        </p:nvSpPr>
        <p:spPr>
          <a:xfrm>
            <a:off x="4483565" y="898476"/>
            <a:ext cx="3060900" cy="302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3" name="Google Shape;853;p64"/>
          <p:cNvSpPr/>
          <p:nvPr/>
        </p:nvSpPr>
        <p:spPr>
          <a:xfrm>
            <a:off x="5299798" y="926085"/>
            <a:ext cx="1380300" cy="283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 제목(recipe_title)</a:t>
            </a:r>
            <a:endParaRPr sz="800"/>
          </a:p>
        </p:txBody>
      </p:sp>
      <p:sp>
        <p:nvSpPr>
          <p:cNvPr id="854" name="Google Shape;854;p64"/>
          <p:cNvSpPr/>
          <p:nvPr/>
        </p:nvSpPr>
        <p:spPr>
          <a:xfrm>
            <a:off x="4863290" y="1521095"/>
            <a:ext cx="2253300" cy="62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사진</a:t>
            </a:r>
            <a:endParaRPr sz="800"/>
          </a:p>
        </p:txBody>
      </p:sp>
      <p:sp>
        <p:nvSpPr>
          <p:cNvPr id="855" name="Google Shape;855;p64"/>
          <p:cNvSpPr/>
          <p:nvPr/>
        </p:nvSpPr>
        <p:spPr>
          <a:xfrm>
            <a:off x="4863300" y="2187303"/>
            <a:ext cx="2253300" cy="104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분류 : 드롭다운(육류, 해물류,,,,)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재료 :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</a:t>
            </a:r>
            <a:br>
              <a:rPr lang="ko" sz="800"/>
            </a:br>
            <a:r>
              <a:rPr lang="ko" sz="800"/>
              <a:t>1._______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2._______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3.________</a:t>
            </a:r>
            <a:endParaRPr sz="800"/>
          </a:p>
        </p:txBody>
      </p:sp>
      <p:sp>
        <p:nvSpPr>
          <p:cNvPr id="856" name="Google Shape;856;p64"/>
          <p:cNvSpPr/>
          <p:nvPr/>
        </p:nvSpPr>
        <p:spPr>
          <a:xfrm>
            <a:off x="4970548" y="3344850"/>
            <a:ext cx="20388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관련 감정 - 라디오 형식(단일선택) -&gt; 좋아용/ 보통이에요/ 별로에용</a:t>
            </a:r>
            <a:endParaRPr sz="800"/>
          </a:p>
        </p:txBody>
      </p:sp>
      <p:sp>
        <p:nvSpPr>
          <p:cNvPr id="857" name="Google Shape;857;p64"/>
          <p:cNvSpPr/>
          <p:nvPr/>
        </p:nvSpPr>
        <p:spPr>
          <a:xfrm>
            <a:off x="5299798" y="1237186"/>
            <a:ext cx="13803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음식 이름(recipe_name)</a:t>
            </a:r>
            <a:endParaRPr sz="800"/>
          </a:p>
        </p:txBody>
      </p:sp>
      <p:sp>
        <p:nvSpPr>
          <p:cNvPr id="858" name="Google Shape;858;p64"/>
          <p:cNvSpPr/>
          <p:nvPr/>
        </p:nvSpPr>
        <p:spPr>
          <a:xfrm>
            <a:off x="6680131" y="3685810"/>
            <a:ext cx="736200" cy="189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저장하기</a:t>
            </a:r>
            <a:endParaRPr sz="700"/>
          </a:p>
        </p:txBody>
      </p:sp>
      <p:sp>
        <p:nvSpPr>
          <p:cNvPr id="859" name="Google Shape;859;p64"/>
          <p:cNvSpPr txBox="1"/>
          <p:nvPr/>
        </p:nvSpPr>
        <p:spPr>
          <a:xfrm>
            <a:off x="4562100" y="1136300"/>
            <a:ext cx="629100" cy="338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날짜</a:t>
            </a:r>
            <a:endParaRPr sz="1000"/>
          </a:p>
        </p:txBody>
      </p:sp>
      <p:sp>
        <p:nvSpPr>
          <p:cNvPr id="860" name="Google Shape;860;p64"/>
          <p:cNvSpPr txBox="1"/>
          <p:nvPr/>
        </p:nvSpPr>
        <p:spPr>
          <a:xfrm>
            <a:off x="3342296" y="898475"/>
            <a:ext cx="1018500" cy="338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게시글 작성</a:t>
            </a:r>
            <a:endParaRPr sz="1000"/>
          </a:p>
        </p:txBody>
      </p:sp>
      <p:grpSp>
        <p:nvGrpSpPr>
          <p:cNvPr id="861" name="Google Shape;861;p64"/>
          <p:cNvGrpSpPr/>
          <p:nvPr/>
        </p:nvGrpSpPr>
        <p:grpSpPr>
          <a:xfrm>
            <a:off x="249476" y="1866325"/>
            <a:ext cx="2921617" cy="2059157"/>
            <a:chOff x="2821165" y="4981855"/>
            <a:chExt cx="3486000" cy="2272800"/>
          </a:xfrm>
        </p:grpSpPr>
        <p:sp>
          <p:nvSpPr>
            <p:cNvPr id="862" name="Google Shape;862;p64"/>
            <p:cNvSpPr/>
            <p:nvPr/>
          </p:nvSpPr>
          <p:spPr>
            <a:xfrm>
              <a:off x="2821165" y="4981855"/>
              <a:ext cx="3486000" cy="22728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64"/>
            <p:cNvSpPr/>
            <p:nvPr/>
          </p:nvSpPr>
          <p:spPr>
            <a:xfrm>
              <a:off x="3112092" y="5353333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4" name="Google Shape;864;p64"/>
            <p:cNvSpPr/>
            <p:nvPr/>
          </p:nvSpPr>
          <p:spPr>
            <a:xfrm>
              <a:off x="3112092" y="5604987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5" name="Google Shape;865;p64"/>
            <p:cNvSpPr/>
            <p:nvPr/>
          </p:nvSpPr>
          <p:spPr>
            <a:xfrm>
              <a:off x="3112092" y="5856650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6" name="Google Shape;866;p64"/>
            <p:cNvSpPr/>
            <p:nvPr/>
          </p:nvSpPr>
          <p:spPr>
            <a:xfrm>
              <a:off x="3112092" y="6106908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7" name="Google Shape;867;p64"/>
            <p:cNvSpPr/>
            <p:nvPr/>
          </p:nvSpPr>
          <p:spPr>
            <a:xfrm>
              <a:off x="3112092" y="6354896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8" name="Google Shape;868;p64"/>
            <p:cNvSpPr/>
            <p:nvPr/>
          </p:nvSpPr>
          <p:spPr>
            <a:xfrm>
              <a:off x="3112092" y="6585064"/>
              <a:ext cx="129000" cy="954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869" name="Google Shape;869;p64"/>
            <p:cNvSpPr txBox="1"/>
            <p:nvPr/>
          </p:nvSpPr>
          <p:spPr>
            <a:xfrm>
              <a:off x="3396800" y="5283287"/>
              <a:ext cx="505800" cy="356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마늘</a:t>
              </a:r>
              <a:endParaRPr sz="900"/>
            </a:p>
          </p:txBody>
        </p:sp>
        <p:sp>
          <p:nvSpPr>
            <p:cNvPr id="870" name="Google Shape;870;p64"/>
            <p:cNvSpPr txBox="1"/>
            <p:nvPr/>
          </p:nvSpPr>
          <p:spPr>
            <a:xfrm>
              <a:off x="3396800" y="5534950"/>
              <a:ext cx="505800" cy="356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양파</a:t>
              </a:r>
              <a:endParaRPr sz="900"/>
            </a:p>
          </p:txBody>
        </p:sp>
        <p:sp>
          <p:nvSpPr>
            <p:cNvPr id="871" name="Google Shape;871;p64"/>
            <p:cNvSpPr txBox="1"/>
            <p:nvPr/>
          </p:nvSpPr>
          <p:spPr>
            <a:xfrm>
              <a:off x="3382028" y="5781773"/>
              <a:ext cx="723000" cy="509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돼지고기</a:t>
              </a:r>
              <a:endParaRPr sz="900"/>
            </a:p>
          </p:txBody>
        </p:sp>
        <p:sp>
          <p:nvSpPr>
            <p:cNvPr id="872" name="Google Shape;872;p64"/>
            <p:cNvSpPr txBox="1"/>
            <p:nvPr/>
          </p:nvSpPr>
          <p:spPr>
            <a:xfrm>
              <a:off x="3382028" y="6026926"/>
              <a:ext cx="505800" cy="509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소고기</a:t>
              </a:r>
              <a:endParaRPr sz="900"/>
            </a:p>
          </p:txBody>
        </p:sp>
        <p:sp>
          <p:nvSpPr>
            <p:cNvPr id="873" name="Google Shape;873;p64"/>
            <p:cNvSpPr txBox="1"/>
            <p:nvPr/>
          </p:nvSpPr>
          <p:spPr>
            <a:xfrm>
              <a:off x="3382028" y="6272086"/>
              <a:ext cx="505800" cy="5097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고등어</a:t>
              </a:r>
              <a:endParaRPr sz="900"/>
            </a:p>
          </p:txBody>
        </p:sp>
        <p:sp>
          <p:nvSpPr>
            <p:cNvPr id="874" name="Google Shape;874;p64"/>
            <p:cNvSpPr/>
            <p:nvPr/>
          </p:nvSpPr>
          <p:spPr>
            <a:xfrm>
              <a:off x="4642155" y="5355780"/>
              <a:ext cx="1284300" cy="1361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900">
                  <a:solidFill>
                    <a:schemeClr val="dk1"/>
                  </a:solidFill>
                </a:rPr>
                <a:t>내가 선택한 재료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64"/>
            <p:cNvSpPr/>
            <p:nvPr/>
          </p:nvSpPr>
          <p:spPr>
            <a:xfrm>
              <a:off x="3213111" y="5075411"/>
              <a:ext cx="2408400" cy="168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최대 6개 선택가능</a:t>
              </a:r>
              <a:endParaRPr sz="1200"/>
            </a:p>
          </p:txBody>
        </p:sp>
        <p:sp>
          <p:nvSpPr>
            <p:cNvPr id="876" name="Google Shape;876;p64"/>
            <p:cNvSpPr/>
            <p:nvPr/>
          </p:nvSpPr>
          <p:spPr>
            <a:xfrm>
              <a:off x="3298100" y="6799375"/>
              <a:ext cx="672000" cy="2667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추가</a:t>
              </a:r>
              <a:endParaRPr sz="1200"/>
            </a:p>
          </p:txBody>
        </p:sp>
      </p:grpSp>
      <p:sp>
        <p:nvSpPr>
          <p:cNvPr id="877" name="Google Shape;877;p64"/>
          <p:cNvSpPr/>
          <p:nvPr/>
        </p:nvSpPr>
        <p:spPr>
          <a:xfrm>
            <a:off x="1898164" y="3001870"/>
            <a:ext cx="1117500" cy="528600"/>
          </a:xfrm>
          <a:prstGeom prst="wedgeRectCallout">
            <a:avLst>
              <a:gd fmla="val 219954" name="adj1"/>
              <a:gd fmla="val -136775" name="adj2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모달 창이 뜨면서 재료 선택할 수 있게 함</a:t>
            </a:r>
            <a:endParaRPr sz="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게시글 출력</a:t>
            </a:r>
            <a:endParaRPr/>
          </a:p>
        </p:txBody>
      </p:sp>
      <p:sp>
        <p:nvSpPr>
          <p:cNvPr id="883" name="Google Shape;883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6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recipedetail.jsp</a:t>
            </a:r>
            <a:endParaRPr/>
          </a:p>
        </p:txBody>
      </p:sp>
      <p:sp>
        <p:nvSpPr>
          <p:cNvPr id="889" name="Google Shape;889;p66"/>
          <p:cNvSpPr/>
          <p:nvPr/>
        </p:nvSpPr>
        <p:spPr>
          <a:xfrm>
            <a:off x="3251350" y="888413"/>
            <a:ext cx="5385900" cy="3366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66"/>
          <p:cNvSpPr/>
          <p:nvPr/>
        </p:nvSpPr>
        <p:spPr>
          <a:xfrm>
            <a:off x="4386798" y="1166881"/>
            <a:ext cx="2915400" cy="3088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66"/>
          <p:cNvSpPr txBox="1"/>
          <p:nvPr/>
        </p:nvSpPr>
        <p:spPr>
          <a:xfrm>
            <a:off x="3299256" y="888413"/>
            <a:ext cx="51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(레시피선택시)게시글 출력 - 챗봇, 찜한레시피, 오늘의 레시피 연동</a:t>
            </a:r>
            <a:endParaRPr sz="1000"/>
          </a:p>
        </p:txBody>
      </p:sp>
      <p:sp>
        <p:nvSpPr>
          <p:cNvPr id="892" name="Google Shape;892;p66"/>
          <p:cNvSpPr/>
          <p:nvPr/>
        </p:nvSpPr>
        <p:spPr>
          <a:xfrm>
            <a:off x="5037197" y="1318954"/>
            <a:ext cx="1314600" cy="2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제목</a:t>
            </a:r>
            <a:endParaRPr sz="1000"/>
          </a:p>
        </p:txBody>
      </p:sp>
      <p:sp>
        <p:nvSpPr>
          <p:cNvPr id="893" name="Google Shape;893;p66"/>
          <p:cNvSpPr/>
          <p:nvPr/>
        </p:nvSpPr>
        <p:spPr>
          <a:xfrm>
            <a:off x="4822951" y="1710720"/>
            <a:ext cx="2146500" cy="6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</a:t>
            </a:r>
            <a:endParaRPr sz="1000"/>
          </a:p>
        </p:txBody>
      </p:sp>
      <p:sp>
        <p:nvSpPr>
          <p:cNvPr id="894" name="Google Shape;894;p66"/>
          <p:cNvSpPr/>
          <p:nvPr/>
        </p:nvSpPr>
        <p:spPr>
          <a:xfrm>
            <a:off x="4817975" y="2412667"/>
            <a:ext cx="2146500" cy="130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</a:t>
            </a:r>
            <a:br>
              <a:rPr lang="ko" sz="1000"/>
            </a:br>
            <a:r>
              <a:rPr lang="ko" sz="1000"/>
              <a:t>1._______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2._______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3.________</a:t>
            </a:r>
            <a:endParaRPr sz="1000"/>
          </a:p>
        </p:txBody>
      </p:sp>
      <p:sp>
        <p:nvSpPr>
          <p:cNvPr id="895" name="Google Shape;895;p66"/>
          <p:cNvSpPr/>
          <p:nvPr/>
        </p:nvSpPr>
        <p:spPr>
          <a:xfrm>
            <a:off x="6050608" y="3821586"/>
            <a:ext cx="301200" cy="17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찜</a:t>
            </a:r>
            <a:endParaRPr sz="1000"/>
          </a:p>
        </p:txBody>
      </p:sp>
      <p:sp>
        <p:nvSpPr>
          <p:cNvPr id="896" name="Google Shape;896;p66"/>
          <p:cNvSpPr/>
          <p:nvPr/>
        </p:nvSpPr>
        <p:spPr>
          <a:xfrm>
            <a:off x="5243297" y="3824830"/>
            <a:ext cx="635100" cy="172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조회수</a:t>
            </a:r>
            <a:endParaRPr sz="1000"/>
          </a:p>
        </p:txBody>
      </p:sp>
      <p:sp>
        <p:nvSpPr>
          <p:cNvPr id="897" name="Google Shape;897;p66"/>
          <p:cNvSpPr/>
          <p:nvPr/>
        </p:nvSpPr>
        <p:spPr>
          <a:xfrm>
            <a:off x="6214848" y="4068363"/>
            <a:ext cx="635400" cy="157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수정하기</a:t>
            </a:r>
            <a:endParaRPr sz="700"/>
          </a:p>
        </p:txBody>
      </p:sp>
      <p:sp>
        <p:nvSpPr>
          <p:cNvPr id="898" name="Google Shape;898;p66"/>
          <p:cNvSpPr/>
          <p:nvPr/>
        </p:nvSpPr>
        <p:spPr>
          <a:xfrm>
            <a:off x="3251350" y="2972962"/>
            <a:ext cx="994200" cy="1191300"/>
          </a:xfrm>
          <a:prstGeom prst="wedgeRoundRectCallout">
            <a:avLst>
              <a:gd fmla="val 253469" name="adj1"/>
              <a:gd fmla="val 49176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수정하기 버튼은 글쓴이 아이디와 로그인한 아이디가 같을 때 보임</a:t>
            </a:r>
            <a:endParaRPr sz="800"/>
          </a:p>
        </p:txBody>
      </p:sp>
      <p:sp>
        <p:nvSpPr>
          <p:cNvPr id="899" name="Google Shape;899;p66"/>
          <p:cNvSpPr txBox="1"/>
          <p:nvPr/>
        </p:nvSpPr>
        <p:spPr>
          <a:xfrm>
            <a:off x="5844508" y="2478388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재료 : </a:t>
            </a:r>
            <a:endParaRPr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게시글 수정</a:t>
            </a:r>
            <a:endParaRPr/>
          </a:p>
        </p:txBody>
      </p:sp>
      <p:sp>
        <p:nvSpPr>
          <p:cNvPr id="905" name="Google Shape;905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8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recipemodify.jsp</a:t>
            </a:r>
            <a:endParaRPr/>
          </a:p>
        </p:txBody>
      </p:sp>
      <p:sp>
        <p:nvSpPr>
          <p:cNvPr id="911" name="Google Shape;911;p68"/>
          <p:cNvSpPr/>
          <p:nvPr/>
        </p:nvSpPr>
        <p:spPr>
          <a:xfrm>
            <a:off x="3299250" y="888426"/>
            <a:ext cx="5337900" cy="359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8"/>
          <p:cNvSpPr/>
          <p:nvPr/>
        </p:nvSpPr>
        <p:spPr>
          <a:xfrm>
            <a:off x="4365200" y="1166875"/>
            <a:ext cx="2937000" cy="3249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8"/>
          <p:cNvSpPr txBox="1"/>
          <p:nvPr/>
        </p:nvSpPr>
        <p:spPr>
          <a:xfrm>
            <a:off x="3299256" y="888413"/>
            <a:ext cx="51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(레시피선택시)게시글 출력 - 챗봇, 찜한레시피, 오늘의 레시피 연동</a:t>
            </a:r>
            <a:endParaRPr sz="1000"/>
          </a:p>
        </p:txBody>
      </p:sp>
      <p:sp>
        <p:nvSpPr>
          <p:cNvPr id="914" name="Google Shape;914;p68"/>
          <p:cNvSpPr/>
          <p:nvPr/>
        </p:nvSpPr>
        <p:spPr>
          <a:xfrm>
            <a:off x="5037197" y="1318954"/>
            <a:ext cx="1314600" cy="27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제목</a:t>
            </a:r>
            <a:endParaRPr sz="1000"/>
          </a:p>
        </p:txBody>
      </p:sp>
      <p:sp>
        <p:nvSpPr>
          <p:cNvPr id="915" name="Google Shape;915;p68"/>
          <p:cNvSpPr/>
          <p:nvPr/>
        </p:nvSpPr>
        <p:spPr>
          <a:xfrm>
            <a:off x="4822951" y="1710720"/>
            <a:ext cx="2146500" cy="609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</a:t>
            </a:r>
            <a:endParaRPr sz="1000"/>
          </a:p>
        </p:txBody>
      </p:sp>
      <p:sp>
        <p:nvSpPr>
          <p:cNvPr id="916" name="Google Shape;916;p68"/>
          <p:cNvSpPr/>
          <p:nvPr/>
        </p:nvSpPr>
        <p:spPr>
          <a:xfrm>
            <a:off x="4817975" y="2412667"/>
            <a:ext cx="2146500" cy="1304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</a:t>
            </a:r>
            <a:br>
              <a:rPr lang="ko" sz="1000"/>
            </a:br>
            <a:r>
              <a:rPr lang="ko" sz="1000"/>
              <a:t>1._______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2._______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3.________</a:t>
            </a:r>
            <a:endParaRPr sz="1000"/>
          </a:p>
        </p:txBody>
      </p:sp>
      <p:sp>
        <p:nvSpPr>
          <p:cNvPr id="917" name="Google Shape;917;p68"/>
          <p:cNvSpPr txBox="1"/>
          <p:nvPr/>
        </p:nvSpPr>
        <p:spPr>
          <a:xfrm>
            <a:off x="5844508" y="2478388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재료 : </a:t>
            </a:r>
            <a:endParaRPr sz="1000"/>
          </a:p>
        </p:txBody>
      </p:sp>
      <p:sp>
        <p:nvSpPr>
          <p:cNvPr id="918" name="Google Shape;918;p68"/>
          <p:cNvSpPr/>
          <p:nvPr/>
        </p:nvSpPr>
        <p:spPr>
          <a:xfrm>
            <a:off x="4871025" y="3766925"/>
            <a:ext cx="2019600" cy="21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관련 감정 - 라디오 형식(복수선택)</a:t>
            </a:r>
            <a:endParaRPr sz="900"/>
          </a:p>
        </p:txBody>
      </p:sp>
      <p:sp>
        <p:nvSpPr>
          <p:cNvPr id="919" name="Google Shape;919;p68"/>
          <p:cNvSpPr/>
          <p:nvPr/>
        </p:nvSpPr>
        <p:spPr>
          <a:xfrm>
            <a:off x="6420875" y="4128423"/>
            <a:ext cx="596700" cy="17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저장하기</a:t>
            </a:r>
            <a:endParaRPr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9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관리</a:t>
            </a:r>
            <a:r>
              <a:rPr lang="ko" sz="5000"/>
              <a:t>페이지</a:t>
            </a:r>
            <a:endParaRPr b="0" sz="5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0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</a:t>
            </a:r>
            <a:r>
              <a:rPr lang="ko"/>
              <a:t>.jsp</a:t>
            </a:r>
            <a:endParaRPr/>
          </a:p>
        </p:txBody>
      </p:sp>
      <p:sp>
        <p:nvSpPr>
          <p:cNvPr id="930" name="Google Shape;930;p70"/>
          <p:cNvSpPr/>
          <p:nvPr/>
        </p:nvSpPr>
        <p:spPr>
          <a:xfrm>
            <a:off x="2455225" y="550775"/>
            <a:ext cx="6391800" cy="401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0"/>
          <p:cNvSpPr txBox="1"/>
          <p:nvPr/>
        </p:nvSpPr>
        <p:spPr>
          <a:xfrm>
            <a:off x="5612450" y="55632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회원관리</a:t>
            </a:r>
            <a:endParaRPr/>
          </a:p>
        </p:txBody>
      </p:sp>
      <p:cxnSp>
        <p:nvCxnSpPr>
          <p:cNvPr id="932" name="Google Shape;932;p70"/>
          <p:cNvCxnSpPr/>
          <p:nvPr/>
        </p:nvCxnSpPr>
        <p:spPr>
          <a:xfrm>
            <a:off x="3786900" y="550175"/>
            <a:ext cx="41700" cy="3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33" name="Google Shape;933;p70"/>
          <p:cNvGraphicFramePr/>
          <p:nvPr/>
        </p:nvGraphicFramePr>
        <p:xfrm>
          <a:off x="4003700" y="15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765850"/>
                <a:gridCol w="579125"/>
                <a:gridCol w="433875"/>
                <a:gridCol w="592950"/>
                <a:gridCol w="392425"/>
                <a:gridCol w="752000"/>
                <a:gridCol w="634425"/>
                <a:gridCol w="592950"/>
              </a:tblGrid>
              <a:tr h="55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회원이메일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생년월일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성별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휴대전화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수정버튼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회원삭제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abc@nav.com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*****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김정운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여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010-000-0000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수정버튼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삭제버튼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2"/>
                          </a:solidFill>
                        </a:rPr>
                        <a:t>수정버튼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2"/>
                          </a:solidFill>
                        </a:rPr>
                        <a:t>삭제버튼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2"/>
                          </a:solidFill>
                        </a:rPr>
                        <a:t>수정버튼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2"/>
                          </a:solidFill>
                        </a:rPr>
                        <a:t>삭제버튼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934" name="Google Shape;934;p70"/>
          <p:cNvGrpSpPr/>
          <p:nvPr/>
        </p:nvGrpSpPr>
        <p:grpSpPr>
          <a:xfrm>
            <a:off x="2570750" y="1876919"/>
            <a:ext cx="1099625" cy="578382"/>
            <a:chOff x="2149325" y="1848275"/>
            <a:chExt cx="1099625" cy="1372200"/>
          </a:xfrm>
        </p:grpSpPr>
        <p:sp>
          <p:nvSpPr>
            <p:cNvPr id="935" name="Google Shape;935;p70"/>
            <p:cNvSpPr/>
            <p:nvPr/>
          </p:nvSpPr>
          <p:spPr>
            <a:xfrm>
              <a:off x="2149325" y="1848275"/>
              <a:ext cx="1032300" cy="1372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0"/>
            <p:cNvSpPr txBox="1"/>
            <p:nvPr/>
          </p:nvSpPr>
          <p:spPr>
            <a:xfrm>
              <a:off x="2168350" y="1984325"/>
              <a:ext cx="1080600" cy="8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2"/>
                  </a:solidFill>
                  <a:highlight>
                    <a:srgbClr val="00FFFF"/>
                  </a:highlight>
                </a:rPr>
                <a:t>회원관리</a:t>
              </a:r>
              <a:endParaRPr b="1" sz="1200">
                <a:solidFill>
                  <a:schemeClr val="dk2"/>
                </a:solidFill>
                <a:highlight>
                  <a:srgbClr val="00FFFF"/>
                </a:highlight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1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</a:t>
            </a:r>
            <a:endParaRPr b="0" sz="5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2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noticelist</a:t>
            </a:r>
            <a:r>
              <a:rPr lang="ko"/>
              <a:t>.jsp</a:t>
            </a:r>
            <a:endParaRPr/>
          </a:p>
        </p:txBody>
      </p:sp>
      <p:sp>
        <p:nvSpPr>
          <p:cNvPr id="947" name="Google Shape;947;p72"/>
          <p:cNvSpPr/>
          <p:nvPr/>
        </p:nvSpPr>
        <p:spPr>
          <a:xfrm>
            <a:off x="2536225" y="644300"/>
            <a:ext cx="5728200" cy="3983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2"/>
          <p:cNvSpPr txBox="1"/>
          <p:nvPr/>
        </p:nvSpPr>
        <p:spPr>
          <a:xfrm>
            <a:off x="3238686" y="861231"/>
            <a:ext cx="240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오늘 뭐해먹지</a:t>
            </a:r>
            <a:endParaRPr sz="1000"/>
          </a:p>
        </p:txBody>
      </p:sp>
      <p:cxnSp>
        <p:nvCxnSpPr>
          <p:cNvPr id="949" name="Google Shape;949;p72"/>
          <p:cNvCxnSpPr/>
          <p:nvPr/>
        </p:nvCxnSpPr>
        <p:spPr>
          <a:xfrm flipH="1" rot="10800000">
            <a:off x="2524175" y="1673949"/>
            <a:ext cx="5291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2"/>
          <p:cNvSpPr txBox="1"/>
          <p:nvPr/>
        </p:nvSpPr>
        <p:spPr>
          <a:xfrm>
            <a:off x="2657934" y="861177"/>
            <a:ext cx="4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951" name="Google Shape;951;p72"/>
          <p:cNvSpPr/>
          <p:nvPr/>
        </p:nvSpPr>
        <p:spPr>
          <a:xfrm>
            <a:off x="5985614" y="1218510"/>
            <a:ext cx="1711500" cy="361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952" name="Google Shape;952;p72"/>
          <p:cNvSpPr txBox="1"/>
          <p:nvPr/>
        </p:nvSpPr>
        <p:spPr>
          <a:xfrm>
            <a:off x="2649457" y="1428701"/>
            <a:ext cx="58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highlight>
                  <a:srgbClr val="C9DAF8"/>
                </a:highlight>
              </a:rPr>
              <a:t>공지사항</a:t>
            </a:r>
            <a:endParaRPr b="1" sz="700">
              <a:highlight>
                <a:srgbClr val="C9DAF8"/>
              </a:highlight>
            </a:endParaRPr>
          </a:p>
        </p:txBody>
      </p:sp>
      <p:sp>
        <p:nvSpPr>
          <p:cNvPr id="953" name="Google Shape;953;p72"/>
          <p:cNvSpPr txBox="1"/>
          <p:nvPr/>
        </p:nvSpPr>
        <p:spPr>
          <a:xfrm>
            <a:off x="3293881" y="1428701"/>
            <a:ext cx="8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 게시판</a:t>
            </a:r>
            <a:endParaRPr sz="700"/>
          </a:p>
        </p:txBody>
      </p:sp>
      <p:sp>
        <p:nvSpPr>
          <p:cNvPr id="954" name="Google Shape;954;p72"/>
          <p:cNvSpPr txBox="1"/>
          <p:nvPr/>
        </p:nvSpPr>
        <p:spPr>
          <a:xfrm>
            <a:off x="4169833" y="1428701"/>
            <a:ext cx="8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밀키트 게시판</a:t>
            </a:r>
            <a:endParaRPr sz="700"/>
          </a:p>
        </p:txBody>
      </p:sp>
      <p:pic>
        <p:nvPicPr>
          <p:cNvPr id="955" name="Google Shape;955;p72"/>
          <p:cNvPicPr preferRelativeResize="0"/>
          <p:nvPr/>
        </p:nvPicPr>
        <p:blipFill rotWithShape="1">
          <a:blip r:embed="rId3">
            <a:alphaModFix/>
          </a:blip>
          <a:srcRect b="0" l="0" r="72100" t="0"/>
          <a:stretch/>
        </p:blipFill>
        <p:spPr>
          <a:xfrm>
            <a:off x="6018575" y="714900"/>
            <a:ext cx="465805" cy="492171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72"/>
          <p:cNvSpPr txBox="1"/>
          <p:nvPr/>
        </p:nvSpPr>
        <p:spPr>
          <a:xfrm>
            <a:off x="2675114" y="1760809"/>
            <a:ext cx="208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r>
              <a:rPr lang="ko" sz="900"/>
              <a:t> 공지사항입니다.</a:t>
            </a:r>
            <a:endParaRPr sz="900"/>
          </a:p>
        </p:txBody>
      </p:sp>
      <p:graphicFrame>
        <p:nvGraphicFramePr>
          <p:cNvPr id="957" name="Google Shape;957;p72"/>
          <p:cNvGraphicFramePr/>
          <p:nvPr/>
        </p:nvGraphicFramePr>
        <p:xfrm>
          <a:off x="2877688" y="21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614975"/>
                <a:gridCol w="1612700"/>
                <a:gridCol w="656550"/>
                <a:gridCol w="1010350"/>
                <a:gridCol w="713125"/>
              </a:tblGrid>
              <a:tr h="44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/>
                        <a:t>[공지]xxxxxxx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8" name="Google Shape;958;p72"/>
          <p:cNvSpPr/>
          <p:nvPr/>
        </p:nvSpPr>
        <p:spPr>
          <a:xfrm>
            <a:off x="6333376" y="1823958"/>
            <a:ext cx="1258800" cy="227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959" name="Google Shape;959;p72"/>
          <p:cNvSpPr/>
          <p:nvPr/>
        </p:nvSpPr>
        <p:spPr>
          <a:xfrm>
            <a:off x="6969074" y="4337901"/>
            <a:ext cx="623100" cy="227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글쓰기</a:t>
            </a:r>
            <a:endParaRPr sz="900"/>
          </a:p>
        </p:txBody>
      </p:sp>
      <p:sp>
        <p:nvSpPr>
          <p:cNvPr id="960" name="Google Shape;960;p72"/>
          <p:cNvSpPr/>
          <p:nvPr/>
        </p:nvSpPr>
        <p:spPr>
          <a:xfrm>
            <a:off x="2738675" y="4157596"/>
            <a:ext cx="4793400" cy="13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더보기</a:t>
            </a:r>
            <a:endParaRPr sz="1200"/>
          </a:p>
        </p:txBody>
      </p:sp>
      <p:sp>
        <p:nvSpPr>
          <p:cNvPr id="961" name="Google Shape;961;p72"/>
          <p:cNvSpPr/>
          <p:nvPr/>
        </p:nvSpPr>
        <p:spPr>
          <a:xfrm>
            <a:off x="4575825" y="1752475"/>
            <a:ext cx="848700" cy="292500"/>
          </a:xfrm>
          <a:prstGeom prst="wedgeRoundRectCallout">
            <a:avLst>
              <a:gd fmla="val -54701" name="adj1"/>
              <a:gd fmla="val 24835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noticedetail.jsp</a:t>
            </a:r>
            <a:endParaRPr sz="1100"/>
          </a:p>
        </p:txBody>
      </p:sp>
      <p:sp>
        <p:nvSpPr>
          <p:cNvPr id="962" name="Google Shape;962;p72"/>
          <p:cNvSpPr/>
          <p:nvPr/>
        </p:nvSpPr>
        <p:spPr>
          <a:xfrm>
            <a:off x="7697125" y="3608148"/>
            <a:ext cx="955200" cy="292500"/>
          </a:xfrm>
          <a:prstGeom prst="wedgeRoundRectCallout">
            <a:avLst>
              <a:gd fmla="val -50074" name="adj1"/>
              <a:gd fmla="val 206796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noticewrite.jsp</a:t>
            </a:r>
            <a:endParaRPr sz="800"/>
          </a:p>
        </p:txBody>
      </p:sp>
      <p:pic>
        <p:nvPicPr>
          <p:cNvPr id="963" name="Google Shape;963;p72"/>
          <p:cNvPicPr preferRelativeResize="0"/>
          <p:nvPr/>
        </p:nvPicPr>
        <p:blipFill rotWithShape="1">
          <a:blip r:embed="rId4">
            <a:alphaModFix/>
          </a:blip>
          <a:srcRect b="5674" l="0" r="39675" t="62517"/>
          <a:stretch/>
        </p:blipFill>
        <p:spPr>
          <a:xfrm>
            <a:off x="2877688" y="2603850"/>
            <a:ext cx="3268276" cy="6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글쓰기(admin)</a:t>
            </a:r>
            <a:endParaRPr/>
          </a:p>
        </p:txBody>
      </p:sp>
      <p:sp>
        <p:nvSpPr>
          <p:cNvPr id="969" name="Google Shape;969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r>
              <a:rPr b="0" lang="ko" sz="1600"/>
              <a:t>(중요도에 따른 구현순서)</a:t>
            </a:r>
            <a:endParaRPr b="0" sz="1600"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2400300" y="1221675"/>
            <a:ext cx="30714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레시피 게시판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 조회, 작성, 수정 삭제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찜, 글 검색 기능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 페이징 기능을 더보기 형태로 구현</a:t>
            </a:r>
            <a:endParaRPr sz="1600"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5560900" y="1262266"/>
            <a:ext cx="304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챗봇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기분에 따른 레시피 추천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재료에 따른 레시피 추천</a:t>
            </a:r>
            <a:endParaRPr sz="1600"/>
          </a:p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5535550" y="2613800"/>
            <a:ext cx="25011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마이페이지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회원정보수정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내가 찜한 글 목록 조회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내가 쓴 글 목록 조회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ko" sz="1200"/>
              <a:t>구입한 물품에 대한 리뷰 작성 및 배송 결과 확인</a:t>
            </a:r>
            <a:endParaRPr sz="1200"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2414850" y="3584598"/>
            <a:ext cx="30423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DB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데이터베이스 구조화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4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noticewrite.jsp</a:t>
            </a:r>
            <a:endParaRPr/>
          </a:p>
        </p:txBody>
      </p:sp>
      <p:sp>
        <p:nvSpPr>
          <p:cNvPr id="975" name="Google Shape;975;p74"/>
          <p:cNvSpPr/>
          <p:nvPr/>
        </p:nvSpPr>
        <p:spPr>
          <a:xfrm>
            <a:off x="2804163" y="616050"/>
            <a:ext cx="5962800" cy="389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74"/>
          <p:cNvSpPr txBox="1"/>
          <p:nvPr/>
        </p:nvSpPr>
        <p:spPr>
          <a:xfrm>
            <a:off x="3599410" y="818068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977" name="Google Shape;977;p74"/>
          <p:cNvCxnSpPr/>
          <p:nvPr/>
        </p:nvCxnSpPr>
        <p:spPr>
          <a:xfrm flipH="1" rot="10800000">
            <a:off x="2790525" y="1574915"/>
            <a:ext cx="5990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74"/>
          <p:cNvSpPr txBox="1"/>
          <p:nvPr/>
        </p:nvSpPr>
        <p:spPr>
          <a:xfrm>
            <a:off x="2941952" y="818017"/>
            <a:ext cx="4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979" name="Google Shape;979;p74"/>
          <p:cNvSpPr/>
          <p:nvPr/>
        </p:nvSpPr>
        <p:spPr>
          <a:xfrm>
            <a:off x="6709157" y="1150784"/>
            <a:ext cx="1937700" cy="33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아이디:</a:t>
            </a:r>
            <a:br>
              <a:rPr lang="ko" sz="7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비밀번호: (로그인버튼)</a:t>
            </a:r>
            <a:endParaRPr sz="900"/>
          </a:p>
        </p:txBody>
      </p:sp>
      <p:sp>
        <p:nvSpPr>
          <p:cNvPr id="980" name="Google Shape;980;p74"/>
          <p:cNvSpPr txBox="1"/>
          <p:nvPr/>
        </p:nvSpPr>
        <p:spPr>
          <a:xfrm>
            <a:off x="2932355" y="1346525"/>
            <a:ext cx="66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highlight>
                  <a:srgbClr val="A4C2F4"/>
                </a:highlight>
              </a:rPr>
              <a:t>공지사항</a:t>
            </a:r>
            <a:endParaRPr b="1" sz="700">
              <a:highlight>
                <a:srgbClr val="A4C2F4"/>
              </a:highlight>
            </a:endParaRPr>
          </a:p>
        </p:txBody>
      </p:sp>
      <p:sp>
        <p:nvSpPr>
          <p:cNvPr id="981" name="Google Shape;981;p74"/>
          <p:cNvSpPr txBox="1"/>
          <p:nvPr/>
        </p:nvSpPr>
        <p:spPr>
          <a:xfrm>
            <a:off x="3661896" y="1346525"/>
            <a:ext cx="96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 게시판</a:t>
            </a:r>
            <a:endParaRPr sz="800"/>
          </a:p>
        </p:txBody>
      </p:sp>
      <p:sp>
        <p:nvSpPr>
          <p:cNvPr id="982" name="Google Shape;982;p74"/>
          <p:cNvSpPr txBox="1"/>
          <p:nvPr/>
        </p:nvSpPr>
        <p:spPr>
          <a:xfrm>
            <a:off x="4653545" y="1346525"/>
            <a:ext cx="96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밀키트 게시판</a:t>
            </a:r>
            <a:endParaRPr sz="700"/>
          </a:p>
        </p:txBody>
      </p:sp>
      <p:pic>
        <p:nvPicPr>
          <p:cNvPr id="983" name="Google Shape;983;p74"/>
          <p:cNvPicPr preferRelativeResize="0"/>
          <p:nvPr/>
        </p:nvPicPr>
        <p:blipFill rotWithShape="1">
          <a:blip r:embed="rId3">
            <a:alphaModFix/>
          </a:blip>
          <a:srcRect b="0" l="0" r="74587" t="0"/>
          <a:stretch/>
        </p:blipFill>
        <p:spPr>
          <a:xfrm>
            <a:off x="6777999" y="697710"/>
            <a:ext cx="422247" cy="402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74"/>
          <p:cNvSpPr txBox="1"/>
          <p:nvPr/>
        </p:nvSpPr>
        <p:spPr>
          <a:xfrm>
            <a:off x="3006247" y="1631400"/>
            <a:ext cx="23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C9DAF8"/>
                </a:highlight>
              </a:rPr>
              <a:t>공지사항</a:t>
            </a:r>
            <a:endParaRPr sz="1200"/>
          </a:p>
        </p:txBody>
      </p:sp>
      <p:graphicFrame>
        <p:nvGraphicFramePr>
          <p:cNvPr id="985" name="Google Shape;985;p74"/>
          <p:cNvGraphicFramePr/>
          <p:nvPr/>
        </p:nvGraphicFramePr>
        <p:xfrm>
          <a:off x="2951538" y="191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1044150"/>
                <a:gridCol w="2740925"/>
                <a:gridCol w="673900"/>
                <a:gridCol w="556400"/>
                <a:gridCol w="652650"/>
              </a:tblGrid>
              <a:tr h="2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B7B7B7"/>
                          </a:solidFill>
                        </a:rPr>
                        <a:t>[공지]xxx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986" name="Google Shape;986;p74"/>
          <p:cNvSpPr/>
          <p:nvPr/>
        </p:nvSpPr>
        <p:spPr>
          <a:xfrm>
            <a:off x="3033344" y="2385345"/>
            <a:ext cx="5504400" cy="126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" name="Google Shape;987;p74"/>
          <p:cNvCxnSpPr/>
          <p:nvPr/>
        </p:nvCxnSpPr>
        <p:spPr>
          <a:xfrm>
            <a:off x="3048213" y="4117095"/>
            <a:ext cx="5501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74"/>
          <p:cNvSpPr/>
          <p:nvPr/>
        </p:nvSpPr>
        <p:spPr>
          <a:xfrm>
            <a:off x="7101519" y="4196663"/>
            <a:ext cx="703500" cy="182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저장</a:t>
            </a:r>
            <a:endParaRPr sz="700"/>
          </a:p>
        </p:txBody>
      </p:sp>
      <p:sp>
        <p:nvSpPr>
          <p:cNvPr id="989" name="Google Shape;989;p74"/>
          <p:cNvSpPr txBox="1"/>
          <p:nvPr/>
        </p:nvSpPr>
        <p:spPr>
          <a:xfrm>
            <a:off x="3835610" y="1600559"/>
            <a:ext cx="461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990" name="Google Shape;990;p74"/>
          <p:cNvSpPr/>
          <p:nvPr/>
        </p:nvSpPr>
        <p:spPr>
          <a:xfrm>
            <a:off x="7854148" y="4196663"/>
            <a:ext cx="703500" cy="182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취소</a:t>
            </a:r>
            <a:endParaRPr sz="700"/>
          </a:p>
        </p:txBody>
      </p:sp>
      <p:sp>
        <p:nvSpPr>
          <p:cNvPr id="991" name="Google Shape;991;p74"/>
          <p:cNvSpPr/>
          <p:nvPr/>
        </p:nvSpPr>
        <p:spPr>
          <a:xfrm>
            <a:off x="6031957" y="4228450"/>
            <a:ext cx="746100" cy="365700"/>
          </a:xfrm>
          <a:prstGeom prst="wedgeRoundRectCallout">
            <a:avLst>
              <a:gd fmla="val 94544" name="adj1"/>
              <a:gd fmla="val -1531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noticelist.jsp</a:t>
            </a:r>
            <a:endParaRPr sz="800"/>
          </a:p>
        </p:txBody>
      </p:sp>
      <p:graphicFrame>
        <p:nvGraphicFramePr>
          <p:cNvPr id="992" name="Google Shape;992;p74"/>
          <p:cNvGraphicFramePr/>
          <p:nvPr/>
        </p:nvGraphicFramePr>
        <p:xfrm>
          <a:off x="2932338" y="373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799075"/>
                <a:gridCol w="2097600"/>
                <a:gridCol w="515725"/>
                <a:gridCol w="425825"/>
                <a:gridCol w="382850"/>
                <a:gridCol w="644050"/>
              </a:tblGrid>
              <a:tr h="2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첨부파일</a:t>
                      </a:r>
                      <a:endParaRPr sz="8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3" name="Google Shape;993;p74"/>
          <p:cNvSpPr/>
          <p:nvPr/>
        </p:nvSpPr>
        <p:spPr>
          <a:xfrm>
            <a:off x="7854148" y="3803471"/>
            <a:ext cx="662400" cy="163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찾아보기</a:t>
            </a:r>
            <a:endParaRPr sz="7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5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</a:t>
            </a:r>
            <a:endParaRPr sz="5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6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noticedetail.jsp</a:t>
            </a:r>
            <a:endParaRPr/>
          </a:p>
        </p:txBody>
      </p:sp>
      <p:sp>
        <p:nvSpPr>
          <p:cNvPr id="1004" name="Google Shape;1004;p76"/>
          <p:cNvSpPr/>
          <p:nvPr/>
        </p:nvSpPr>
        <p:spPr>
          <a:xfrm>
            <a:off x="2804163" y="616050"/>
            <a:ext cx="5962800" cy="389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76"/>
          <p:cNvSpPr txBox="1"/>
          <p:nvPr/>
        </p:nvSpPr>
        <p:spPr>
          <a:xfrm>
            <a:off x="3599410" y="818068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006" name="Google Shape;1006;p76"/>
          <p:cNvCxnSpPr/>
          <p:nvPr/>
        </p:nvCxnSpPr>
        <p:spPr>
          <a:xfrm flipH="1" rot="10800000">
            <a:off x="2790525" y="1574915"/>
            <a:ext cx="5990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76"/>
          <p:cNvSpPr txBox="1"/>
          <p:nvPr/>
        </p:nvSpPr>
        <p:spPr>
          <a:xfrm>
            <a:off x="2941952" y="818017"/>
            <a:ext cx="4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008" name="Google Shape;1008;p76"/>
          <p:cNvSpPr/>
          <p:nvPr/>
        </p:nvSpPr>
        <p:spPr>
          <a:xfrm>
            <a:off x="6709157" y="1150784"/>
            <a:ext cx="1937700" cy="33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아이디:</a:t>
            </a:r>
            <a:br>
              <a:rPr lang="ko" sz="7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비밀번호: (로그인버튼)</a:t>
            </a:r>
            <a:endParaRPr sz="900"/>
          </a:p>
        </p:txBody>
      </p:sp>
      <p:sp>
        <p:nvSpPr>
          <p:cNvPr id="1009" name="Google Shape;1009;p76"/>
          <p:cNvSpPr txBox="1"/>
          <p:nvPr/>
        </p:nvSpPr>
        <p:spPr>
          <a:xfrm>
            <a:off x="2932355" y="1346525"/>
            <a:ext cx="66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highlight>
                  <a:srgbClr val="A4C2F4"/>
                </a:highlight>
              </a:rPr>
              <a:t>공지사항</a:t>
            </a:r>
            <a:endParaRPr b="1" sz="700">
              <a:highlight>
                <a:srgbClr val="A4C2F4"/>
              </a:highlight>
            </a:endParaRPr>
          </a:p>
        </p:txBody>
      </p:sp>
      <p:sp>
        <p:nvSpPr>
          <p:cNvPr id="1010" name="Google Shape;1010;p76"/>
          <p:cNvSpPr txBox="1"/>
          <p:nvPr/>
        </p:nvSpPr>
        <p:spPr>
          <a:xfrm>
            <a:off x="3661896" y="1346525"/>
            <a:ext cx="96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 게시판</a:t>
            </a:r>
            <a:endParaRPr sz="800"/>
          </a:p>
        </p:txBody>
      </p:sp>
      <p:sp>
        <p:nvSpPr>
          <p:cNvPr id="1011" name="Google Shape;1011;p76"/>
          <p:cNvSpPr txBox="1"/>
          <p:nvPr/>
        </p:nvSpPr>
        <p:spPr>
          <a:xfrm>
            <a:off x="4653545" y="1346525"/>
            <a:ext cx="96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밀키트 게시판</a:t>
            </a:r>
            <a:endParaRPr sz="700"/>
          </a:p>
        </p:txBody>
      </p:sp>
      <p:pic>
        <p:nvPicPr>
          <p:cNvPr id="1012" name="Google Shape;1012;p76"/>
          <p:cNvPicPr preferRelativeResize="0"/>
          <p:nvPr/>
        </p:nvPicPr>
        <p:blipFill rotWithShape="1">
          <a:blip r:embed="rId3">
            <a:alphaModFix/>
          </a:blip>
          <a:srcRect b="0" l="0" r="74587" t="0"/>
          <a:stretch/>
        </p:blipFill>
        <p:spPr>
          <a:xfrm>
            <a:off x="6777999" y="697710"/>
            <a:ext cx="422247" cy="402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76"/>
          <p:cNvSpPr txBox="1"/>
          <p:nvPr/>
        </p:nvSpPr>
        <p:spPr>
          <a:xfrm>
            <a:off x="3006247" y="1631400"/>
            <a:ext cx="23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C9DAF8"/>
                </a:highlight>
              </a:rPr>
              <a:t>공지사항</a:t>
            </a:r>
            <a:endParaRPr sz="1200"/>
          </a:p>
        </p:txBody>
      </p:sp>
      <p:sp>
        <p:nvSpPr>
          <p:cNvPr id="1014" name="Google Shape;1014;p76"/>
          <p:cNvSpPr/>
          <p:nvPr/>
        </p:nvSpPr>
        <p:spPr>
          <a:xfrm>
            <a:off x="3033344" y="2385345"/>
            <a:ext cx="5504400" cy="126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5" name="Google Shape;1015;p76"/>
          <p:cNvCxnSpPr/>
          <p:nvPr/>
        </p:nvCxnSpPr>
        <p:spPr>
          <a:xfrm>
            <a:off x="3048213" y="4117095"/>
            <a:ext cx="5501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6" name="Google Shape;1016;p76"/>
          <p:cNvSpPr txBox="1"/>
          <p:nvPr/>
        </p:nvSpPr>
        <p:spPr>
          <a:xfrm>
            <a:off x="3835610" y="1600559"/>
            <a:ext cx="461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aphicFrame>
        <p:nvGraphicFramePr>
          <p:cNvPr id="1017" name="Google Shape;1017;p76"/>
          <p:cNvGraphicFramePr/>
          <p:nvPr/>
        </p:nvGraphicFramePr>
        <p:xfrm>
          <a:off x="3501563" y="371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799075"/>
                <a:gridCol w="2097600"/>
                <a:gridCol w="515725"/>
                <a:gridCol w="425825"/>
                <a:gridCol w="382850"/>
                <a:gridCol w="644050"/>
              </a:tblGrid>
              <a:tr h="2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첨부파일</a:t>
                      </a:r>
                      <a:endParaRPr sz="8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sng">
                          <a:solidFill>
                            <a:schemeClr val="dk2"/>
                          </a:solidFill>
                        </a:rPr>
                        <a:t>xxxx.doc</a:t>
                      </a:r>
                      <a:endParaRPr sz="8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8" name="Google Shape;1018;p76"/>
          <p:cNvGraphicFramePr/>
          <p:nvPr/>
        </p:nvGraphicFramePr>
        <p:xfrm>
          <a:off x="3153800" y="191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2358650"/>
                <a:gridCol w="1354725"/>
                <a:gridCol w="661125"/>
                <a:gridCol w="545875"/>
                <a:gridCol w="640300"/>
              </a:tblGrid>
              <a:tr h="315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9" name="Google Shape;1019;p76"/>
          <p:cNvSpPr/>
          <p:nvPr/>
        </p:nvSpPr>
        <p:spPr>
          <a:xfrm>
            <a:off x="7846787" y="4202700"/>
            <a:ext cx="719100" cy="13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목록보기</a:t>
            </a:r>
            <a:endParaRPr sz="800"/>
          </a:p>
        </p:txBody>
      </p:sp>
      <p:sp>
        <p:nvSpPr>
          <p:cNvPr id="1020" name="Google Shape;1020;p76"/>
          <p:cNvSpPr/>
          <p:nvPr/>
        </p:nvSpPr>
        <p:spPr>
          <a:xfrm>
            <a:off x="3005213" y="4202700"/>
            <a:ext cx="719100" cy="13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&lt; 이전글</a:t>
            </a:r>
            <a:endParaRPr sz="800"/>
          </a:p>
        </p:txBody>
      </p:sp>
      <p:sp>
        <p:nvSpPr>
          <p:cNvPr id="1021" name="Google Shape;1021;p76"/>
          <p:cNvSpPr/>
          <p:nvPr/>
        </p:nvSpPr>
        <p:spPr>
          <a:xfrm>
            <a:off x="3810123" y="4202700"/>
            <a:ext cx="719100" cy="13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다음글 &gt;</a:t>
            </a:r>
            <a:endParaRPr sz="800"/>
          </a:p>
        </p:txBody>
      </p:sp>
      <p:sp>
        <p:nvSpPr>
          <p:cNvPr id="1022" name="Google Shape;1022;p76"/>
          <p:cNvSpPr/>
          <p:nvPr/>
        </p:nvSpPr>
        <p:spPr>
          <a:xfrm>
            <a:off x="6960048" y="4227068"/>
            <a:ext cx="762600" cy="280500"/>
          </a:xfrm>
          <a:prstGeom prst="wedgeRoundRectCallout">
            <a:avLst>
              <a:gd fmla="val 64506" name="adj1"/>
              <a:gd fmla="val -26711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noticelist.jsp</a:t>
            </a:r>
            <a:endParaRPr sz="9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7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상세보기(admin)</a:t>
            </a:r>
            <a:endParaRPr sz="5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8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noticemodify.jsp</a:t>
            </a:r>
            <a:endParaRPr/>
          </a:p>
        </p:txBody>
      </p:sp>
      <p:sp>
        <p:nvSpPr>
          <p:cNvPr id="1033" name="Google Shape;1033;p78"/>
          <p:cNvSpPr/>
          <p:nvPr/>
        </p:nvSpPr>
        <p:spPr>
          <a:xfrm>
            <a:off x="2804163" y="616050"/>
            <a:ext cx="5962800" cy="389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78"/>
          <p:cNvSpPr txBox="1"/>
          <p:nvPr/>
        </p:nvSpPr>
        <p:spPr>
          <a:xfrm>
            <a:off x="3599410" y="818068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035" name="Google Shape;1035;p78"/>
          <p:cNvCxnSpPr/>
          <p:nvPr/>
        </p:nvCxnSpPr>
        <p:spPr>
          <a:xfrm flipH="1" rot="10800000">
            <a:off x="2790525" y="1574915"/>
            <a:ext cx="59901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6" name="Google Shape;1036;p78"/>
          <p:cNvSpPr txBox="1"/>
          <p:nvPr/>
        </p:nvSpPr>
        <p:spPr>
          <a:xfrm>
            <a:off x="2941952" y="818017"/>
            <a:ext cx="4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037" name="Google Shape;1037;p78"/>
          <p:cNvSpPr/>
          <p:nvPr/>
        </p:nvSpPr>
        <p:spPr>
          <a:xfrm>
            <a:off x="6709157" y="1150784"/>
            <a:ext cx="1937700" cy="33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아이디:</a:t>
            </a:r>
            <a:br>
              <a:rPr lang="ko" sz="7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비밀번호: (로그인버튼)</a:t>
            </a:r>
            <a:endParaRPr sz="900"/>
          </a:p>
        </p:txBody>
      </p:sp>
      <p:sp>
        <p:nvSpPr>
          <p:cNvPr id="1038" name="Google Shape;1038;p78"/>
          <p:cNvSpPr txBox="1"/>
          <p:nvPr/>
        </p:nvSpPr>
        <p:spPr>
          <a:xfrm>
            <a:off x="2932355" y="1346525"/>
            <a:ext cx="662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highlight>
                  <a:srgbClr val="A4C2F4"/>
                </a:highlight>
              </a:rPr>
              <a:t>공지사항</a:t>
            </a:r>
            <a:endParaRPr b="1" sz="700">
              <a:highlight>
                <a:srgbClr val="A4C2F4"/>
              </a:highlight>
            </a:endParaRPr>
          </a:p>
        </p:txBody>
      </p:sp>
      <p:sp>
        <p:nvSpPr>
          <p:cNvPr id="1039" name="Google Shape;1039;p78"/>
          <p:cNvSpPr txBox="1"/>
          <p:nvPr/>
        </p:nvSpPr>
        <p:spPr>
          <a:xfrm>
            <a:off x="3661896" y="1346525"/>
            <a:ext cx="96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 게시판</a:t>
            </a:r>
            <a:endParaRPr sz="800"/>
          </a:p>
        </p:txBody>
      </p:sp>
      <p:sp>
        <p:nvSpPr>
          <p:cNvPr id="1040" name="Google Shape;1040;p78"/>
          <p:cNvSpPr txBox="1"/>
          <p:nvPr/>
        </p:nvSpPr>
        <p:spPr>
          <a:xfrm>
            <a:off x="4653545" y="1346525"/>
            <a:ext cx="960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밀키트 게시판</a:t>
            </a:r>
            <a:endParaRPr sz="700"/>
          </a:p>
        </p:txBody>
      </p:sp>
      <p:pic>
        <p:nvPicPr>
          <p:cNvPr id="1041" name="Google Shape;1041;p78"/>
          <p:cNvPicPr preferRelativeResize="0"/>
          <p:nvPr/>
        </p:nvPicPr>
        <p:blipFill rotWithShape="1">
          <a:blip r:embed="rId3">
            <a:alphaModFix/>
          </a:blip>
          <a:srcRect b="0" l="0" r="74587" t="0"/>
          <a:stretch/>
        </p:blipFill>
        <p:spPr>
          <a:xfrm>
            <a:off x="6777999" y="697710"/>
            <a:ext cx="422247" cy="402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78"/>
          <p:cNvSpPr txBox="1"/>
          <p:nvPr/>
        </p:nvSpPr>
        <p:spPr>
          <a:xfrm>
            <a:off x="3006247" y="1631400"/>
            <a:ext cx="236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C9DAF8"/>
                </a:highlight>
              </a:rPr>
              <a:t>공지사항</a:t>
            </a:r>
            <a:endParaRPr sz="1200"/>
          </a:p>
        </p:txBody>
      </p:sp>
      <p:sp>
        <p:nvSpPr>
          <p:cNvPr id="1043" name="Google Shape;1043;p78"/>
          <p:cNvSpPr/>
          <p:nvPr/>
        </p:nvSpPr>
        <p:spPr>
          <a:xfrm>
            <a:off x="3033344" y="2385345"/>
            <a:ext cx="5504400" cy="1267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4" name="Google Shape;1044;p78"/>
          <p:cNvCxnSpPr/>
          <p:nvPr/>
        </p:nvCxnSpPr>
        <p:spPr>
          <a:xfrm>
            <a:off x="3048213" y="4117095"/>
            <a:ext cx="5501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78"/>
          <p:cNvSpPr txBox="1"/>
          <p:nvPr/>
        </p:nvSpPr>
        <p:spPr>
          <a:xfrm>
            <a:off x="3835610" y="1600559"/>
            <a:ext cx="461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aphicFrame>
        <p:nvGraphicFramePr>
          <p:cNvPr id="1046" name="Google Shape;1046;p78"/>
          <p:cNvGraphicFramePr/>
          <p:nvPr/>
        </p:nvGraphicFramePr>
        <p:xfrm>
          <a:off x="3501563" y="3717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799075"/>
                <a:gridCol w="2097600"/>
                <a:gridCol w="515725"/>
                <a:gridCol w="425825"/>
                <a:gridCol w="382850"/>
                <a:gridCol w="644050"/>
              </a:tblGrid>
              <a:tr h="29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첨부파일</a:t>
                      </a:r>
                      <a:endParaRPr sz="8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2"/>
                          </a:solidFill>
                        </a:rPr>
                        <a:t>xxxx.doc</a:t>
                      </a:r>
                      <a:endParaRPr sz="8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7" name="Google Shape;1047;p78"/>
          <p:cNvGraphicFramePr/>
          <p:nvPr/>
        </p:nvGraphicFramePr>
        <p:xfrm>
          <a:off x="3153800" y="1910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{0655F535-56B3-4853-AC79-B96C303726C7}</a:tableStyleId>
              </a:tblPr>
              <a:tblGrid>
                <a:gridCol w="2358650"/>
                <a:gridCol w="1354725"/>
                <a:gridCol w="661125"/>
                <a:gridCol w="545875"/>
                <a:gridCol w="640300"/>
              </a:tblGrid>
              <a:tr h="315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8" name="Google Shape;1048;p78"/>
          <p:cNvSpPr/>
          <p:nvPr/>
        </p:nvSpPr>
        <p:spPr>
          <a:xfrm>
            <a:off x="3005213" y="4202700"/>
            <a:ext cx="719100" cy="13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&lt; 이전글</a:t>
            </a:r>
            <a:endParaRPr sz="800"/>
          </a:p>
        </p:txBody>
      </p:sp>
      <p:sp>
        <p:nvSpPr>
          <p:cNvPr id="1049" name="Google Shape;1049;p78"/>
          <p:cNvSpPr/>
          <p:nvPr/>
        </p:nvSpPr>
        <p:spPr>
          <a:xfrm>
            <a:off x="3810123" y="4202700"/>
            <a:ext cx="719100" cy="139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다음글 &gt;</a:t>
            </a:r>
            <a:endParaRPr sz="800"/>
          </a:p>
        </p:txBody>
      </p:sp>
      <p:sp>
        <p:nvSpPr>
          <p:cNvPr id="1050" name="Google Shape;1050;p78"/>
          <p:cNvSpPr/>
          <p:nvPr/>
        </p:nvSpPr>
        <p:spPr>
          <a:xfrm>
            <a:off x="7811350" y="4202700"/>
            <a:ext cx="835500" cy="226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sp>
        <p:nvSpPr>
          <p:cNvPr id="1051" name="Google Shape;1051;p78"/>
          <p:cNvSpPr/>
          <p:nvPr/>
        </p:nvSpPr>
        <p:spPr>
          <a:xfrm>
            <a:off x="5871725" y="4202700"/>
            <a:ext cx="835500" cy="226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1052" name="Google Shape;1052;p78"/>
          <p:cNvSpPr/>
          <p:nvPr/>
        </p:nvSpPr>
        <p:spPr>
          <a:xfrm>
            <a:off x="6841538" y="4202700"/>
            <a:ext cx="835500" cy="226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삭제하기</a:t>
            </a:r>
            <a:endParaRPr sz="1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9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챗봇</a:t>
            </a:r>
            <a:endParaRPr b="0" sz="5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80"/>
          <p:cNvSpPr/>
          <p:nvPr/>
        </p:nvSpPr>
        <p:spPr>
          <a:xfrm>
            <a:off x="552700" y="651825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chatbot</a:t>
            </a:r>
            <a:r>
              <a:rPr lang="ko"/>
              <a:t>.jsp</a:t>
            </a:r>
            <a:endParaRPr/>
          </a:p>
        </p:txBody>
      </p:sp>
      <p:sp>
        <p:nvSpPr>
          <p:cNvPr id="1063" name="Google Shape;1063;p80"/>
          <p:cNvSpPr/>
          <p:nvPr/>
        </p:nvSpPr>
        <p:spPr>
          <a:xfrm>
            <a:off x="2721660" y="516029"/>
            <a:ext cx="5659823" cy="414478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0"/>
          <p:cNvSpPr/>
          <p:nvPr/>
        </p:nvSpPr>
        <p:spPr>
          <a:xfrm>
            <a:off x="2950838" y="698772"/>
            <a:ext cx="2424220" cy="3593678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0"/>
          <p:cNvSpPr/>
          <p:nvPr/>
        </p:nvSpPr>
        <p:spPr>
          <a:xfrm>
            <a:off x="3136645" y="1639802"/>
            <a:ext cx="1110509" cy="2663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오늘 행복</a:t>
            </a:r>
            <a:endParaRPr sz="900"/>
          </a:p>
        </p:txBody>
      </p:sp>
      <p:sp>
        <p:nvSpPr>
          <p:cNvPr id="1066" name="Google Shape;1066;p80"/>
          <p:cNvSpPr/>
          <p:nvPr/>
        </p:nvSpPr>
        <p:spPr>
          <a:xfrm>
            <a:off x="3043772" y="2245326"/>
            <a:ext cx="1360821" cy="40899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오늘 기분이 안좋으시군요.</a:t>
            </a:r>
            <a:endParaRPr sz="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매운음식 좋아하시나요?</a:t>
            </a:r>
            <a:endParaRPr sz="600">
              <a:solidFill>
                <a:srgbClr val="333333"/>
              </a:solidFill>
            </a:endParaRPr>
          </a:p>
        </p:txBody>
      </p:sp>
      <p:sp>
        <p:nvSpPr>
          <p:cNvPr id="1067" name="Google Shape;1067;p80"/>
          <p:cNvSpPr/>
          <p:nvPr/>
        </p:nvSpPr>
        <p:spPr>
          <a:xfrm>
            <a:off x="3056957" y="3244239"/>
            <a:ext cx="1334428" cy="71794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 3개 띄우기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</a:t>
            </a:r>
            <a:endParaRPr sz="700"/>
          </a:p>
        </p:txBody>
      </p:sp>
      <p:sp>
        <p:nvSpPr>
          <p:cNvPr id="1068" name="Google Shape;1068;p80"/>
          <p:cNvSpPr/>
          <p:nvPr/>
        </p:nvSpPr>
        <p:spPr>
          <a:xfrm>
            <a:off x="3166272" y="803710"/>
            <a:ext cx="1407932" cy="46896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ko" sz="700"/>
              <a:t>기분에 따른 레시피</a:t>
            </a:r>
            <a:endParaRPr b="1"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재료기반 레시피</a:t>
            </a:r>
            <a:endParaRPr sz="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069" name="Google Shape;1069;p80"/>
          <p:cNvSpPr/>
          <p:nvPr/>
        </p:nvSpPr>
        <p:spPr>
          <a:xfrm>
            <a:off x="3147444" y="3403575"/>
            <a:ext cx="334316" cy="4104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80"/>
          <p:cNvSpPr/>
          <p:nvPr/>
        </p:nvSpPr>
        <p:spPr>
          <a:xfrm>
            <a:off x="3600713" y="3398050"/>
            <a:ext cx="334316" cy="4104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80"/>
          <p:cNvSpPr/>
          <p:nvPr/>
        </p:nvSpPr>
        <p:spPr>
          <a:xfrm>
            <a:off x="4004009" y="3395928"/>
            <a:ext cx="334316" cy="4104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80"/>
          <p:cNvSpPr/>
          <p:nvPr/>
        </p:nvSpPr>
        <p:spPr>
          <a:xfrm>
            <a:off x="4165125" y="1323144"/>
            <a:ext cx="1110509" cy="2663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 sz="900"/>
          </a:p>
        </p:txBody>
      </p:sp>
      <p:sp>
        <p:nvSpPr>
          <p:cNvPr id="1073" name="Google Shape;1073;p80"/>
          <p:cNvSpPr/>
          <p:nvPr/>
        </p:nvSpPr>
        <p:spPr>
          <a:xfrm>
            <a:off x="4295531" y="1940291"/>
            <a:ext cx="980245" cy="2663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기분 안좋아요</a:t>
            </a:r>
            <a:endParaRPr sz="900"/>
          </a:p>
        </p:txBody>
      </p:sp>
      <p:sp>
        <p:nvSpPr>
          <p:cNvPr id="1074" name="Google Shape;1074;p80"/>
          <p:cNvSpPr/>
          <p:nvPr/>
        </p:nvSpPr>
        <p:spPr>
          <a:xfrm>
            <a:off x="3083366" y="4383883"/>
            <a:ext cx="1857755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0"/>
          <p:cNvSpPr/>
          <p:nvPr/>
        </p:nvSpPr>
        <p:spPr>
          <a:xfrm>
            <a:off x="4993062" y="4383883"/>
            <a:ext cx="349925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1076" name="Google Shape;1076;p80"/>
          <p:cNvSpPr/>
          <p:nvPr/>
        </p:nvSpPr>
        <p:spPr>
          <a:xfrm>
            <a:off x="3056957" y="4040242"/>
            <a:ext cx="372629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1077" name="Google Shape;1077;p80"/>
          <p:cNvSpPr/>
          <p:nvPr/>
        </p:nvSpPr>
        <p:spPr>
          <a:xfrm>
            <a:off x="3510582" y="4040242"/>
            <a:ext cx="372629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문의하기</a:t>
            </a:r>
            <a:endParaRPr sz="600"/>
          </a:p>
        </p:txBody>
      </p:sp>
      <p:sp>
        <p:nvSpPr>
          <p:cNvPr id="1078" name="Google Shape;1078;p80"/>
          <p:cNvSpPr/>
          <p:nvPr/>
        </p:nvSpPr>
        <p:spPr>
          <a:xfrm>
            <a:off x="3964208" y="4040242"/>
            <a:ext cx="372629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79" name="Google Shape;1079;p80"/>
          <p:cNvSpPr/>
          <p:nvPr/>
        </p:nvSpPr>
        <p:spPr>
          <a:xfrm>
            <a:off x="4417834" y="4040242"/>
            <a:ext cx="372629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80" name="Google Shape;1080;p80"/>
          <p:cNvSpPr/>
          <p:nvPr/>
        </p:nvSpPr>
        <p:spPr>
          <a:xfrm>
            <a:off x="4871460" y="4040242"/>
            <a:ext cx="372629" cy="17508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81" name="Google Shape;1081;p80"/>
          <p:cNvSpPr/>
          <p:nvPr/>
        </p:nvSpPr>
        <p:spPr>
          <a:xfrm>
            <a:off x="5582828" y="542606"/>
            <a:ext cx="2615501" cy="1970213"/>
          </a:xfrm>
          <a:prstGeom prst="roundRect">
            <a:avLst>
              <a:gd fmla="val 22568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&lt;기분 아이디어&gt;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방법 1. 긍정과 부정으로 나눠질 수 있는 정해진 질문들에 답변을 하게 한다. 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오늘 기분이 좋나요?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-&gt; 기분 안좋아요, 기분 째져요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sentiment api로 긍정 부정 중립 판단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 매운거 괜찮아요?  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→ 좀 그래요… =&gt; negative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82" name="Google Shape;1082;p80"/>
          <p:cNvSpPr txBox="1"/>
          <p:nvPr/>
        </p:nvSpPr>
        <p:spPr>
          <a:xfrm>
            <a:off x="3714525" y="3776569"/>
            <a:ext cx="6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새로고침버튼</a:t>
            </a:r>
            <a:endParaRPr sz="1200"/>
          </a:p>
        </p:txBody>
      </p:sp>
      <p:sp>
        <p:nvSpPr>
          <p:cNvPr id="1083" name="Google Shape;1083;p80"/>
          <p:cNvSpPr/>
          <p:nvPr/>
        </p:nvSpPr>
        <p:spPr>
          <a:xfrm>
            <a:off x="4295531" y="2695171"/>
            <a:ext cx="980245" cy="2663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네 매운거 좋아해요</a:t>
            </a:r>
            <a:endParaRPr sz="900"/>
          </a:p>
        </p:txBody>
      </p:sp>
      <p:sp>
        <p:nvSpPr>
          <p:cNvPr id="1084" name="Google Shape;1084;p80"/>
          <p:cNvSpPr/>
          <p:nvPr/>
        </p:nvSpPr>
        <p:spPr>
          <a:xfrm>
            <a:off x="3056956" y="2961412"/>
            <a:ext cx="1517195" cy="266314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매운음식을 좋아하시면 </a:t>
            </a:r>
            <a:endParaRPr sz="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아래와 같은 레시피는 어떤가요?</a:t>
            </a:r>
            <a:endParaRPr sz="900"/>
          </a:p>
        </p:txBody>
      </p:sp>
      <p:sp>
        <p:nvSpPr>
          <p:cNvPr id="1085" name="Google Shape;1085;p80"/>
          <p:cNvSpPr/>
          <p:nvPr/>
        </p:nvSpPr>
        <p:spPr>
          <a:xfrm>
            <a:off x="5477807" y="2654316"/>
            <a:ext cx="2357100" cy="1729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</a:rPr>
              <a:t>-&gt; 오늘 기분이 어때요?</a:t>
            </a:r>
            <a:br>
              <a:rPr lang="ko" sz="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</a:rPr>
              <a:t>-&gt;   </a:t>
            </a: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cxnSp>
        <p:nvCxnSpPr>
          <p:cNvPr id="1086" name="Google Shape;1086;p80"/>
          <p:cNvCxnSpPr>
            <a:endCxn id="1087" idx="1"/>
          </p:cNvCxnSpPr>
          <p:nvPr/>
        </p:nvCxnSpPr>
        <p:spPr>
          <a:xfrm flipH="1" rot="10800000">
            <a:off x="6698478" y="2975487"/>
            <a:ext cx="5580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80"/>
          <p:cNvCxnSpPr/>
          <p:nvPr/>
        </p:nvCxnSpPr>
        <p:spPr>
          <a:xfrm>
            <a:off x="6670725" y="3602900"/>
            <a:ext cx="497100" cy="4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80"/>
          <p:cNvCxnSpPr>
            <a:endCxn id="1090" idx="1"/>
          </p:cNvCxnSpPr>
          <p:nvPr/>
        </p:nvCxnSpPr>
        <p:spPr>
          <a:xfrm>
            <a:off x="6780387" y="3522968"/>
            <a:ext cx="4761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80"/>
          <p:cNvSpPr/>
          <p:nvPr/>
        </p:nvSpPr>
        <p:spPr>
          <a:xfrm>
            <a:off x="7256478" y="2842287"/>
            <a:ext cx="4884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좋아요</a:t>
            </a:r>
            <a:endParaRPr sz="800"/>
          </a:p>
        </p:txBody>
      </p:sp>
      <p:sp>
        <p:nvSpPr>
          <p:cNvPr id="1090" name="Google Shape;1090;p80"/>
          <p:cNvSpPr/>
          <p:nvPr/>
        </p:nvSpPr>
        <p:spPr>
          <a:xfrm>
            <a:off x="7256487" y="3675968"/>
            <a:ext cx="4884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그냥그래요</a:t>
            </a:r>
            <a:endParaRPr sz="800"/>
          </a:p>
        </p:txBody>
      </p:sp>
      <p:sp>
        <p:nvSpPr>
          <p:cNvPr id="1091" name="Google Shape;1091;p80"/>
          <p:cNvSpPr/>
          <p:nvPr/>
        </p:nvSpPr>
        <p:spPr>
          <a:xfrm>
            <a:off x="7167804" y="4102538"/>
            <a:ext cx="4884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별로에요</a:t>
            </a:r>
            <a:endParaRPr sz="800"/>
          </a:p>
        </p:txBody>
      </p:sp>
      <p:sp>
        <p:nvSpPr>
          <p:cNvPr id="1092" name="Google Shape;1092;p80"/>
          <p:cNvSpPr txBox="1"/>
          <p:nvPr/>
        </p:nvSpPr>
        <p:spPr>
          <a:xfrm>
            <a:off x="593200" y="1133825"/>
            <a:ext cx="15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sentiment api 가능 시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3" name="Google Shape;1093;p80"/>
          <p:cNvSpPr/>
          <p:nvPr/>
        </p:nvSpPr>
        <p:spPr>
          <a:xfrm>
            <a:off x="7256487" y="3259118"/>
            <a:ext cx="4884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그냥그래요</a:t>
            </a:r>
            <a:endParaRPr sz="800"/>
          </a:p>
        </p:txBody>
      </p:sp>
      <p:cxnSp>
        <p:nvCxnSpPr>
          <p:cNvPr id="1094" name="Google Shape;1094;p80"/>
          <p:cNvCxnSpPr>
            <a:stCxn id="1093" idx="1"/>
          </p:cNvCxnSpPr>
          <p:nvPr/>
        </p:nvCxnSpPr>
        <p:spPr>
          <a:xfrm flipH="1">
            <a:off x="6894387" y="3392318"/>
            <a:ext cx="362100" cy="1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/>
          <p:nvPr/>
        </p:nvSpPr>
        <p:spPr>
          <a:xfrm>
            <a:off x="552700" y="651825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chatbot.jsp</a:t>
            </a:r>
            <a:endParaRPr/>
          </a:p>
        </p:txBody>
      </p:sp>
      <p:sp>
        <p:nvSpPr>
          <p:cNvPr id="1100" name="Google Shape;1100;p81"/>
          <p:cNvSpPr/>
          <p:nvPr/>
        </p:nvSpPr>
        <p:spPr>
          <a:xfrm>
            <a:off x="2721660" y="516029"/>
            <a:ext cx="5659800" cy="414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950838" y="698772"/>
            <a:ext cx="2424300" cy="359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3168870" y="1503552"/>
            <a:ext cx="11106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오늘 행복</a:t>
            </a:r>
            <a:endParaRPr sz="900"/>
          </a:p>
        </p:txBody>
      </p:sp>
      <p:sp>
        <p:nvSpPr>
          <p:cNvPr id="1103" name="Google Shape;1103;p81"/>
          <p:cNvSpPr/>
          <p:nvPr/>
        </p:nvSpPr>
        <p:spPr>
          <a:xfrm>
            <a:off x="3168872" y="2166951"/>
            <a:ext cx="1360800" cy="40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오늘 기분이 안좋으시군요.</a:t>
            </a:r>
            <a:endParaRPr sz="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매운음식 좋아하시나요?</a:t>
            </a:r>
            <a:endParaRPr sz="600">
              <a:solidFill>
                <a:srgbClr val="333333"/>
              </a:solidFill>
            </a:endParaRPr>
          </a:p>
        </p:txBody>
      </p:sp>
      <p:sp>
        <p:nvSpPr>
          <p:cNvPr id="1104" name="Google Shape;1104;p81"/>
          <p:cNvSpPr/>
          <p:nvPr/>
        </p:nvSpPr>
        <p:spPr>
          <a:xfrm>
            <a:off x="3056957" y="3244239"/>
            <a:ext cx="1334400" cy="71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 3개 띄우기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</a:t>
            </a:r>
            <a:endParaRPr sz="700"/>
          </a:p>
        </p:txBody>
      </p:sp>
      <p:sp>
        <p:nvSpPr>
          <p:cNvPr id="1105" name="Google Shape;1105;p81"/>
          <p:cNvSpPr/>
          <p:nvPr/>
        </p:nvSpPr>
        <p:spPr>
          <a:xfrm>
            <a:off x="3166275" y="803700"/>
            <a:ext cx="1481700" cy="33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ko" sz="700"/>
              <a:t>기분에 따른 레시피</a:t>
            </a:r>
            <a:endParaRPr b="1"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재료기반 레시피</a:t>
            </a:r>
            <a:endParaRPr sz="700"/>
          </a:p>
        </p:txBody>
      </p:sp>
      <p:sp>
        <p:nvSpPr>
          <p:cNvPr id="1106" name="Google Shape;1106;p81"/>
          <p:cNvSpPr/>
          <p:nvPr/>
        </p:nvSpPr>
        <p:spPr>
          <a:xfrm>
            <a:off x="3147444" y="3403575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1"/>
          <p:cNvSpPr/>
          <p:nvPr/>
        </p:nvSpPr>
        <p:spPr>
          <a:xfrm>
            <a:off x="3600713" y="3398050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81"/>
          <p:cNvSpPr/>
          <p:nvPr/>
        </p:nvSpPr>
        <p:spPr>
          <a:xfrm>
            <a:off x="4004009" y="3395928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1"/>
          <p:cNvSpPr/>
          <p:nvPr/>
        </p:nvSpPr>
        <p:spPr>
          <a:xfrm>
            <a:off x="4165025" y="1185419"/>
            <a:ext cx="11106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 sz="900"/>
          </a:p>
        </p:txBody>
      </p:sp>
      <p:sp>
        <p:nvSpPr>
          <p:cNvPr id="1110" name="Google Shape;1110;p81"/>
          <p:cNvSpPr/>
          <p:nvPr/>
        </p:nvSpPr>
        <p:spPr>
          <a:xfrm>
            <a:off x="4295531" y="1781229"/>
            <a:ext cx="980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기분 안좋아요</a:t>
            </a:r>
            <a:endParaRPr sz="900"/>
          </a:p>
        </p:txBody>
      </p:sp>
      <p:sp>
        <p:nvSpPr>
          <p:cNvPr id="1111" name="Google Shape;1111;p81"/>
          <p:cNvSpPr/>
          <p:nvPr/>
        </p:nvSpPr>
        <p:spPr>
          <a:xfrm>
            <a:off x="3083366" y="4383883"/>
            <a:ext cx="18579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1"/>
          <p:cNvSpPr/>
          <p:nvPr/>
        </p:nvSpPr>
        <p:spPr>
          <a:xfrm>
            <a:off x="4993062" y="4383883"/>
            <a:ext cx="3498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1113" name="Google Shape;1113;p81"/>
          <p:cNvSpPr/>
          <p:nvPr/>
        </p:nvSpPr>
        <p:spPr>
          <a:xfrm>
            <a:off x="3056957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1114" name="Google Shape;1114;p81"/>
          <p:cNvSpPr/>
          <p:nvPr/>
        </p:nvSpPr>
        <p:spPr>
          <a:xfrm>
            <a:off x="3510582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문의하기</a:t>
            </a:r>
            <a:endParaRPr sz="600"/>
          </a:p>
        </p:txBody>
      </p:sp>
      <p:sp>
        <p:nvSpPr>
          <p:cNvPr id="1115" name="Google Shape;1115;p81"/>
          <p:cNvSpPr/>
          <p:nvPr/>
        </p:nvSpPr>
        <p:spPr>
          <a:xfrm>
            <a:off x="3964208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16" name="Google Shape;1116;p81"/>
          <p:cNvSpPr/>
          <p:nvPr/>
        </p:nvSpPr>
        <p:spPr>
          <a:xfrm>
            <a:off x="4417834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17" name="Google Shape;1117;p81"/>
          <p:cNvSpPr/>
          <p:nvPr/>
        </p:nvSpPr>
        <p:spPr>
          <a:xfrm>
            <a:off x="4871460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18" name="Google Shape;1118;p81"/>
          <p:cNvSpPr txBox="1"/>
          <p:nvPr/>
        </p:nvSpPr>
        <p:spPr>
          <a:xfrm>
            <a:off x="3714525" y="3776569"/>
            <a:ext cx="6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새로고침버튼</a:t>
            </a:r>
            <a:endParaRPr sz="1200"/>
          </a:p>
        </p:txBody>
      </p:sp>
      <p:sp>
        <p:nvSpPr>
          <p:cNvPr id="1119" name="Google Shape;1119;p81"/>
          <p:cNvSpPr/>
          <p:nvPr/>
        </p:nvSpPr>
        <p:spPr>
          <a:xfrm>
            <a:off x="4295531" y="2695171"/>
            <a:ext cx="980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네 매운거 좋아해요</a:t>
            </a:r>
            <a:endParaRPr sz="900"/>
          </a:p>
        </p:txBody>
      </p:sp>
      <p:sp>
        <p:nvSpPr>
          <p:cNvPr id="1120" name="Google Shape;1120;p81"/>
          <p:cNvSpPr/>
          <p:nvPr/>
        </p:nvSpPr>
        <p:spPr>
          <a:xfrm>
            <a:off x="3056956" y="2961412"/>
            <a:ext cx="1517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매운음식을 좋아하시면 </a:t>
            </a:r>
            <a:endParaRPr sz="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아래와 같은 레시피는 어떤가요?</a:t>
            </a:r>
            <a:endParaRPr sz="900"/>
          </a:p>
        </p:txBody>
      </p:sp>
      <p:sp>
        <p:nvSpPr>
          <p:cNvPr id="1121" name="Google Shape;1121;p81"/>
          <p:cNvSpPr txBox="1"/>
          <p:nvPr/>
        </p:nvSpPr>
        <p:spPr>
          <a:xfrm>
            <a:off x="593200" y="1133825"/>
            <a:ext cx="151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sentiment api 불가능 시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81"/>
          <p:cNvSpPr/>
          <p:nvPr/>
        </p:nvSpPr>
        <p:spPr>
          <a:xfrm>
            <a:off x="5669013" y="698772"/>
            <a:ext cx="2424300" cy="359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81"/>
          <p:cNvSpPr/>
          <p:nvPr/>
        </p:nvSpPr>
        <p:spPr>
          <a:xfrm>
            <a:off x="5887020" y="1596652"/>
            <a:ext cx="11106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오늘 행복</a:t>
            </a:r>
            <a:endParaRPr sz="900"/>
          </a:p>
        </p:txBody>
      </p:sp>
      <p:sp>
        <p:nvSpPr>
          <p:cNvPr id="1124" name="Google Shape;1124;p81"/>
          <p:cNvSpPr/>
          <p:nvPr/>
        </p:nvSpPr>
        <p:spPr>
          <a:xfrm>
            <a:off x="5761947" y="2245326"/>
            <a:ext cx="1360800" cy="408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오늘 기분이 안좋으시군요.</a:t>
            </a:r>
            <a:endParaRPr sz="6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rgbClr val="333333"/>
                </a:solidFill>
              </a:rPr>
              <a:t>매운음식 좋아하시나요?</a:t>
            </a:r>
            <a:endParaRPr sz="600">
              <a:solidFill>
                <a:srgbClr val="333333"/>
              </a:solidFill>
            </a:endParaRPr>
          </a:p>
        </p:txBody>
      </p:sp>
      <p:sp>
        <p:nvSpPr>
          <p:cNvPr id="1125" name="Google Shape;1125;p81"/>
          <p:cNvSpPr/>
          <p:nvPr/>
        </p:nvSpPr>
        <p:spPr>
          <a:xfrm>
            <a:off x="5775132" y="3244239"/>
            <a:ext cx="1334400" cy="717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 3개 띄우기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</a:t>
            </a:r>
            <a:endParaRPr sz="700"/>
          </a:p>
        </p:txBody>
      </p:sp>
      <p:sp>
        <p:nvSpPr>
          <p:cNvPr id="1126" name="Google Shape;1126;p81"/>
          <p:cNvSpPr/>
          <p:nvPr/>
        </p:nvSpPr>
        <p:spPr>
          <a:xfrm>
            <a:off x="5884450" y="803700"/>
            <a:ext cx="1932300" cy="276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안녕하세요, 오늘 뭐 해먹으실 건가요?</a:t>
            </a:r>
            <a:endParaRPr sz="700"/>
          </a:p>
        </p:txBody>
      </p:sp>
      <p:sp>
        <p:nvSpPr>
          <p:cNvPr id="1127" name="Google Shape;1127;p81"/>
          <p:cNvSpPr/>
          <p:nvPr/>
        </p:nvSpPr>
        <p:spPr>
          <a:xfrm>
            <a:off x="5865619" y="3403575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81"/>
          <p:cNvSpPr/>
          <p:nvPr/>
        </p:nvSpPr>
        <p:spPr>
          <a:xfrm>
            <a:off x="6318888" y="3398050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81"/>
          <p:cNvSpPr/>
          <p:nvPr/>
        </p:nvSpPr>
        <p:spPr>
          <a:xfrm>
            <a:off x="6722184" y="3395928"/>
            <a:ext cx="334200" cy="410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81"/>
          <p:cNvSpPr/>
          <p:nvPr/>
        </p:nvSpPr>
        <p:spPr>
          <a:xfrm>
            <a:off x="7013706" y="1940291"/>
            <a:ext cx="980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기분 안좋아요</a:t>
            </a:r>
            <a:endParaRPr sz="900"/>
          </a:p>
        </p:txBody>
      </p:sp>
      <p:sp>
        <p:nvSpPr>
          <p:cNvPr id="1131" name="Google Shape;1131;p81"/>
          <p:cNvSpPr/>
          <p:nvPr/>
        </p:nvSpPr>
        <p:spPr>
          <a:xfrm>
            <a:off x="5801541" y="4383883"/>
            <a:ext cx="18579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81"/>
          <p:cNvSpPr/>
          <p:nvPr/>
        </p:nvSpPr>
        <p:spPr>
          <a:xfrm>
            <a:off x="7711237" y="4383883"/>
            <a:ext cx="3498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1133" name="Google Shape;1133;p81"/>
          <p:cNvSpPr/>
          <p:nvPr/>
        </p:nvSpPr>
        <p:spPr>
          <a:xfrm>
            <a:off x="5775132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1134" name="Google Shape;1134;p81"/>
          <p:cNvSpPr/>
          <p:nvPr/>
        </p:nvSpPr>
        <p:spPr>
          <a:xfrm>
            <a:off x="6228757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문의하기</a:t>
            </a:r>
            <a:endParaRPr sz="600"/>
          </a:p>
        </p:txBody>
      </p:sp>
      <p:sp>
        <p:nvSpPr>
          <p:cNvPr id="1135" name="Google Shape;1135;p81"/>
          <p:cNvSpPr/>
          <p:nvPr/>
        </p:nvSpPr>
        <p:spPr>
          <a:xfrm>
            <a:off x="6682383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36" name="Google Shape;1136;p81"/>
          <p:cNvSpPr/>
          <p:nvPr/>
        </p:nvSpPr>
        <p:spPr>
          <a:xfrm>
            <a:off x="7136009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37" name="Google Shape;1137;p81"/>
          <p:cNvSpPr/>
          <p:nvPr/>
        </p:nvSpPr>
        <p:spPr>
          <a:xfrm>
            <a:off x="7589635" y="4040242"/>
            <a:ext cx="372600" cy="175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38" name="Google Shape;1138;p81"/>
          <p:cNvSpPr txBox="1"/>
          <p:nvPr/>
        </p:nvSpPr>
        <p:spPr>
          <a:xfrm>
            <a:off x="6432700" y="3776569"/>
            <a:ext cx="6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새로고침버튼</a:t>
            </a:r>
            <a:endParaRPr sz="1200"/>
          </a:p>
        </p:txBody>
      </p:sp>
      <p:sp>
        <p:nvSpPr>
          <p:cNvPr id="1139" name="Google Shape;1139;p81"/>
          <p:cNvSpPr/>
          <p:nvPr/>
        </p:nvSpPr>
        <p:spPr>
          <a:xfrm>
            <a:off x="7013706" y="2695171"/>
            <a:ext cx="980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네 매운거 좋아해요</a:t>
            </a:r>
            <a:endParaRPr sz="900"/>
          </a:p>
        </p:txBody>
      </p:sp>
      <p:sp>
        <p:nvSpPr>
          <p:cNvPr id="1140" name="Google Shape;1140;p81"/>
          <p:cNvSpPr/>
          <p:nvPr/>
        </p:nvSpPr>
        <p:spPr>
          <a:xfrm>
            <a:off x="5775131" y="2961412"/>
            <a:ext cx="1517100" cy="26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매운음식을 좋아하시면 </a:t>
            </a:r>
            <a:endParaRPr sz="7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33333"/>
                </a:solidFill>
                <a:highlight>
                  <a:srgbClr val="FFFFFF"/>
                </a:highlight>
              </a:rPr>
              <a:t>아래와 같은 레시피는 어떤가요?</a:t>
            </a:r>
            <a:endParaRPr sz="900"/>
          </a:p>
        </p:txBody>
      </p:sp>
      <p:sp>
        <p:nvSpPr>
          <p:cNvPr id="1141" name="Google Shape;1141;p81"/>
          <p:cNvSpPr/>
          <p:nvPr/>
        </p:nvSpPr>
        <p:spPr>
          <a:xfrm>
            <a:off x="5884450" y="1173625"/>
            <a:ext cx="1481700" cy="33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b="1" lang="ko" sz="700"/>
              <a:t>기분에 따른 레시피</a:t>
            </a:r>
            <a:endParaRPr b="1" sz="7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ko" sz="700"/>
              <a:t>재료기반 레시피</a:t>
            </a:r>
            <a:endParaRPr sz="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2"/>
          <p:cNvSpPr/>
          <p:nvPr/>
        </p:nvSpPr>
        <p:spPr>
          <a:xfrm>
            <a:off x="6848514" y="644303"/>
            <a:ext cx="2206272" cy="3700155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7" name="Google Shape;1147;p82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chatbot.jsp</a:t>
            </a:r>
            <a:endParaRPr/>
          </a:p>
        </p:txBody>
      </p:sp>
      <p:sp>
        <p:nvSpPr>
          <p:cNvPr id="1148" name="Google Shape;1148;p82"/>
          <p:cNvSpPr/>
          <p:nvPr/>
        </p:nvSpPr>
        <p:spPr>
          <a:xfrm>
            <a:off x="2282744" y="644303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49" name="Google Shape;1149;p82"/>
          <p:cNvSpPr/>
          <p:nvPr/>
        </p:nvSpPr>
        <p:spPr>
          <a:xfrm>
            <a:off x="2355375" y="752400"/>
            <a:ext cx="1923786" cy="217388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안녕하세요, 오늘 뭐 해 먹으실 건가요?</a:t>
            </a:r>
            <a:endParaRPr b="1" sz="600"/>
          </a:p>
        </p:txBody>
      </p:sp>
      <p:sp>
        <p:nvSpPr>
          <p:cNvPr id="1150" name="Google Shape;1150;p82"/>
          <p:cNvSpPr/>
          <p:nvPr/>
        </p:nvSpPr>
        <p:spPr>
          <a:xfrm>
            <a:off x="2311775" y="4084775"/>
            <a:ext cx="477124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처음으로</a:t>
            </a:r>
            <a:endParaRPr sz="500"/>
          </a:p>
        </p:txBody>
      </p:sp>
      <p:sp>
        <p:nvSpPr>
          <p:cNvPr id="1151" name="Google Shape;1151;p82"/>
          <p:cNvSpPr/>
          <p:nvPr/>
        </p:nvSpPr>
        <p:spPr>
          <a:xfrm>
            <a:off x="2375914" y="4425987"/>
            <a:ext cx="1690814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2" name="Google Shape;1152;p82"/>
          <p:cNvSpPr/>
          <p:nvPr/>
        </p:nvSpPr>
        <p:spPr>
          <a:xfrm>
            <a:off x="4113839" y="4425987"/>
            <a:ext cx="318539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153" name="Google Shape;1153;p82"/>
          <p:cNvSpPr/>
          <p:nvPr/>
        </p:nvSpPr>
        <p:spPr>
          <a:xfrm>
            <a:off x="4589271" y="644292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4" name="Google Shape;1154;p82"/>
          <p:cNvSpPr/>
          <p:nvPr/>
        </p:nvSpPr>
        <p:spPr>
          <a:xfrm>
            <a:off x="4664192" y="4425976"/>
            <a:ext cx="1690814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5" name="Google Shape;1155;p82"/>
          <p:cNvSpPr/>
          <p:nvPr/>
        </p:nvSpPr>
        <p:spPr>
          <a:xfrm>
            <a:off x="6402116" y="4425976"/>
            <a:ext cx="318539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156" name="Google Shape;1156;p82"/>
          <p:cNvSpPr/>
          <p:nvPr/>
        </p:nvSpPr>
        <p:spPr>
          <a:xfrm>
            <a:off x="4667788" y="3507875"/>
            <a:ext cx="1628400" cy="27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/>
              <a:t>재료가 무엇인지 모르겠어요.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/>
              <a:t>다시 말씀해주실래요?</a:t>
            </a:r>
            <a:endParaRPr b="1" sz="700"/>
          </a:p>
        </p:txBody>
      </p:sp>
      <p:sp>
        <p:nvSpPr>
          <p:cNvPr id="1157" name="Google Shape;1157;p82"/>
          <p:cNvSpPr/>
          <p:nvPr/>
        </p:nvSpPr>
        <p:spPr>
          <a:xfrm>
            <a:off x="6895800" y="911875"/>
            <a:ext cx="2085600" cy="3903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/>
              <a:t>돼지고기, 강황가루, 굴소스 가 들어간 레시피가 없어요… 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/>
              <a:t>다른 재료를 넣어주실래요?</a:t>
            </a:r>
            <a:endParaRPr b="1" sz="700"/>
          </a:p>
        </p:txBody>
      </p:sp>
      <p:sp>
        <p:nvSpPr>
          <p:cNvPr id="1158" name="Google Shape;1158;p82"/>
          <p:cNvSpPr/>
          <p:nvPr/>
        </p:nvSpPr>
        <p:spPr>
          <a:xfrm>
            <a:off x="6923435" y="4425987"/>
            <a:ext cx="1690814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59" name="Google Shape;1159;p82"/>
          <p:cNvSpPr/>
          <p:nvPr/>
        </p:nvSpPr>
        <p:spPr>
          <a:xfrm>
            <a:off x="8661359" y="4425987"/>
            <a:ext cx="318539" cy="180083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160" name="Google Shape;1160;p82"/>
          <p:cNvSpPr/>
          <p:nvPr/>
        </p:nvSpPr>
        <p:spPr>
          <a:xfrm>
            <a:off x="2864675" y="4082575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161" name="Google Shape;1161;p82"/>
          <p:cNvSpPr/>
          <p:nvPr/>
        </p:nvSpPr>
        <p:spPr>
          <a:xfrm>
            <a:off x="2355375" y="998275"/>
            <a:ext cx="1207200" cy="217500"/>
          </a:xfrm>
          <a:prstGeom prst="roundRect">
            <a:avLst>
              <a:gd fmla="val 0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기분에 따른 레시피 추천</a:t>
            </a:r>
            <a:endParaRPr b="1" sz="600"/>
          </a:p>
        </p:txBody>
      </p:sp>
      <p:sp>
        <p:nvSpPr>
          <p:cNvPr id="1162" name="Google Shape;1162;p82"/>
          <p:cNvSpPr/>
          <p:nvPr/>
        </p:nvSpPr>
        <p:spPr>
          <a:xfrm>
            <a:off x="2355375" y="1215775"/>
            <a:ext cx="12072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</a:t>
            </a:r>
            <a:r>
              <a:rPr b="1" lang="ko" sz="700">
                <a:solidFill>
                  <a:schemeClr val="dk2"/>
                </a:solidFill>
              </a:rPr>
              <a:t>에 따른 레시피 추천</a:t>
            </a:r>
            <a:endParaRPr b="1" sz="600"/>
          </a:p>
        </p:txBody>
      </p:sp>
      <p:sp>
        <p:nvSpPr>
          <p:cNvPr id="1163" name="Google Shape;1163;p82"/>
          <p:cNvSpPr/>
          <p:nvPr/>
        </p:nvSpPr>
        <p:spPr>
          <a:xfrm>
            <a:off x="3219225" y="1503300"/>
            <a:ext cx="12072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재료에 따른 레시피 추천</a:t>
            </a:r>
            <a:endParaRPr b="1" sz="600"/>
          </a:p>
        </p:txBody>
      </p:sp>
      <p:sp>
        <p:nvSpPr>
          <p:cNvPr id="1164" name="Google Shape;1164;p82"/>
          <p:cNvSpPr/>
          <p:nvPr/>
        </p:nvSpPr>
        <p:spPr>
          <a:xfrm>
            <a:off x="2355325" y="1805875"/>
            <a:ext cx="19239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재료를 말씀해주세요 ! ex) 돼지고기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165" name="Google Shape;1165;p82"/>
          <p:cNvSpPr/>
          <p:nvPr/>
        </p:nvSpPr>
        <p:spPr>
          <a:xfrm>
            <a:off x="3787079" y="2417425"/>
            <a:ext cx="6453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돼지고기</a:t>
            </a:r>
            <a:endParaRPr b="1" sz="600"/>
          </a:p>
        </p:txBody>
      </p:sp>
      <p:sp>
        <p:nvSpPr>
          <p:cNvPr id="1166" name="Google Shape;1166;p82"/>
          <p:cNvSpPr/>
          <p:nvPr/>
        </p:nvSpPr>
        <p:spPr>
          <a:xfrm>
            <a:off x="2340775" y="2684875"/>
            <a:ext cx="12813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돼지고기 가 들어간 레시피</a:t>
            </a:r>
            <a:endParaRPr b="1" sz="600"/>
          </a:p>
        </p:txBody>
      </p:sp>
      <p:grpSp>
        <p:nvGrpSpPr>
          <p:cNvPr id="1167" name="Google Shape;1167;p82"/>
          <p:cNvGrpSpPr/>
          <p:nvPr/>
        </p:nvGrpSpPr>
        <p:grpSpPr>
          <a:xfrm>
            <a:off x="2345214" y="2940650"/>
            <a:ext cx="2085700" cy="1079558"/>
            <a:chOff x="2339873" y="2522558"/>
            <a:chExt cx="1923900" cy="1285800"/>
          </a:xfrm>
        </p:grpSpPr>
        <p:sp>
          <p:nvSpPr>
            <p:cNvPr id="1168" name="Google Shape;1168;p82"/>
            <p:cNvSpPr/>
            <p:nvPr/>
          </p:nvSpPr>
          <p:spPr>
            <a:xfrm>
              <a:off x="2339873" y="2522558"/>
              <a:ext cx="1923900" cy="1285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9" name="Google Shape;1169;p82"/>
            <p:cNvGrpSpPr/>
            <p:nvPr/>
          </p:nvGrpSpPr>
          <p:grpSpPr>
            <a:xfrm>
              <a:off x="2397784" y="2590775"/>
              <a:ext cx="1810879" cy="965227"/>
              <a:chOff x="2355375" y="2522450"/>
              <a:chExt cx="1810879" cy="965227"/>
            </a:xfrm>
          </p:grpSpPr>
          <p:sp>
            <p:nvSpPr>
              <p:cNvPr id="1170" name="Google Shape;1170;p82"/>
              <p:cNvSpPr/>
              <p:nvPr/>
            </p:nvSpPr>
            <p:spPr>
              <a:xfrm>
                <a:off x="2355375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82"/>
              <p:cNvSpPr/>
              <p:nvPr/>
            </p:nvSpPr>
            <p:spPr>
              <a:xfrm>
                <a:off x="2959012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82"/>
              <p:cNvSpPr/>
              <p:nvPr/>
            </p:nvSpPr>
            <p:spPr>
              <a:xfrm>
                <a:off x="3562654" y="2524077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3" name="Google Shape;1173;p82"/>
          <p:cNvSpPr/>
          <p:nvPr/>
        </p:nvSpPr>
        <p:spPr>
          <a:xfrm>
            <a:off x="3417450" y="4082575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페이지</a:t>
            </a:r>
            <a:endParaRPr sz="500"/>
          </a:p>
        </p:txBody>
      </p:sp>
      <p:sp>
        <p:nvSpPr>
          <p:cNvPr id="1174" name="Google Shape;1174;p82"/>
          <p:cNvSpPr/>
          <p:nvPr/>
        </p:nvSpPr>
        <p:spPr>
          <a:xfrm>
            <a:off x="6078941" y="1302175"/>
            <a:ext cx="6453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강황가루</a:t>
            </a:r>
            <a:endParaRPr b="1" sz="600"/>
          </a:p>
        </p:txBody>
      </p:sp>
      <p:grpSp>
        <p:nvGrpSpPr>
          <p:cNvPr id="1175" name="Google Shape;1175;p82"/>
          <p:cNvGrpSpPr/>
          <p:nvPr/>
        </p:nvGrpSpPr>
        <p:grpSpPr>
          <a:xfrm>
            <a:off x="4650544" y="1807755"/>
            <a:ext cx="2085700" cy="1079558"/>
            <a:chOff x="2339873" y="2522558"/>
            <a:chExt cx="1923900" cy="1285800"/>
          </a:xfrm>
        </p:grpSpPr>
        <p:sp>
          <p:nvSpPr>
            <p:cNvPr id="1176" name="Google Shape;1176;p82"/>
            <p:cNvSpPr/>
            <p:nvPr/>
          </p:nvSpPr>
          <p:spPr>
            <a:xfrm>
              <a:off x="2339873" y="2522558"/>
              <a:ext cx="1923900" cy="1285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7" name="Google Shape;1177;p82"/>
            <p:cNvGrpSpPr/>
            <p:nvPr/>
          </p:nvGrpSpPr>
          <p:grpSpPr>
            <a:xfrm>
              <a:off x="2397784" y="2590775"/>
              <a:ext cx="1810879" cy="965227"/>
              <a:chOff x="2355375" y="2522450"/>
              <a:chExt cx="1810879" cy="965227"/>
            </a:xfrm>
          </p:grpSpPr>
          <p:sp>
            <p:nvSpPr>
              <p:cNvPr id="1178" name="Google Shape;1178;p82"/>
              <p:cNvSpPr/>
              <p:nvPr/>
            </p:nvSpPr>
            <p:spPr>
              <a:xfrm>
                <a:off x="2355375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82"/>
              <p:cNvSpPr/>
              <p:nvPr/>
            </p:nvSpPr>
            <p:spPr>
              <a:xfrm>
                <a:off x="2959012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82"/>
              <p:cNvSpPr/>
              <p:nvPr/>
            </p:nvSpPr>
            <p:spPr>
              <a:xfrm>
                <a:off x="3562654" y="2524077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81" name="Google Shape;1181;p82"/>
          <p:cNvSpPr/>
          <p:nvPr/>
        </p:nvSpPr>
        <p:spPr>
          <a:xfrm>
            <a:off x="4648362" y="1548100"/>
            <a:ext cx="16908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돼지고기, 강황가루 가 들어간 레시피</a:t>
            </a:r>
            <a:endParaRPr b="1" sz="600"/>
          </a:p>
        </p:txBody>
      </p:sp>
      <p:sp>
        <p:nvSpPr>
          <p:cNvPr id="1182" name="Google Shape;1182;p82"/>
          <p:cNvSpPr/>
          <p:nvPr/>
        </p:nvSpPr>
        <p:spPr>
          <a:xfrm>
            <a:off x="4648362" y="2929475"/>
            <a:ext cx="1628400" cy="27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원하시는 레시피가 없으면 </a:t>
            </a:r>
            <a:endParaRPr b="1" sz="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추가 재료를 말씀해주세요!</a:t>
            </a:r>
            <a:endParaRPr b="1" sz="700">
              <a:solidFill>
                <a:srgbClr val="333333"/>
              </a:solidFill>
            </a:endParaRPr>
          </a:p>
        </p:txBody>
      </p:sp>
      <p:sp>
        <p:nvSpPr>
          <p:cNvPr id="1183" name="Google Shape;1183;p82"/>
          <p:cNvSpPr/>
          <p:nvPr/>
        </p:nvSpPr>
        <p:spPr>
          <a:xfrm>
            <a:off x="5357883" y="3248225"/>
            <a:ext cx="13785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이상한 말,  없는재료, 오타</a:t>
            </a:r>
            <a:endParaRPr b="1" sz="600"/>
          </a:p>
        </p:txBody>
      </p:sp>
      <p:sp>
        <p:nvSpPr>
          <p:cNvPr id="1184" name="Google Shape;1184;p82"/>
          <p:cNvSpPr/>
          <p:nvPr/>
        </p:nvSpPr>
        <p:spPr>
          <a:xfrm>
            <a:off x="6172985" y="3822825"/>
            <a:ext cx="5634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굴소스</a:t>
            </a:r>
            <a:endParaRPr b="1" sz="600"/>
          </a:p>
        </p:txBody>
      </p:sp>
      <p:sp>
        <p:nvSpPr>
          <p:cNvPr id="1185" name="Google Shape;1185;p82"/>
          <p:cNvSpPr/>
          <p:nvPr/>
        </p:nvSpPr>
        <p:spPr>
          <a:xfrm>
            <a:off x="4667650" y="40836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처음으로</a:t>
            </a:r>
            <a:endParaRPr sz="500"/>
          </a:p>
        </p:txBody>
      </p:sp>
      <p:sp>
        <p:nvSpPr>
          <p:cNvPr id="1186" name="Google Shape;1186;p82"/>
          <p:cNvSpPr/>
          <p:nvPr/>
        </p:nvSpPr>
        <p:spPr>
          <a:xfrm>
            <a:off x="5220550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187" name="Google Shape;1187;p82"/>
          <p:cNvSpPr/>
          <p:nvPr/>
        </p:nvSpPr>
        <p:spPr>
          <a:xfrm>
            <a:off x="5773325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페이지</a:t>
            </a:r>
            <a:endParaRPr sz="500"/>
          </a:p>
        </p:txBody>
      </p:sp>
      <p:sp>
        <p:nvSpPr>
          <p:cNvPr id="1188" name="Google Shape;1188;p82"/>
          <p:cNvSpPr/>
          <p:nvPr/>
        </p:nvSpPr>
        <p:spPr>
          <a:xfrm>
            <a:off x="8346129" y="1427213"/>
            <a:ext cx="6453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감자</a:t>
            </a:r>
            <a:endParaRPr b="1" sz="600"/>
          </a:p>
        </p:txBody>
      </p:sp>
      <p:grpSp>
        <p:nvGrpSpPr>
          <p:cNvPr id="1189" name="Google Shape;1189;p82"/>
          <p:cNvGrpSpPr/>
          <p:nvPr/>
        </p:nvGrpSpPr>
        <p:grpSpPr>
          <a:xfrm>
            <a:off x="6895807" y="1932793"/>
            <a:ext cx="2085700" cy="1079558"/>
            <a:chOff x="2339873" y="2522558"/>
            <a:chExt cx="1923900" cy="1285800"/>
          </a:xfrm>
        </p:grpSpPr>
        <p:sp>
          <p:nvSpPr>
            <p:cNvPr id="1190" name="Google Shape;1190;p82"/>
            <p:cNvSpPr/>
            <p:nvPr/>
          </p:nvSpPr>
          <p:spPr>
            <a:xfrm>
              <a:off x="2339873" y="2522558"/>
              <a:ext cx="1923900" cy="1285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82"/>
            <p:cNvGrpSpPr/>
            <p:nvPr/>
          </p:nvGrpSpPr>
          <p:grpSpPr>
            <a:xfrm>
              <a:off x="2397784" y="2590775"/>
              <a:ext cx="1810879" cy="965227"/>
              <a:chOff x="2355375" y="2522450"/>
              <a:chExt cx="1810879" cy="965227"/>
            </a:xfrm>
          </p:grpSpPr>
          <p:sp>
            <p:nvSpPr>
              <p:cNvPr id="1192" name="Google Shape;1192;p82"/>
              <p:cNvSpPr/>
              <p:nvPr/>
            </p:nvSpPr>
            <p:spPr>
              <a:xfrm>
                <a:off x="2355375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82"/>
              <p:cNvSpPr/>
              <p:nvPr/>
            </p:nvSpPr>
            <p:spPr>
              <a:xfrm>
                <a:off x="2959012" y="2522450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82"/>
              <p:cNvSpPr/>
              <p:nvPr/>
            </p:nvSpPr>
            <p:spPr>
              <a:xfrm>
                <a:off x="3562654" y="2524077"/>
                <a:ext cx="603600" cy="963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5" name="Google Shape;1195;p82"/>
          <p:cNvSpPr/>
          <p:nvPr/>
        </p:nvSpPr>
        <p:spPr>
          <a:xfrm>
            <a:off x="6895800" y="1680013"/>
            <a:ext cx="19239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돼지고기, 강황가루, 감자 가 들어간 레시피</a:t>
            </a:r>
            <a:endParaRPr b="1" sz="600"/>
          </a:p>
        </p:txBody>
      </p:sp>
      <p:sp>
        <p:nvSpPr>
          <p:cNvPr id="1196" name="Google Shape;1196;p82"/>
          <p:cNvSpPr/>
          <p:nvPr/>
        </p:nvSpPr>
        <p:spPr>
          <a:xfrm>
            <a:off x="6895800" y="3047638"/>
            <a:ext cx="1628400" cy="27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원하시는 레시피가 없으면 </a:t>
            </a:r>
            <a:endParaRPr b="1" sz="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추가 재료를 말씀해주세요!</a:t>
            </a:r>
            <a:endParaRPr b="1" sz="700">
              <a:solidFill>
                <a:srgbClr val="333333"/>
              </a:solidFill>
            </a:endParaRPr>
          </a:p>
        </p:txBody>
      </p:sp>
      <p:sp>
        <p:nvSpPr>
          <p:cNvPr id="1197" name="Google Shape;1197;p82"/>
          <p:cNvSpPr/>
          <p:nvPr/>
        </p:nvSpPr>
        <p:spPr>
          <a:xfrm>
            <a:off x="46425" y="3107850"/>
            <a:ext cx="2136000" cy="547800"/>
          </a:xfrm>
          <a:prstGeom prst="wedgeRoundRectCallout">
            <a:avLst>
              <a:gd fmla="val 128038" name="adj1"/>
              <a:gd fmla="val -144834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mySQL상 ingredient DB 목록을 json형태로 가져와 사용자 질문 목록 구성하기</a:t>
            </a:r>
            <a:endParaRPr b="1" sz="900"/>
          </a:p>
        </p:txBody>
      </p:sp>
      <p:sp>
        <p:nvSpPr>
          <p:cNvPr id="1198" name="Google Shape;1198;p82"/>
          <p:cNvSpPr/>
          <p:nvPr/>
        </p:nvSpPr>
        <p:spPr>
          <a:xfrm>
            <a:off x="46425" y="1122125"/>
            <a:ext cx="2136000" cy="547800"/>
          </a:xfrm>
          <a:prstGeom prst="wedgeRoundRectCallout">
            <a:avLst>
              <a:gd fmla="val 58452" name="adj1"/>
              <a:gd fmla="val -4733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객관식 답변 </a:t>
            </a:r>
            <a:endParaRPr b="1" sz="900"/>
          </a:p>
        </p:txBody>
      </p:sp>
      <p:sp>
        <p:nvSpPr>
          <p:cNvPr id="1199" name="Google Shape;1199;p82"/>
          <p:cNvSpPr/>
          <p:nvPr/>
        </p:nvSpPr>
        <p:spPr>
          <a:xfrm>
            <a:off x="67575" y="2114975"/>
            <a:ext cx="2136000" cy="547800"/>
          </a:xfrm>
          <a:prstGeom prst="wedgeRoundRectCallout">
            <a:avLst>
              <a:gd fmla="val 123423" name="adj1"/>
              <a:gd fmla="val -24165" name="adj2"/>
              <a:gd fmla="val 0" name="adj3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inputmessage가 재료 입력이라고 들어왔으면  스위치처럼 대답 방식이 네이버 api가 아닌 서버 방식으로 변경???</a:t>
            </a:r>
            <a:endParaRPr b="1" sz="700"/>
          </a:p>
        </p:txBody>
      </p:sp>
      <p:sp>
        <p:nvSpPr>
          <p:cNvPr id="1200" name="Google Shape;1200;p82"/>
          <p:cNvSpPr/>
          <p:nvPr/>
        </p:nvSpPr>
        <p:spPr>
          <a:xfrm>
            <a:off x="4648350" y="845525"/>
            <a:ext cx="1628400" cy="27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원하시는 레시피가 없으면 </a:t>
            </a:r>
            <a:endParaRPr b="1" sz="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700">
                <a:solidFill>
                  <a:srgbClr val="333333"/>
                </a:solidFill>
              </a:rPr>
              <a:t>추가 재료를 말씀해주세요!</a:t>
            </a:r>
            <a:endParaRPr b="1" sz="700">
              <a:solidFill>
                <a:srgbClr val="333333"/>
              </a:solidFill>
            </a:endParaRPr>
          </a:p>
        </p:txBody>
      </p:sp>
      <p:sp>
        <p:nvSpPr>
          <p:cNvPr id="1201" name="Google Shape;1201;p82"/>
          <p:cNvSpPr/>
          <p:nvPr/>
        </p:nvSpPr>
        <p:spPr>
          <a:xfrm>
            <a:off x="3787079" y="2111650"/>
            <a:ext cx="6453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재료입력</a:t>
            </a:r>
            <a:endParaRPr b="1" sz="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6" name="Google Shape;120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00" y="496425"/>
            <a:ext cx="6037501" cy="4209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7" name="Google Shape;1207;p83"/>
          <p:cNvGrpSpPr/>
          <p:nvPr/>
        </p:nvGrpSpPr>
        <p:grpSpPr>
          <a:xfrm>
            <a:off x="426144" y="614503"/>
            <a:ext cx="2206200" cy="3700200"/>
            <a:chOff x="2282744" y="644303"/>
            <a:chExt cx="2206200" cy="3700200"/>
          </a:xfrm>
        </p:grpSpPr>
        <p:sp>
          <p:nvSpPr>
            <p:cNvPr id="1208" name="Google Shape;1208;p83"/>
            <p:cNvSpPr/>
            <p:nvPr/>
          </p:nvSpPr>
          <p:spPr>
            <a:xfrm>
              <a:off x="2282744" y="644303"/>
              <a:ext cx="2206200" cy="37002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209" name="Google Shape;1209;p83"/>
            <p:cNvSpPr/>
            <p:nvPr/>
          </p:nvSpPr>
          <p:spPr>
            <a:xfrm>
              <a:off x="2355375" y="752400"/>
              <a:ext cx="1923900" cy="2175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2"/>
                  </a:solidFill>
                </a:rPr>
                <a:t>안녕하세요, 오늘 뭐 해 먹으실 건가요?</a:t>
              </a:r>
              <a:endParaRPr b="1" sz="600"/>
            </a:p>
          </p:txBody>
        </p:sp>
        <p:sp>
          <p:nvSpPr>
            <p:cNvPr id="1210" name="Google Shape;1210;p83"/>
            <p:cNvSpPr/>
            <p:nvPr/>
          </p:nvSpPr>
          <p:spPr>
            <a:xfrm>
              <a:off x="2355375" y="998275"/>
              <a:ext cx="1207200" cy="217500"/>
            </a:xfrm>
            <a:prstGeom prst="roundRect">
              <a:avLst>
                <a:gd fmla="val 0" name="adj"/>
              </a:avLst>
            </a:prstGeom>
            <a:solidFill>
              <a:srgbClr val="EEEEE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2"/>
                  </a:solidFill>
                </a:rPr>
                <a:t>기분에 따른 레시피 추천</a:t>
              </a:r>
              <a:endParaRPr b="1" sz="600"/>
            </a:p>
          </p:txBody>
        </p:sp>
        <p:sp>
          <p:nvSpPr>
            <p:cNvPr id="1211" name="Google Shape;1211;p83"/>
            <p:cNvSpPr/>
            <p:nvPr/>
          </p:nvSpPr>
          <p:spPr>
            <a:xfrm>
              <a:off x="2355375" y="1215775"/>
              <a:ext cx="1207200" cy="217500"/>
            </a:xfrm>
            <a:prstGeom prst="roundRect">
              <a:avLst>
                <a:gd fmla="val 0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dk2"/>
                  </a:solidFill>
                </a:rPr>
                <a:t>재료에 따른 레시피 추천</a:t>
              </a:r>
              <a:endParaRPr b="1" sz="6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2400300" y="2593275"/>
            <a:ext cx="30714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문의하기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문의 글 목록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문의 글 조회, 작성, 수정, 삭제, 답변 </a:t>
            </a:r>
            <a:endParaRPr sz="1600"/>
          </a:p>
        </p:txBody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5572800" y="2593275"/>
            <a:ext cx="30714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공지사항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공지글 목록</a:t>
            </a:r>
            <a:endParaRPr sz="1600"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400250" y="1250925"/>
            <a:ext cx="3071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회원가입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이메일 인증 api를 통해 회원가입 절차 진행</a:t>
            </a:r>
            <a:endParaRPr sz="1600"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5572800" y="1250925"/>
            <a:ext cx="3071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로그인/로그아웃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로그인/아웃 기능 ajax로 구현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84"/>
          <p:cNvSpPr/>
          <p:nvPr/>
        </p:nvSpPr>
        <p:spPr>
          <a:xfrm>
            <a:off x="176625" y="644300"/>
            <a:ext cx="20271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chatbot.jsp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</a:t>
            </a:r>
            <a:endParaRPr/>
          </a:p>
        </p:txBody>
      </p:sp>
      <p:sp>
        <p:nvSpPr>
          <p:cNvPr id="1217" name="Google Shape;1217;p84"/>
          <p:cNvSpPr/>
          <p:nvPr/>
        </p:nvSpPr>
        <p:spPr>
          <a:xfrm>
            <a:off x="2282744" y="644303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8" name="Google Shape;1218;p84"/>
          <p:cNvSpPr/>
          <p:nvPr/>
        </p:nvSpPr>
        <p:spPr>
          <a:xfrm>
            <a:off x="2355375" y="752400"/>
            <a:ext cx="1923900" cy="31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안녕하세요, 오늘 뭐 해 먹으실 건가요?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219" name="Google Shape;1219;p84"/>
          <p:cNvSpPr/>
          <p:nvPr/>
        </p:nvSpPr>
        <p:spPr>
          <a:xfrm>
            <a:off x="132950" y="4146350"/>
            <a:ext cx="21498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마이페이지</a:t>
            </a:r>
            <a:endParaRPr sz="500"/>
          </a:p>
        </p:txBody>
      </p:sp>
      <p:sp>
        <p:nvSpPr>
          <p:cNvPr id="1220" name="Google Shape;1220;p84"/>
          <p:cNvSpPr/>
          <p:nvPr/>
        </p:nvSpPr>
        <p:spPr>
          <a:xfrm>
            <a:off x="2375914" y="4425987"/>
            <a:ext cx="16908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노어노아언</a:t>
            </a:r>
            <a:endParaRPr sz="1100"/>
          </a:p>
        </p:txBody>
      </p:sp>
      <p:sp>
        <p:nvSpPr>
          <p:cNvPr id="1221" name="Google Shape;1221;p84"/>
          <p:cNvSpPr/>
          <p:nvPr/>
        </p:nvSpPr>
        <p:spPr>
          <a:xfrm>
            <a:off x="4113839" y="4425987"/>
            <a:ext cx="3186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222" name="Google Shape;1222;p84"/>
          <p:cNvSpPr/>
          <p:nvPr/>
        </p:nvSpPr>
        <p:spPr>
          <a:xfrm>
            <a:off x="4589271" y="644292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3" name="Google Shape;1223;p84"/>
          <p:cNvSpPr/>
          <p:nvPr/>
        </p:nvSpPr>
        <p:spPr>
          <a:xfrm>
            <a:off x="4664192" y="4425976"/>
            <a:ext cx="16908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24" name="Google Shape;1224;p84"/>
          <p:cNvSpPr/>
          <p:nvPr/>
        </p:nvSpPr>
        <p:spPr>
          <a:xfrm>
            <a:off x="6402116" y="4425976"/>
            <a:ext cx="3186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225" name="Google Shape;1225;p84"/>
          <p:cNvSpPr/>
          <p:nvPr/>
        </p:nvSpPr>
        <p:spPr>
          <a:xfrm>
            <a:off x="8661359" y="4425987"/>
            <a:ext cx="3186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226" name="Google Shape;1226;p84"/>
          <p:cNvSpPr/>
          <p:nvPr/>
        </p:nvSpPr>
        <p:spPr>
          <a:xfrm>
            <a:off x="115275" y="4425974"/>
            <a:ext cx="2149800" cy="2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227" name="Google Shape;1227;p84"/>
          <p:cNvSpPr/>
          <p:nvPr/>
        </p:nvSpPr>
        <p:spPr>
          <a:xfrm>
            <a:off x="115275" y="3854125"/>
            <a:ext cx="2149800" cy="2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레시피게시판</a:t>
            </a:r>
            <a:endParaRPr sz="500"/>
          </a:p>
        </p:txBody>
      </p:sp>
      <p:sp>
        <p:nvSpPr>
          <p:cNvPr id="1228" name="Google Shape;1228;p84"/>
          <p:cNvSpPr/>
          <p:nvPr/>
        </p:nvSpPr>
        <p:spPr>
          <a:xfrm>
            <a:off x="4667650" y="40836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처음으로</a:t>
            </a:r>
            <a:endParaRPr sz="500"/>
          </a:p>
        </p:txBody>
      </p:sp>
      <p:sp>
        <p:nvSpPr>
          <p:cNvPr id="1229" name="Google Shape;1229;p84"/>
          <p:cNvSpPr/>
          <p:nvPr/>
        </p:nvSpPr>
        <p:spPr>
          <a:xfrm>
            <a:off x="5220550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230" name="Google Shape;1230;p84"/>
          <p:cNvSpPr/>
          <p:nvPr/>
        </p:nvSpPr>
        <p:spPr>
          <a:xfrm>
            <a:off x="5773325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페이지</a:t>
            </a:r>
            <a:endParaRPr sz="500"/>
          </a:p>
        </p:txBody>
      </p:sp>
      <p:sp>
        <p:nvSpPr>
          <p:cNvPr id="1231" name="Google Shape;1231;p84"/>
          <p:cNvSpPr/>
          <p:nvPr/>
        </p:nvSpPr>
        <p:spPr>
          <a:xfrm>
            <a:off x="2355375" y="2193100"/>
            <a:ext cx="1923900" cy="1186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현재 가지고 계신 재료가 있으신가요?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육류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해물류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채소류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달걀/유제품류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기타</a:t>
            </a:r>
            <a:endParaRPr b="1" sz="700" u="sng">
              <a:solidFill>
                <a:srgbClr val="0000FF"/>
              </a:solidFill>
            </a:endParaRPr>
          </a:p>
        </p:txBody>
      </p:sp>
      <p:sp>
        <p:nvSpPr>
          <p:cNvPr id="1232" name="Google Shape;1232;p84"/>
          <p:cNvSpPr/>
          <p:nvPr/>
        </p:nvSpPr>
        <p:spPr>
          <a:xfrm>
            <a:off x="2674975" y="1777525"/>
            <a:ext cx="1690800" cy="2175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재료로 레시피 추천받고싶어</a:t>
            </a:r>
            <a:endParaRPr b="1" sz="600"/>
          </a:p>
        </p:txBody>
      </p:sp>
      <p:sp>
        <p:nvSpPr>
          <p:cNvPr id="1233" name="Google Shape;1233;p84"/>
          <p:cNvSpPr/>
          <p:nvPr/>
        </p:nvSpPr>
        <p:spPr>
          <a:xfrm>
            <a:off x="115275" y="3561900"/>
            <a:ext cx="2149800" cy="230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홈으로</a:t>
            </a:r>
            <a:endParaRPr sz="500"/>
          </a:p>
        </p:txBody>
      </p:sp>
      <p:sp>
        <p:nvSpPr>
          <p:cNvPr id="1234" name="Google Shape;1234;p84"/>
          <p:cNvSpPr/>
          <p:nvPr/>
        </p:nvSpPr>
        <p:spPr>
          <a:xfrm>
            <a:off x="4630150" y="752400"/>
            <a:ext cx="1923900" cy="73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안녕하세요, 오늘 뭐 해 먹으실 건가요?</a:t>
            </a:r>
            <a:endParaRPr b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ex) 기분, 재료 기반 레시피 추천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235" name="Google Shape;1235;p84"/>
          <p:cNvSpPr/>
          <p:nvPr/>
        </p:nvSpPr>
        <p:spPr>
          <a:xfrm>
            <a:off x="4630150" y="2193100"/>
            <a:ext cx="1923900" cy="346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현재 가지고 계신 재료가 있으신가요?</a:t>
            </a:r>
            <a:endParaRPr b="1" sz="700" u="sng">
              <a:solidFill>
                <a:srgbClr val="0000FF"/>
              </a:solidFill>
            </a:endParaRPr>
          </a:p>
        </p:txBody>
      </p:sp>
      <p:sp>
        <p:nvSpPr>
          <p:cNvPr id="1236" name="Google Shape;1236;p84"/>
          <p:cNvSpPr/>
          <p:nvPr/>
        </p:nvSpPr>
        <p:spPr>
          <a:xfrm>
            <a:off x="5513525" y="1871038"/>
            <a:ext cx="12072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재료에 따른 레시피 추천</a:t>
            </a:r>
            <a:endParaRPr b="1" sz="600"/>
          </a:p>
        </p:txBody>
      </p:sp>
      <p:sp>
        <p:nvSpPr>
          <p:cNvPr id="1237" name="Google Shape;1237;p84"/>
          <p:cNvSpPr/>
          <p:nvPr/>
        </p:nvSpPr>
        <p:spPr>
          <a:xfrm>
            <a:off x="6001925" y="2644450"/>
            <a:ext cx="705300" cy="280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돼지고기</a:t>
            </a:r>
            <a:endParaRPr b="1" sz="700" u="sng">
              <a:solidFill>
                <a:srgbClr val="0000FF"/>
              </a:solidFill>
            </a:endParaRPr>
          </a:p>
        </p:txBody>
      </p:sp>
      <p:sp>
        <p:nvSpPr>
          <p:cNvPr id="1238" name="Google Shape;1238;p84"/>
          <p:cNvSpPr/>
          <p:nvPr/>
        </p:nvSpPr>
        <p:spPr>
          <a:xfrm>
            <a:off x="4630150" y="3095791"/>
            <a:ext cx="1512900" cy="7788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700">
                <a:solidFill>
                  <a:schemeClr val="dk2"/>
                </a:solidFill>
              </a:rPr>
              <a:t>레시피 아래와 같이 추천드려요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700" u="sng">
                <a:solidFill>
                  <a:srgbClr val="0000FF"/>
                </a:solidFill>
              </a:rPr>
              <a:t>육류</a:t>
            </a:r>
            <a:endParaRPr b="1" sz="700" u="sng">
              <a:solidFill>
                <a:srgbClr val="0000FF"/>
              </a:solidFill>
            </a:endParaRPr>
          </a:p>
        </p:txBody>
      </p:sp>
      <p:sp>
        <p:nvSpPr>
          <p:cNvPr id="1239" name="Google Shape;1239;p84"/>
          <p:cNvSpPr/>
          <p:nvPr/>
        </p:nvSpPr>
        <p:spPr>
          <a:xfrm>
            <a:off x="2355375" y="1068300"/>
            <a:ext cx="1923900" cy="3159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b="1" lang="ko" sz="700">
                <a:solidFill>
                  <a:schemeClr val="dk2"/>
                </a:solidFill>
              </a:rPr>
              <a:t>기분에 따른 레시피 추천받기</a:t>
            </a:r>
            <a:endParaRPr b="1"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rabicPeriod"/>
            </a:pPr>
            <a:r>
              <a:rPr b="1" lang="ko" sz="700">
                <a:solidFill>
                  <a:schemeClr val="dk2"/>
                </a:solidFill>
              </a:rPr>
              <a:t>재료에 따른 레시피 추천받기</a:t>
            </a:r>
            <a:endParaRPr b="1"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5"/>
          <p:cNvSpPr/>
          <p:nvPr/>
        </p:nvSpPr>
        <p:spPr>
          <a:xfrm>
            <a:off x="545175" y="644300"/>
            <a:ext cx="1658400" cy="53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chatbot.jsp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기분</a:t>
            </a:r>
            <a:endParaRPr/>
          </a:p>
        </p:txBody>
      </p:sp>
      <p:sp>
        <p:nvSpPr>
          <p:cNvPr id="1245" name="Google Shape;1245;p85"/>
          <p:cNvSpPr/>
          <p:nvPr/>
        </p:nvSpPr>
        <p:spPr>
          <a:xfrm>
            <a:off x="2282744" y="644303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46" name="Google Shape;1246;p85"/>
          <p:cNvSpPr/>
          <p:nvPr/>
        </p:nvSpPr>
        <p:spPr>
          <a:xfrm>
            <a:off x="2355375" y="752400"/>
            <a:ext cx="1923900" cy="217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안녕하세요, 오늘 뭐 해 먹으실 건가요?</a:t>
            </a:r>
            <a:endParaRPr b="1" sz="600"/>
          </a:p>
        </p:txBody>
      </p:sp>
      <p:sp>
        <p:nvSpPr>
          <p:cNvPr id="1247" name="Google Shape;1247;p85"/>
          <p:cNvSpPr/>
          <p:nvPr/>
        </p:nvSpPr>
        <p:spPr>
          <a:xfrm>
            <a:off x="2311775" y="4084775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처음으로</a:t>
            </a:r>
            <a:endParaRPr sz="500"/>
          </a:p>
        </p:txBody>
      </p:sp>
      <p:sp>
        <p:nvSpPr>
          <p:cNvPr id="1248" name="Google Shape;1248;p85"/>
          <p:cNvSpPr/>
          <p:nvPr/>
        </p:nvSpPr>
        <p:spPr>
          <a:xfrm>
            <a:off x="2375914" y="4425987"/>
            <a:ext cx="16908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49" name="Google Shape;1249;p85"/>
          <p:cNvSpPr/>
          <p:nvPr/>
        </p:nvSpPr>
        <p:spPr>
          <a:xfrm>
            <a:off x="4113839" y="4425987"/>
            <a:ext cx="3186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250" name="Google Shape;1250;p85"/>
          <p:cNvSpPr/>
          <p:nvPr/>
        </p:nvSpPr>
        <p:spPr>
          <a:xfrm>
            <a:off x="4589271" y="644292"/>
            <a:ext cx="2206200" cy="3700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1" name="Google Shape;1251;p85"/>
          <p:cNvSpPr/>
          <p:nvPr/>
        </p:nvSpPr>
        <p:spPr>
          <a:xfrm>
            <a:off x="4664192" y="4425976"/>
            <a:ext cx="16908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52" name="Google Shape;1252;p85"/>
          <p:cNvSpPr/>
          <p:nvPr/>
        </p:nvSpPr>
        <p:spPr>
          <a:xfrm>
            <a:off x="6402116" y="4425976"/>
            <a:ext cx="3186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전송</a:t>
            </a:r>
            <a:endParaRPr sz="500"/>
          </a:p>
        </p:txBody>
      </p:sp>
      <p:sp>
        <p:nvSpPr>
          <p:cNvPr id="1253" name="Google Shape;1253;p85"/>
          <p:cNvSpPr/>
          <p:nvPr/>
        </p:nvSpPr>
        <p:spPr>
          <a:xfrm>
            <a:off x="2864675" y="4082575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254" name="Google Shape;1254;p85"/>
          <p:cNvSpPr/>
          <p:nvPr/>
        </p:nvSpPr>
        <p:spPr>
          <a:xfrm>
            <a:off x="3417450" y="4082575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페이지</a:t>
            </a:r>
            <a:endParaRPr sz="500"/>
          </a:p>
        </p:txBody>
      </p:sp>
      <p:sp>
        <p:nvSpPr>
          <p:cNvPr id="1255" name="Google Shape;1255;p85"/>
          <p:cNvSpPr/>
          <p:nvPr/>
        </p:nvSpPr>
        <p:spPr>
          <a:xfrm>
            <a:off x="4667650" y="40836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처음으로</a:t>
            </a:r>
            <a:endParaRPr sz="500"/>
          </a:p>
        </p:txBody>
      </p:sp>
      <p:sp>
        <p:nvSpPr>
          <p:cNvPr id="1256" name="Google Shape;1256;p85"/>
          <p:cNvSpPr/>
          <p:nvPr/>
        </p:nvSpPr>
        <p:spPr>
          <a:xfrm>
            <a:off x="5220550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공지사항</a:t>
            </a:r>
            <a:endParaRPr sz="500"/>
          </a:p>
        </p:txBody>
      </p:sp>
      <p:sp>
        <p:nvSpPr>
          <p:cNvPr id="1257" name="Google Shape;1257;p85"/>
          <p:cNvSpPr/>
          <p:nvPr/>
        </p:nvSpPr>
        <p:spPr>
          <a:xfrm>
            <a:off x="5773325" y="4081463"/>
            <a:ext cx="477000" cy="180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마이</a:t>
            </a:r>
            <a:endParaRPr sz="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페이지</a:t>
            </a:r>
            <a:endParaRPr sz="500"/>
          </a:p>
        </p:txBody>
      </p:sp>
      <p:sp>
        <p:nvSpPr>
          <p:cNvPr id="1258" name="Google Shape;1258;p85"/>
          <p:cNvSpPr/>
          <p:nvPr/>
        </p:nvSpPr>
        <p:spPr>
          <a:xfrm>
            <a:off x="2330200" y="1774525"/>
            <a:ext cx="1923900" cy="1186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오늘 기분이 어떠세요?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1.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2.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3.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4.</a:t>
            </a:r>
            <a:endParaRPr b="1" sz="700" u="sng">
              <a:solidFill>
                <a:srgbClr val="0000FF"/>
              </a:solidFill>
            </a:endParaRPr>
          </a:p>
        </p:txBody>
      </p:sp>
      <p:sp>
        <p:nvSpPr>
          <p:cNvPr id="1259" name="Google Shape;1259;p85"/>
          <p:cNvSpPr/>
          <p:nvPr/>
        </p:nvSpPr>
        <p:spPr>
          <a:xfrm>
            <a:off x="3000975" y="2985325"/>
            <a:ext cx="1431600" cy="2175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2"/>
                </a:solidFill>
              </a:rPr>
              <a:t>재료 레시피 추천받고싶어요</a:t>
            </a:r>
            <a:endParaRPr b="1" sz="600"/>
          </a:p>
        </p:txBody>
      </p:sp>
      <p:sp>
        <p:nvSpPr>
          <p:cNvPr id="1260" name="Google Shape;1260;p85"/>
          <p:cNvSpPr/>
          <p:nvPr/>
        </p:nvSpPr>
        <p:spPr>
          <a:xfrm>
            <a:off x="2355375" y="3231225"/>
            <a:ext cx="1923900" cy="796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현재 가지고 계신 재료가 있으신가요?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육류  해물류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채소류   달걀/유제품류</a:t>
            </a:r>
            <a:endParaRPr b="1" sz="7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 u="sng">
                <a:solidFill>
                  <a:srgbClr val="0000FF"/>
                </a:solidFill>
              </a:rPr>
              <a:t>기타</a:t>
            </a:r>
            <a:endParaRPr b="1" sz="7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구현계획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5726650" y="1273975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주문하기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장바구니, 회원 내용 저장</a:t>
            </a:r>
            <a:endParaRPr sz="1600"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2342378" y="1260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밀키트 게시판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 조회, 작성, 수정 삭제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찜, 장바구니, 글 검색 기능</a:t>
            </a:r>
            <a:endParaRPr sz="1600"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2400250" y="3140375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장바구니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구매하기를 누르면 장바구니로 담아와 주문, 결제로 연결</a:t>
            </a:r>
            <a:endParaRPr sz="1600"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5704125" y="3119100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결제하기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결제 api를 이용한 결제 시스템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r>
              <a:rPr lang="ko"/>
              <a:t>(관리자 계정)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2400303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dk1"/>
                </a:solidFill>
              </a:rPr>
              <a:t>관리자 페이지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회원정보관리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레시피 게시판 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문의 글 관리 및 답변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주문, 배송 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(관리자)공지글 조회, 작성, 수정, 삭제 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