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66" r:id="rId6"/>
    <p:sldId id="268" r:id="rId7"/>
    <p:sldId id="278" r:id="rId8"/>
    <p:sldId id="267" r:id="rId9"/>
    <p:sldId id="262" r:id="rId10"/>
    <p:sldId id="269" r:id="rId11"/>
    <p:sldId id="270" r:id="rId12"/>
    <p:sldId id="263" r:id="rId13"/>
    <p:sldId id="273" r:id="rId14"/>
    <p:sldId id="274" r:id="rId15"/>
    <p:sldId id="281" r:id="rId16"/>
    <p:sldId id="277" r:id="rId17"/>
    <p:sldId id="275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8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3197" autoAdjust="0"/>
  </p:normalViewPr>
  <p:slideViewPr>
    <p:cSldViewPr snapToGrid="0">
      <p:cViewPr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CC0F04-B082-4650-A265-1DDED6F4E7A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42B7-6E8E-4238-8D8F-3A40D6D39F5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548391-D5BC-48B9-A205-04ED0D6F316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C6A-CC74-40E3-91B4-4CD4C6B8E8E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C07865-2E06-4C4C-B290-A63868DC4C09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1F5-FFD3-4439-8627-7E7F153F68AB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E442-B53C-4FF8-A240-5AE5A16E57E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F96-1881-4B42-97AD-7D24B960935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AE5E-FB09-448A-A12D-0C6167AF9B0B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DA489A-7E07-4FB8-8C64-56CC7881D81F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78EC-D1AB-4D5D-927C-076492579BC9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85930-0B27-40B8-9068-EC24BD23D61C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1247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95689" y="91080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61179" y="4581090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8" y="2252936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541166" y="2218451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252936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9483880" y="4581090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EB100-6739-44D7-9E18-3D36623E3762}"/>
              </a:ext>
            </a:extLst>
          </p:cNvPr>
          <p:cNvSpPr/>
          <p:nvPr/>
        </p:nvSpPr>
        <p:spPr>
          <a:xfrm>
            <a:off x="6523469" y="4581090"/>
            <a:ext cx="214884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252936"/>
            <a:ext cx="215072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581090"/>
            <a:ext cx="2148840" cy="2032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Blockchain Technology</a:t>
            </a:r>
          </a:p>
          <a:p>
            <a:r>
              <a:rPr lang="en-US" sz="3200" b="1" dirty="0"/>
              <a:t>Digital Tokens</a:t>
            </a:r>
          </a:p>
          <a:p>
            <a:r>
              <a:rPr lang="en-US" sz="3200" b="1" dirty="0"/>
              <a:t>Digital Wallet</a:t>
            </a:r>
          </a:p>
          <a:p>
            <a:r>
              <a:rPr lang="en-US" sz="3200" b="1" dirty="0"/>
              <a:t>Gas</a:t>
            </a:r>
          </a:p>
          <a:p>
            <a:r>
              <a:rPr lang="en-US" sz="3200" b="1" dirty="0"/>
              <a:t>Smart Contracts</a:t>
            </a:r>
          </a:p>
          <a:p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BLOCKCHAIN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 Blockchain technology has been adopted and adapted for use by the commercial real estate (CRE) industry. </a:t>
            </a:r>
          </a:p>
          <a:p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CRE executives are finding that blockchain-based smart contracts can play a much larger role in their industry.</a:t>
            </a:r>
          </a:p>
          <a:p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4000" lvl="1" indent="0">
              <a:buNone/>
            </a:pPr>
            <a:r>
              <a:rPr lang="en-US" sz="3200" dirty="0"/>
              <a:t>Non-Fungible Tokens:</a:t>
            </a:r>
          </a:p>
          <a:p>
            <a:pPr lvl="1"/>
            <a:r>
              <a:rPr lang="en-US" sz="3000" dirty="0"/>
              <a:t>ER C721 Standard</a:t>
            </a:r>
          </a:p>
          <a:p>
            <a:pPr lvl="1"/>
            <a:r>
              <a:rPr lang="en-US" sz="3000" dirty="0"/>
              <a:t>EIP 2615 Standard</a:t>
            </a:r>
          </a:p>
          <a:p>
            <a:pPr lvl="1"/>
            <a:r>
              <a:rPr lang="en-US" sz="3000" dirty="0"/>
              <a:t>Smart Contracts</a:t>
            </a:r>
          </a:p>
          <a:p>
            <a:pPr lvl="1"/>
            <a:r>
              <a:rPr lang="en-US" sz="3000" dirty="0"/>
              <a:t>Mortgage Functions</a:t>
            </a:r>
          </a:p>
          <a:p>
            <a:pPr lvl="1"/>
            <a:r>
              <a:rPr lang="en-US" sz="3000" dirty="0"/>
              <a:t>Rental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99D4C-D3BC-4FEC-9F15-3921C3990D75}"/>
              </a:ext>
            </a:extLst>
          </p:cNvPr>
          <p:cNvSpPr/>
          <p:nvPr/>
        </p:nvSpPr>
        <p:spPr>
          <a:xfrm>
            <a:off x="5476008" y="2088573"/>
            <a:ext cx="5912427" cy="42283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wallet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003029"/>
            <a:ext cx="6917210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2696BC-1A3D-4880-A081-35ABDFBD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881"/>
            <a:ext cx="11316399" cy="359968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It’s a so-called digital wallet that runs as a Chrome extension. It stores Ethereum assets and shows transactions.</a:t>
            </a:r>
          </a:p>
          <a:p>
            <a:r>
              <a:rPr lang="en-US" sz="3200" dirty="0"/>
              <a:t>Software that manages your private keys and converts it to blockchain address format.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5C3F7-B6F2-43BE-806D-13B8154C1042}"/>
              </a:ext>
            </a:extLst>
          </p:cNvPr>
          <p:cNvSpPr/>
          <p:nvPr/>
        </p:nvSpPr>
        <p:spPr>
          <a:xfrm>
            <a:off x="8645236" y="4613564"/>
            <a:ext cx="2608119" cy="17033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Gas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4EC9F-F9A3-4E92-A88E-A85035966158}"/>
              </a:ext>
            </a:extLst>
          </p:cNvPr>
          <p:cNvSpPr/>
          <p:nvPr/>
        </p:nvSpPr>
        <p:spPr>
          <a:xfrm>
            <a:off x="9914379" y="3910970"/>
            <a:ext cx="2150918" cy="2135803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Is what incentivizes nodes for participating in the network and computing jobs to deploy smart contracts into the database</a:t>
            </a:r>
          </a:p>
          <a:p>
            <a:r>
              <a:rPr lang="en-US" sz="3200" dirty="0"/>
              <a:t>Is used when a user makes a smart contract function call, they must declare the amount of gas and pay that amount</a:t>
            </a:r>
          </a:p>
          <a:p>
            <a:r>
              <a:rPr lang="en-US" sz="3200" dirty="0"/>
              <a:t>Motivates miners to compute jobs</a:t>
            </a:r>
          </a:p>
          <a:p>
            <a:r>
              <a:rPr lang="en-US" sz="3200" dirty="0"/>
              <a:t>Motivates developers to deploy efficient code to optimize the use of deployed protocols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00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Computerized transaction protocol that executes the terms of a contract</a:t>
            </a:r>
          </a:p>
          <a:p>
            <a:r>
              <a:rPr lang="en-US" sz="3200" dirty="0"/>
              <a:t>Ethereum allows developers to write smart contracts which define the EVM* instructions</a:t>
            </a:r>
          </a:p>
          <a:p>
            <a:r>
              <a:rPr lang="en-US" sz="3200" dirty="0"/>
              <a:t>Smart contracts exist within the decentralized database</a:t>
            </a:r>
          </a:p>
          <a:p>
            <a:r>
              <a:rPr lang="en-US" dirty="0"/>
              <a:t>* Ethereum Virtual Machine, Decentralized database – allows functional code to be distributed along the decentralized set of nodes.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Housing modeling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Ames, Iowa Housing Sales</a:t>
            </a:r>
          </a:p>
          <a:p>
            <a:r>
              <a:rPr lang="en-US" sz="3200" b="1" dirty="0"/>
              <a:t>Regression Analysis</a:t>
            </a:r>
          </a:p>
          <a:p>
            <a:r>
              <a:rPr lang="en-US" sz="3200" b="1" dirty="0"/>
              <a:t>Deep Learning</a:t>
            </a:r>
          </a:p>
          <a:p>
            <a:r>
              <a:rPr lang="en-US" sz="3200" b="1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1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536738"/>
            <a:ext cx="6686139" cy="5837711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1- </a:t>
            </a:r>
            <a:r>
              <a:rPr lang="en-US" sz="3200" b="1" dirty="0" err="1"/>
              <a:t>Dealerless</a:t>
            </a:r>
            <a:r>
              <a:rPr lang="en-US" sz="3200" b="1" dirty="0"/>
              <a:t> Deals</a:t>
            </a:r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Property Management Process</a:t>
            </a:r>
          </a:p>
          <a:p>
            <a:r>
              <a:rPr lang="en-US" sz="3200" b="1" dirty="0"/>
              <a:t>Development platforms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Demonstration(s)</a:t>
            </a:r>
          </a:p>
          <a:p>
            <a:r>
              <a:rPr lang="en-US" sz="3200" b="1" dirty="0"/>
              <a:t>Challenges</a:t>
            </a:r>
          </a:p>
          <a:p>
            <a:r>
              <a:rPr lang="en-US" sz="3200" b="1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60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5257A00-13ED-4417-A1B6-4A42F5E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5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</p:spTree>
    <p:extLst>
      <p:ext uri="{BB962C8B-B14F-4D97-AF65-F5344CB8AC3E}">
        <p14:creationId xmlns:p14="http://schemas.microsoft.com/office/powerpoint/2010/main" val="228072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1113764"/>
            <a:ext cx="3865418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DEMONSTRATIONs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Dealer Less Deals:</a:t>
            </a:r>
          </a:p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3: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home, apartments, investment property,  property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435010"/>
            <a:ext cx="11029616" cy="988332"/>
          </a:xfrm>
        </p:spPr>
        <p:txBody>
          <a:bodyPr/>
          <a:lstStyle/>
          <a:p>
            <a:r>
              <a:rPr lang="en-US" dirty="0"/>
              <a:t>PM: 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00446" y="-1804596"/>
            <a:ext cx="6095409" cy="10902399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8278" y="4651292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4193" y="4651292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6448" y="388557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2363" y="388557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618" y="3108910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90533" y="311770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634" y="3608621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657" y="6041048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5098" y="2840193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60237" y="2086394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652" y="450210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8107" y="527528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333" y="364778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356" y="608021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806" y="531444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352" y="454126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798" y="287936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936" y="2125562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5504" y="355011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7737" y="271969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8005" y="1842782"/>
            <a:ext cx="18109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7404" y="5920546"/>
            <a:ext cx="19949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6353" y="5124656"/>
            <a:ext cx="18885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5936" y="5094417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857" y="3358611"/>
            <a:ext cx="514020" cy="41182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86" y="4758993"/>
            <a:ext cx="770027" cy="770027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681" y="4736353"/>
            <a:ext cx="810442" cy="81044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6071" y="4004053"/>
            <a:ext cx="529864" cy="675698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430" y="3241552"/>
            <a:ext cx="690523" cy="690523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299" y="3979053"/>
            <a:ext cx="765232" cy="7652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3518" y="6357355"/>
            <a:ext cx="6917210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</a:t>
            </a:r>
          </a:p>
          <a:p>
            <a:r>
              <a:rPr lang="en-US" sz="3200" dirty="0"/>
              <a:t>Auctions</a:t>
            </a:r>
          </a:p>
          <a:p>
            <a:r>
              <a:rPr lang="en-US" sz="3200" dirty="0"/>
              <a:t>Token Management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 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Security Deposit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2915F-0F8D-45F0-AFC2-6F34AEB5FB13}"/>
              </a:ext>
            </a:extLst>
          </p:cNvPr>
          <p:cNvSpPr/>
          <p:nvPr/>
        </p:nvSpPr>
        <p:spPr>
          <a:xfrm>
            <a:off x="4933244" y="579760"/>
            <a:ext cx="6412089" cy="5888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WebBD85</Template>
  <TotalTime>958</TotalTime>
  <Words>1217</Words>
  <Application>Microsoft Office PowerPoint</Application>
  <PresentationFormat>Widescreen</PresentationFormat>
  <Paragraphs>208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Roboto</vt:lpstr>
      <vt:lpstr>Slack-Lato</vt:lpstr>
      <vt:lpstr>Wingdings 2</vt:lpstr>
      <vt:lpstr>Dividend</vt:lpstr>
      <vt:lpstr>Solidity</vt:lpstr>
      <vt:lpstr>Contents</vt:lpstr>
      <vt:lpstr>TEAM 1</vt:lpstr>
      <vt:lpstr>Project Description</vt:lpstr>
      <vt:lpstr>Project – 3: Description</vt:lpstr>
      <vt:lpstr>PROPERTY MANAGEMENT Process</vt:lpstr>
      <vt:lpstr>PM: Process OVERVIEW</vt:lpstr>
      <vt:lpstr>Property management Process Details</vt:lpstr>
      <vt:lpstr>Development platforms</vt:lpstr>
      <vt:lpstr>DEVELOPMENT PLATFORMs</vt:lpstr>
      <vt:lpstr>Financial transaction management</vt:lpstr>
      <vt:lpstr>Financial transaction management</vt:lpstr>
      <vt:lpstr>FTMS – BLOCKCHAIN TECHNOLOGY</vt:lpstr>
      <vt:lpstr>FTMS – DIGITIAL TOKENS</vt:lpstr>
      <vt:lpstr>FTMS – DIGITIAL wallet</vt:lpstr>
      <vt:lpstr>FTMS – Gas</vt:lpstr>
      <vt:lpstr>FTMS – SMART CONTRACTS</vt:lpstr>
      <vt:lpstr>Housing modeling analysis</vt:lpstr>
      <vt:lpstr>Ames, Iowa Assessor’s home sales (2006 -to - 2010)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  <vt:lpstr>Comparing models / model selection</vt:lpstr>
      <vt:lpstr>DEMONSTRATIONs</vt:lpstr>
      <vt:lpstr>NEXT STEPS</vt:lpstr>
      <vt:lpstr>KEY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AnalyticsStudent</dc:creator>
  <cp:lastModifiedBy>AnalyticsStudent</cp:lastModifiedBy>
  <cp:revision>63</cp:revision>
  <dcterms:created xsi:type="dcterms:W3CDTF">2020-08-27T12:58:33Z</dcterms:created>
  <dcterms:modified xsi:type="dcterms:W3CDTF">2020-09-02T19:20:45Z</dcterms:modified>
</cp:coreProperties>
</file>