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D1B1A-CAF5-4973-9D3A-23730FFEF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491" y="2404534"/>
            <a:ext cx="8082512" cy="1646302"/>
          </a:xfrm>
        </p:spPr>
        <p:txBody>
          <a:bodyPr/>
          <a:lstStyle/>
          <a:p>
            <a:r>
              <a:rPr lang="fr-FR" dirty="0"/>
              <a:t>Kinect :</a:t>
            </a:r>
            <a:br>
              <a:rPr lang="fr-FR" dirty="0"/>
            </a:br>
            <a:r>
              <a:rPr lang="fr-FR" dirty="0"/>
              <a:t>Détection de mouvement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00A7F5-B605-4D8C-B878-BFBC144B6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de la Réalité Virtuelle et de la Réalité Augmentée</a:t>
            </a:r>
          </a:p>
          <a:p>
            <a:r>
              <a:rPr lang="fr-FR" dirty="0"/>
              <a:t>Sous la direction de Taha RIDENE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14D569-1CEC-4205-B817-CC7629BE58B8}"/>
              </a:ext>
            </a:extLst>
          </p:cNvPr>
          <p:cNvSpPr txBox="1"/>
          <p:nvPr/>
        </p:nvSpPr>
        <p:spPr>
          <a:xfrm>
            <a:off x="221672" y="5999919"/>
            <a:ext cx="335280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Benjamin-Eliot BOUGUERRA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Paul LAU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9E3C67-537F-4BC8-A0C2-21618B0AE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211750"/>
            <a:ext cx="1939636" cy="741155"/>
          </a:xfrm>
          <a:prstGeom prst="rect">
            <a:avLst/>
          </a:prstGeom>
        </p:spPr>
      </p:pic>
      <p:pic>
        <p:nvPicPr>
          <p:cNvPr id="7" name="Image 6" descr="https://avatars0.githubusercontent.com/u/9704183?s=400&amp;v=4">
            <a:extLst>
              <a:ext uri="{FF2B5EF4-FFF2-40B4-BE49-F238E27FC236}">
                <a16:creationId xmlns:a16="http://schemas.microsoft.com/office/drawing/2014/main" id="{5CB3DFE7-B44A-42E6-B14C-366E33A34C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118" y="280384"/>
            <a:ext cx="603885" cy="603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http://cashconsoles.co.uk/wp-content/uploads/2017/04/xbox-360-kinect-sensor.jpg">
            <a:extLst>
              <a:ext uri="{FF2B5EF4-FFF2-40B4-BE49-F238E27FC236}">
                <a16:creationId xmlns:a16="http://schemas.microsoft.com/office/drawing/2014/main" id="{CA3A5618-5189-4204-803E-DC052301431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91" y="1423821"/>
            <a:ext cx="4836795" cy="17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725C2FB-4038-4443-9273-10ACEF39404D}"/>
              </a:ext>
            </a:extLst>
          </p:cNvPr>
          <p:cNvSpPr txBox="1"/>
          <p:nvPr/>
        </p:nvSpPr>
        <p:spPr>
          <a:xfrm>
            <a:off x="6439133" y="6017872"/>
            <a:ext cx="28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Mercredi 10 Janvier 2018</a:t>
            </a:r>
          </a:p>
        </p:txBody>
      </p:sp>
    </p:spTree>
    <p:extLst>
      <p:ext uri="{BB962C8B-B14F-4D97-AF65-F5344CB8AC3E}">
        <p14:creationId xmlns:p14="http://schemas.microsoft.com/office/powerpoint/2010/main" val="1246143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26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Kinect : Détection de mouvement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: </dc:title>
  <dc:creator>Paul LAU</dc:creator>
  <cp:lastModifiedBy>Paul LAU</cp:lastModifiedBy>
  <cp:revision>3</cp:revision>
  <dcterms:created xsi:type="dcterms:W3CDTF">2018-01-10T07:13:12Z</dcterms:created>
  <dcterms:modified xsi:type="dcterms:W3CDTF">2018-01-10T07:21:18Z</dcterms:modified>
</cp:coreProperties>
</file>