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E6BD-A568-4DC2-A058-736B3EC98A05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DF8FA-9EB8-48E7-B7B3-475C6CE4B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0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83FF-0739-409E-AC09-23B48695D3DE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11E9-0F83-4528-A54A-4712234295C6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1BA1-3FDD-4C26-8D25-3F323C40AA5B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B40F-28FA-48A3-86CA-552F23C7CC48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4B9C-F276-4F6B-A6AA-EAEEF8C77D71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0AC-C298-451E-9E6F-9CC6F6AFA2DC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8098-8976-4C12-A82A-41E59280210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AD1-AEDB-4DB4-8210-F299541CA96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20F1-F4A6-4653-A719-5ED1AEAA0142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8D8C-6227-44B6-B075-678F76610FD8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ACF-1394-4745-9F8E-D0996DBF64AA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028E-6EE8-4050-841E-2B2738471E6D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789-0642-4749-8204-067AC133C50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BA20-D06D-4D50-9B4E-9CAB17B93F49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F523-2E6E-4327-A214-F72329BD9D5A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4212-4641-4C79-8DB0-E61E253F8D6E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4C97-E660-4023-8270-C250313751D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D1B1A-CAF5-4973-9D3A-23730FFEF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1" y="2404534"/>
            <a:ext cx="8082512" cy="1646302"/>
          </a:xfrm>
        </p:spPr>
        <p:txBody>
          <a:bodyPr/>
          <a:lstStyle/>
          <a:p>
            <a:r>
              <a:rPr lang="fr-FR" dirty="0"/>
              <a:t>Kinect :</a:t>
            </a:r>
            <a:br>
              <a:rPr lang="fr-FR" dirty="0"/>
            </a:br>
            <a:r>
              <a:rPr lang="fr-FR" dirty="0"/>
              <a:t>Détection de mouvement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00A7F5-B605-4D8C-B878-BFBC144B6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de la Réalité Virtuelle et de la Réalité Augmentée</a:t>
            </a:r>
          </a:p>
          <a:p>
            <a:r>
              <a:rPr lang="fr-FR" dirty="0"/>
              <a:t>Sous la direction de Taha RIDENE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14D569-1CEC-4205-B817-CC7629BE58B8}"/>
              </a:ext>
            </a:extLst>
          </p:cNvPr>
          <p:cNvSpPr txBox="1"/>
          <p:nvPr/>
        </p:nvSpPr>
        <p:spPr>
          <a:xfrm>
            <a:off x="221672" y="5999919"/>
            <a:ext cx="33528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Benjamin-Eliot BOUGUERRA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Paul LAU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9E3C67-537F-4BC8-A0C2-21618B0A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211750"/>
            <a:ext cx="1939636" cy="741155"/>
          </a:xfrm>
          <a:prstGeom prst="rect">
            <a:avLst/>
          </a:prstGeom>
        </p:spPr>
      </p:pic>
      <p:pic>
        <p:nvPicPr>
          <p:cNvPr id="7" name="Image 6" descr="https://avatars0.githubusercontent.com/u/9704183?s=400&amp;v=4">
            <a:extLst>
              <a:ext uri="{FF2B5EF4-FFF2-40B4-BE49-F238E27FC236}">
                <a16:creationId xmlns:a16="http://schemas.microsoft.com/office/drawing/2014/main" id="{5CB3DFE7-B44A-42E6-B14C-366E33A34C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118" y="280384"/>
            <a:ext cx="603885" cy="60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http://cashconsoles.co.uk/wp-content/uploads/2017/04/xbox-360-kinect-sensor.jpg">
            <a:extLst>
              <a:ext uri="{FF2B5EF4-FFF2-40B4-BE49-F238E27FC236}">
                <a16:creationId xmlns:a16="http://schemas.microsoft.com/office/drawing/2014/main" id="{CA3A5618-5189-4204-803E-DC052301431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1423821"/>
            <a:ext cx="4836795" cy="17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725C2FB-4038-4443-9273-10ACEF39404D}"/>
              </a:ext>
            </a:extLst>
          </p:cNvPr>
          <p:cNvSpPr txBox="1"/>
          <p:nvPr/>
        </p:nvSpPr>
        <p:spPr>
          <a:xfrm>
            <a:off x="5390535" y="6041362"/>
            <a:ext cx="28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Mercredi 10 Janvier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2FD5A-A081-4668-A08D-AFD5205E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4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reenshots.en.sftcdn.net/en/scrn/69747000/69747917/ms-paint-01-700x438.png">
            <a:extLst>
              <a:ext uri="{FF2B5EF4-FFF2-40B4-BE49-F238E27FC236}">
                <a16:creationId xmlns:a16="http://schemas.microsoft.com/office/drawing/2014/main" id="{DCF79942-4DAA-4B30-8665-404EF373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03" y="1639886"/>
            <a:ext cx="4719899" cy="44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C3259C6-E325-497A-9F4B-9E428A84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Kinect : Détection Gestuelle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EFE0CE-C760-46BC-B3D1-818C3EC02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6473" y="2760097"/>
            <a:ext cx="2209113" cy="294548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97C88D-8D7E-4F48-9E92-80DF3B8E24DE}"/>
              </a:ext>
            </a:extLst>
          </p:cNvPr>
          <p:cNvSpPr txBox="1"/>
          <p:nvPr/>
        </p:nvSpPr>
        <p:spPr>
          <a:xfrm>
            <a:off x="677334" y="2143279"/>
            <a:ext cx="4929139" cy="32265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/>
              <a:t>Utilisation de la Kinect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/>
              <a:t>Windows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/>
              <a:t>Test des points de repère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/>
              <a:t>Utilisation de VRPN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dirty="0"/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/>
              <a:t>Manipulation </a:t>
            </a:r>
            <a:r>
              <a:rPr lang="fr-FR" dirty="0" err="1"/>
              <a:t>MSPaint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88F4D-FBEA-47AC-97C2-F8204EE1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2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8EEEE-C42B-411B-9DAF-89F9996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SFML basé sur VRPN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FA230-7C79-4B0A-9EB9-0BE912DE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Détection de la main et du coude</a:t>
            </a:r>
          </a:p>
          <a:p>
            <a:endParaRPr lang="fr-FR" dirty="0"/>
          </a:p>
          <a:p>
            <a:r>
              <a:rPr lang="fr-FR" dirty="0"/>
              <a:t>Détection de la gauche et de la droite</a:t>
            </a:r>
          </a:p>
          <a:p>
            <a:endParaRPr lang="fr-FR" dirty="0"/>
          </a:p>
          <a:p>
            <a:r>
              <a:rPr lang="fr-FR" dirty="0"/>
              <a:t>Changement de couleur : Vert au départ, multi couleur par action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EA54F1-F601-4B32-A800-4DFB4DF1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https://www.sfml-dev.org/tutorials/2.3/images/start-vc-app.png">
            <a:extLst>
              <a:ext uri="{FF2B5EF4-FFF2-40B4-BE49-F238E27FC236}">
                <a16:creationId xmlns:a16="http://schemas.microsoft.com/office/drawing/2014/main" id="{0ED2798E-47D5-4971-9527-AD72DBBB2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32" y="1930400"/>
            <a:ext cx="20574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08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B28E9-73F4-43AF-A76D-99F4D56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: Fitness </a:t>
            </a:r>
            <a:r>
              <a:rPr lang="fr-FR" dirty="0" err="1"/>
              <a:t>Loli</a:t>
            </a:r>
            <a:r>
              <a:rPr lang="fr-FR" dirty="0"/>
              <a:t> &lt;3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15854-A8A3-4F68-8B44-B87794F8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24668" cy="3880773"/>
          </a:xfrm>
        </p:spPr>
        <p:txBody>
          <a:bodyPr anchor="ctr"/>
          <a:lstStyle/>
          <a:p>
            <a:r>
              <a:rPr lang="fr-FR" dirty="0"/>
              <a:t>Memory : actions IA gardées en mémoire à refaire</a:t>
            </a:r>
          </a:p>
          <a:p>
            <a:endParaRPr lang="fr-FR" dirty="0"/>
          </a:p>
          <a:p>
            <a:r>
              <a:rPr lang="fr-FR" dirty="0"/>
              <a:t>Possibilité de complexifier les actions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93F13C-5799-41F3-B047-4D2BBF8F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i.ytimg.com/vi/rmQ6PGDanTk/hqdefault.jpg">
            <a:extLst>
              <a:ext uri="{FF2B5EF4-FFF2-40B4-BE49-F238E27FC236}">
                <a16:creationId xmlns:a16="http://schemas.microsoft.com/office/drawing/2014/main" id="{BB735699-000A-41E6-972A-2C8C106E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02" y="216058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077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101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Facette</vt:lpstr>
      <vt:lpstr>Kinect : Détection de mouvement </vt:lpstr>
      <vt:lpstr>Kinect : Détection Gestuelle</vt:lpstr>
      <vt:lpstr>SFML basé sur VRPN</vt:lpstr>
      <vt:lpstr>Projet : Fitness Loli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: </dc:title>
  <dc:creator>Paul LAU</dc:creator>
  <cp:lastModifiedBy>Paul LAU</cp:lastModifiedBy>
  <cp:revision>15</cp:revision>
  <dcterms:created xsi:type="dcterms:W3CDTF">2018-01-10T07:13:12Z</dcterms:created>
  <dcterms:modified xsi:type="dcterms:W3CDTF">2018-01-10T09:43:14Z</dcterms:modified>
</cp:coreProperties>
</file>