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025F5EAD-B9A8-48B0-8740-BE2AEA87A47D}"/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20T02:26:02.559" v="16871"/>
      <pc:docMkLst>
        <pc:docMk/>
      </pc:docMkLst>
      <pc:sldChg chg="modSp">
        <pc:chgData name="Warren Ryan" userId="21ef8a3d6480a073" providerId="LiveId" clId="{88051218-1905-4F73-84E5-FAF227EB59C9}" dt="2019-07-20T02:26:02.559" v="16871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20T02:26:02.559" v="16871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18T06:34:33.118" v="12551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18T06:34:33.118" v="12551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7-23T16:32:32" v="2052" actId="20577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23T16:32:32" v="2052" actId="20577"/>
        <pc:sldMkLst>
          <pc:docMk/>
          <pc:sldMk cId="3649230341" sldId="267"/>
        </pc:sldMkLst>
        <pc:spChg chg="mod">
          <ac:chgData name="Warren Ryan" userId="21ef8a3d6480a073" providerId="LiveId" clId="{3B26418F-FE37-40D3-8B3C-3E5DCC7165E0}" dt="2019-07-23T16:32:32" v="2052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E817EA54-4667-44E3-8A8F-F4D1E7A5A685}"/>
    <pc:docChg chg="undo redo custSel addSld modSld sldOrd">
      <pc:chgData name="Warren Ryan" userId="21ef8a3d6480a073" providerId="LiveId" clId="{E817EA54-4667-44E3-8A8F-F4D1E7A5A685}" dt="2019-05-03T16:10:35.694" v="2873"/>
      <pc:docMkLst>
        <pc:docMk/>
      </pc:docMkLst>
      <pc:sldChg chg="modSp">
        <pc:chgData name="Warren Ryan" userId="21ef8a3d6480a073" providerId="LiveId" clId="{E817EA54-4667-44E3-8A8F-F4D1E7A5A685}" dt="2019-05-03T15:08:36.488" v="193" actId="27636"/>
        <pc:sldMkLst>
          <pc:docMk/>
          <pc:sldMk cId="2271741893" sldId="256"/>
        </pc:sldMkLst>
        <pc:spChg chg="mod">
          <ac:chgData name="Warren Ryan" userId="21ef8a3d6480a073" providerId="LiveId" clId="{E817EA54-4667-44E3-8A8F-F4D1E7A5A685}" dt="2019-05-03T15:07:28.451" v="124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08:36.488" v="193" actId="27636"/>
          <ac:spMkLst>
            <pc:docMk/>
            <pc:sldMk cId="2271741893" sldId="256"/>
            <ac:spMk id="5" creationId="{00000000-0000-0000-0000-000000000000}"/>
          </ac:spMkLst>
        </pc:spChg>
        <pc:picChg chg="mod">
          <ac:chgData name="Warren Ryan" userId="21ef8a3d6480a073" providerId="LiveId" clId="{E817EA54-4667-44E3-8A8F-F4D1E7A5A685}" dt="2019-05-03T15:05:32.556" v="4"/>
          <ac:picMkLst>
            <pc:docMk/>
            <pc:sldMk cId="2271741893" sldId="256"/>
            <ac:picMk id="8" creationId="{545C2D6C-95DB-410B-B06E-DB65B7AD2812}"/>
          </ac:picMkLst>
        </pc:picChg>
      </pc:sldChg>
      <pc:sldChg chg="modSp">
        <pc:chgData name="Warren Ryan" userId="21ef8a3d6480a073" providerId="LiveId" clId="{E817EA54-4667-44E3-8A8F-F4D1E7A5A685}" dt="2019-05-03T15:27:46.822" v="1120" actId="1076"/>
        <pc:sldMkLst>
          <pc:docMk/>
          <pc:sldMk cId="2371597387" sldId="258"/>
        </pc:sldMkLst>
        <pc:spChg chg="mod">
          <ac:chgData name="Warren Ryan" userId="21ef8a3d6480a073" providerId="LiveId" clId="{E817EA54-4667-44E3-8A8F-F4D1E7A5A685}" dt="2019-05-03T15:27:46.822" v="1120" actId="10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44.409" v="1118"/>
          <ac:spMkLst>
            <pc:docMk/>
            <pc:sldMk cId="2371597387" sldId="258"/>
            <ac:spMk id="9" creationId="{04F69230-F3A6-4586-9371-A858F4763E9F}"/>
          </ac:spMkLst>
        </pc:spChg>
      </pc:sldChg>
      <pc:sldChg chg="addSp delSp modSp">
        <pc:chgData name="Warren Ryan" userId="21ef8a3d6480a073" providerId="LiveId" clId="{E817EA54-4667-44E3-8A8F-F4D1E7A5A685}" dt="2019-05-03T15:14:28.042" v="372"/>
        <pc:sldMkLst>
          <pc:docMk/>
          <pc:sldMk cId="26524309" sldId="265"/>
        </pc:sldMkLst>
        <pc:spChg chg="mod">
          <ac:chgData name="Warren Ryan" userId="21ef8a3d6480a073" providerId="LiveId" clId="{E817EA54-4667-44E3-8A8F-F4D1E7A5A685}" dt="2019-05-03T15:13:49.464" v="360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E817EA54-4667-44E3-8A8F-F4D1E7A5A685}" dt="2019-05-03T15:13:28.638" v="359"/>
          <ac:spMkLst>
            <pc:docMk/>
            <pc:sldMk cId="26524309" sldId="265"/>
            <ac:spMk id="47" creationId="{37A57102-FE45-451B-8AF3-76AC90E74613}"/>
          </ac:spMkLst>
        </pc:spChg>
        <pc:spChg chg="mod">
          <ac:chgData name="Warren Ryan" userId="21ef8a3d6480a073" providerId="LiveId" clId="{E817EA54-4667-44E3-8A8F-F4D1E7A5A685}" dt="2019-05-03T15:05:08.283" v="1" actId="115"/>
          <ac:spMkLst>
            <pc:docMk/>
            <pc:sldMk cId="26524309" sldId="265"/>
            <ac:spMk id="53" creationId="{0E1CD8E4-6D9B-414F-B5C1-5C9EE1698EBC}"/>
          </ac:spMkLst>
        </pc:spChg>
        <pc:spChg chg="mod">
          <ac:chgData name="Warren Ryan" userId="21ef8a3d6480a073" providerId="LiveId" clId="{E817EA54-4667-44E3-8A8F-F4D1E7A5A685}" dt="2019-05-03T15:05:19.168" v="3" actId="115"/>
          <ac:spMkLst>
            <pc:docMk/>
            <pc:sldMk cId="26524309" sldId="265"/>
            <ac:spMk id="59" creationId="{2ED14E74-6265-44E3-A002-EFC78B87FD4F}"/>
          </ac:spMkLst>
        </pc:spChg>
        <pc:picChg chg="add mod">
          <ac:chgData name="Warren Ryan" userId="21ef8a3d6480a073" providerId="LiveId" clId="{E817EA54-4667-44E3-8A8F-F4D1E7A5A685}" dt="2019-05-03T15:14:14.191" v="371" actId="1035"/>
          <ac:picMkLst>
            <pc:docMk/>
            <pc:sldMk cId="26524309" sldId="265"/>
            <ac:picMk id="3" creationId="{2F0131F4-63FB-48EF-970A-FD3A602C4053}"/>
          </ac:picMkLst>
        </pc:picChg>
        <pc:picChg chg="mod">
          <ac:chgData name="Warren Ryan" userId="21ef8a3d6480a073" providerId="LiveId" clId="{E817EA54-4667-44E3-8A8F-F4D1E7A5A685}" dt="2019-05-03T15:14:28.042" v="372"/>
          <ac:picMkLst>
            <pc:docMk/>
            <pc:sldMk cId="26524309" sldId="265"/>
            <ac:picMk id="7" creationId="{7D91B6BE-DB7D-4704-B3B3-FA7C4F2F75D2}"/>
          </ac:picMkLst>
        </pc:picChg>
        <pc:picChg chg="del">
          <ac:chgData name="Warren Ryan" userId="21ef8a3d6480a073" providerId="LiveId" clId="{E817EA54-4667-44E3-8A8F-F4D1E7A5A685}" dt="2019-05-03T15:11:05.510" v="301" actId="478"/>
          <ac:picMkLst>
            <pc:docMk/>
            <pc:sldMk cId="26524309" sldId="265"/>
            <ac:picMk id="11" creationId="{8B11FC00-5548-415D-B0B5-9757CF9D65EF}"/>
          </ac:picMkLst>
        </pc:picChg>
      </pc:sldChg>
      <pc:sldChg chg="modSp add ord">
        <pc:chgData name="Warren Ryan" userId="21ef8a3d6480a073" providerId="LiveId" clId="{E817EA54-4667-44E3-8A8F-F4D1E7A5A685}" dt="2019-05-03T15:27:39.371" v="1115" actId="14100"/>
        <pc:sldMkLst>
          <pc:docMk/>
          <pc:sldMk cId="1587479032" sldId="266"/>
        </pc:sldMkLst>
        <pc:spChg chg="mod">
          <ac:chgData name="Warren Ryan" userId="21ef8a3d6480a073" providerId="LiveId" clId="{E817EA54-4667-44E3-8A8F-F4D1E7A5A685}" dt="2019-05-03T15:22:31.685" v="1019" actId="1076"/>
          <ac:spMkLst>
            <pc:docMk/>
            <pc:sldMk cId="1587479032" sldId="266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39.371" v="1115" actId="14100"/>
          <ac:spMkLst>
            <pc:docMk/>
            <pc:sldMk cId="1587479032" sldId="266"/>
            <ac:spMk id="6" creationId="{00000000-0000-0000-0000-000000000000}"/>
          </ac:spMkLst>
        </pc:spChg>
      </pc:sldChg>
      <pc:sldChg chg="modSp add">
        <pc:chgData name="Warren Ryan" userId="21ef8a3d6480a073" providerId="LiveId" clId="{E817EA54-4667-44E3-8A8F-F4D1E7A5A685}" dt="2019-05-03T15:48:11.013" v="1455"/>
        <pc:sldMkLst>
          <pc:docMk/>
          <pc:sldMk cId="3649230341" sldId="267"/>
        </pc:sldMkLst>
        <pc:spChg chg="mod">
          <ac:chgData name="Warren Ryan" userId="21ef8a3d6480a073" providerId="LiveId" clId="{E817EA54-4667-44E3-8A8F-F4D1E7A5A685}" dt="2019-05-03T15:38:25.296" v="1140"/>
          <ac:spMkLst>
            <pc:docMk/>
            <pc:sldMk cId="3649230341" sldId="267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11.013" v="1455"/>
          <ac:spMkLst>
            <pc:docMk/>
            <pc:sldMk cId="3649230341" sldId="267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38:29.452" v="1143"/>
          <ac:spMkLst>
            <pc:docMk/>
            <pc:sldMk cId="3649230341" sldId="267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9:29.738" v="2872"/>
        <pc:sldMkLst>
          <pc:docMk/>
          <pc:sldMk cId="25823827" sldId="268"/>
        </pc:sldMkLst>
        <pc:spChg chg="mod">
          <ac:chgData name="Warren Ryan" userId="21ef8a3d6480a073" providerId="LiveId" clId="{E817EA54-4667-44E3-8A8F-F4D1E7A5A685}" dt="2019-05-03T16:09:29.738" v="2872"/>
          <ac:spMkLst>
            <pc:docMk/>
            <pc:sldMk cId="25823827" sldId="26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3:21.996" v="1774" actId="20577"/>
          <ac:spMkLst>
            <pc:docMk/>
            <pc:sldMk cId="25823827" sldId="268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32.197" v="1467"/>
          <ac:spMkLst>
            <pc:docMk/>
            <pc:sldMk cId="25823827" sldId="268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5:57:50.545" v="2046"/>
        <pc:sldMkLst>
          <pc:docMk/>
          <pc:sldMk cId="737832602" sldId="269"/>
        </pc:sldMkLst>
        <pc:spChg chg="mod">
          <ac:chgData name="Warren Ryan" userId="21ef8a3d6480a073" providerId="LiveId" clId="{E817EA54-4667-44E3-8A8F-F4D1E7A5A685}" dt="2019-05-03T15:54:29.009" v="1792"/>
          <ac:spMkLst>
            <pc:docMk/>
            <pc:sldMk cId="737832602" sldId="269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7:50.545" v="2046"/>
          <ac:spMkLst>
            <pc:docMk/>
            <pc:sldMk cId="737832602" sldId="269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4:18.964" v="1777"/>
          <ac:spMkLst>
            <pc:docMk/>
            <pc:sldMk cId="737832602" sldId="269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1:11.360" v="2296"/>
        <pc:sldMkLst>
          <pc:docMk/>
          <pc:sldMk cId="3062744599" sldId="270"/>
        </pc:sldMkLst>
        <pc:spChg chg="mod">
          <ac:chgData name="Warren Ryan" userId="21ef8a3d6480a073" providerId="LiveId" clId="{E817EA54-4667-44E3-8A8F-F4D1E7A5A685}" dt="2019-05-03T16:01:11.360" v="2296"/>
          <ac:spMkLst>
            <pc:docMk/>
            <pc:sldMk cId="3062744599" sldId="270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9:15.209" v="2263"/>
          <ac:spMkLst>
            <pc:docMk/>
            <pc:sldMk cId="3062744599" sldId="270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8:07.573" v="2050"/>
          <ac:spMkLst>
            <pc:docMk/>
            <pc:sldMk cId="3062744599" sldId="270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5:23.861" v="2545" actId="20577"/>
        <pc:sldMkLst>
          <pc:docMk/>
          <pc:sldMk cId="4099992212" sldId="271"/>
        </pc:sldMkLst>
        <pc:spChg chg="mod">
          <ac:chgData name="Warren Ryan" userId="21ef8a3d6480a073" providerId="LiveId" clId="{E817EA54-4667-44E3-8A8F-F4D1E7A5A685}" dt="2019-05-03T16:01:25.674" v="2329"/>
          <ac:spMkLst>
            <pc:docMk/>
            <pc:sldMk cId="4099992212" sldId="271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23.861" v="2545" actId="20577"/>
          <ac:spMkLst>
            <pc:docMk/>
            <pc:sldMk cId="4099992212" sldId="271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15.294" v="2543"/>
          <ac:spMkLst>
            <pc:docMk/>
            <pc:sldMk cId="4099992212" sldId="271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8:57.080" v="2870"/>
        <pc:sldMkLst>
          <pc:docMk/>
          <pc:sldMk cId="1795668746" sldId="272"/>
        </pc:sldMkLst>
        <pc:spChg chg="mod">
          <ac:chgData name="Warren Ryan" userId="21ef8a3d6480a073" providerId="LiveId" clId="{E817EA54-4667-44E3-8A8F-F4D1E7A5A685}" dt="2019-05-03T16:05:54.265" v="2577"/>
          <ac:spMkLst>
            <pc:docMk/>
            <pc:sldMk cId="1795668746" sldId="272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8:57.080" v="2870"/>
          <ac:spMkLst>
            <pc:docMk/>
            <pc:sldMk cId="1795668746" sldId="272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38.384" v="2549"/>
          <ac:spMkLst>
            <pc:docMk/>
            <pc:sldMk cId="1795668746" sldId="272"/>
            <ac:spMk id="9" creationId="{04F69230-F3A6-4586-9371-A858F4763E9F}"/>
          </ac:spMkLst>
        </pc:spChg>
      </pc:sldChg>
      <pc:sldChg chg="add">
        <pc:chgData name="Warren Ryan" userId="21ef8a3d6480a073" providerId="LiveId" clId="{E817EA54-4667-44E3-8A8F-F4D1E7A5A685}" dt="2019-05-03T16:10:35.694" v="2873"/>
        <pc:sldMkLst>
          <pc:docMk/>
          <pc:sldMk cId="3613383898" sldId="273"/>
        </pc:sldMkLst>
      </pc:sldChg>
    </pc:docChg>
  </pc:docChgLst>
  <pc:docChgLst>
    <pc:chgData name="Warren Ryan" userId="21ef8a3d6480a073" providerId="LiveId" clId="{28C950D7-8B0A-4427-8EA8-94F82A11B330}"/>
  </pc:docChgLst>
  <pc:docChgLst>
    <pc:chgData name="Warren Ryan" userId="21ef8a3d6480a073" providerId="LiveId" clId="{AC2D627A-341A-4669-BEE2-63B72D049C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异常处理断点调试分析方法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堆栈存储分析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与自定义集合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依赖注入</a:t>
            </a:r>
            <a:r>
              <a:rPr lang="en-US" altLang="zh-CN" sz="1800" dirty="0"/>
              <a:t>(DI)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面向对象之类、字段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索引器、</a:t>
            </a:r>
            <a:r>
              <a:rPr lang="en-US" altLang="zh-CN" sz="1800" dirty="0"/>
              <a:t>this</a:t>
            </a:r>
            <a:r>
              <a:rPr lang="zh-CN" altLang="en-US" sz="1800" dirty="0"/>
              <a:t>、静态、常量、只读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接口、枚举、抽象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总结本章内容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1910</TotalTime>
  <Words>3263</Words>
  <Application>Microsoft Office PowerPoint</Application>
  <PresentationFormat>宽屏</PresentationFormat>
  <Paragraphs>359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15</cp:revision>
  <cp:lastPrinted>2018-05-15T16:00:00Z</cp:lastPrinted>
  <dcterms:created xsi:type="dcterms:W3CDTF">2018-05-15T16:00:00Z</dcterms:created>
  <dcterms:modified xsi:type="dcterms:W3CDTF">2019-07-23T16:32:43Z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