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3544" dt="2019-07-18T08:31:21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18T08:31:21.127" v="16595"/>
      <pc:docMkLst>
        <pc:docMk/>
      </pc:docMkLst>
      <pc:sldChg chg="modSp">
        <pc:chgData name="Warren Ryan" userId="21ef8a3d6480a073" providerId="LiveId" clId="{88051218-1905-4F73-84E5-FAF227EB59C9}" dt="2019-07-18T07:19:22.077" v="15321" actId="20577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18T07:19:22.077" v="15321" actId="20577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18T06:34:33.118" v="12551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18T06:34:33.118" v="12551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06T14:18:34.419" v="2050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1476</TotalTime>
  <Words>3250</Words>
  <Application>Microsoft Office PowerPoint</Application>
  <PresentationFormat>宽屏</PresentationFormat>
  <Paragraphs>358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13</cp:revision>
  <cp:lastPrinted>2018-05-15T16:00:00Z</cp:lastPrinted>
  <dcterms:created xsi:type="dcterms:W3CDTF">2018-05-15T16:00:00Z</dcterms:created>
  <dcterms:modified xsi:type="dcterms:W3CDTF">2019-07-18T08:31:21Z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