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73" r:id="rId4"/>
    <p:sldId id="274" r:id="rId5"/>
    <p:sldId id="266" r:id="rId6"/>
    <p:sldId id="258" r:id="rId7"/>
    <p:sldId id="275" r:id="rId8"/>
    <p:sldId id="276" r:id="rId9"/>
    <p:sldId id="278" r:id="rId10"/>
    <p:sldId id="277" r:id="rId11"/>
    <p:sldId id="279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51218-1905-4F73-84E5-FAF227EB59C9}" v="650" dt="2019-07-16T07:25:26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7" d="100"/>
          <a:sy n="87" d="100"/>
        </p:scale>
        <p:origin x="51" y="14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Ryan" userId="21ef8a3d6480a073" providerId="LiveId" clId="{025F5EAD-B9A8-48B0-8740-BE2AEA87A47D}"/>
  </pc:docChgLst>
  <pc:docChgLst>
    <pc:chgData name="Warren Ryan" userId="21ef8a3d6480a073" providerId="LiveId" clId="{88051218-1905-4F73-84E5-FAF227EB59C9}"/>
    <pc:docChg chg="undo custSel addSld modSld">
      <pc:chgData name="Warren Ryan" userId="21ef8a3d6480a073" providerId="LiveId" clId="{88051218-1905-4F73-84E5-FAF227EB59C9}" dt="2019-07-16T07:25:26.800" v="3207"/>
      <pc:docMkLst>
        <pc:docMk/>
      </pc:docMkLst>
      <pc:sldChg chg="modSp">
        <pc:chgData name="Warren Ryan" userId="21ef8a3d6480a073" providerId="LiveId" clId="{88051218-1905-4F73-84E5-FAF227EB59C9}" dt="2019-07-06T03:44:07.178" v="348"/>
        <pc:sldMkLst>
          <pc:docMk/>
          <pc:sldMk cId="1704557177" sldId="274"/>
        </pc:sldMkLst>
        <pc:spChg chg="mod">
          <ac:chgData name="Warren Ryan" userId="21ef8a3d6480a073" providerId="LiveId" clId="{88051218-1905-4F73-84E5-FAF227EB59C9}" dt="2019-07-06T03:44:07.178" v="348"/>
          <ac:spMkLst>
            <pc:docMk/>
            <pc:sldMk cId="1704557177" sldId="274"/>
            <ac:spMk id="59" creationId="{2ED14E74-6265-44E3-A002-EFC78B87FD4F}"/>
          </ac:spMkLst>
        </pc:spChg>
        <pc:spChg chg="mod">
          <ac:chgData name="Warren Ryan" userId="21ef8a3d6480a073" providerId="LiveId" clId="{88051218-1905-4F73-84E5-FAF227EB59C9}" dt="2019-07-06T03:43:39.017" v="216"/>
          <ac:spMkLst>
            <pc:docMk/>
            <pc:sldMk cId="1704557177" sldId="274"/>
            <ac:spMk id="65" creationId="{CDB046C8-5185-4616-B9C5-4F0B595D5A87}"/>
          </ac:spMkLst>
        </pc:spChg>
      </pc:sldChg>
      <pc:sldChg chg="addSp delSp modSp add">
        <pc:chgData name="Warren Ryan" userId="21ef8a3d6480a073" providerId="LiveId" clId="{88051218-1905-4F73-84E5-FAF227EB59C9}" dt="2019-07-08T06:11:47.783" v="2105" actId="1036"/>
        <pc:sldMkLst>
          <pc:docMk/>
          <pc:sldMk cId="1623677507" sldId="275"/>
        </pc:sldMkLst>
        <pc:spChg chg="del mod">
          <ac:chgData name="Warren Ryan" userId="21ef8a3d6480a073" providerId="LiveId" clId="{88051218-1905-4F73-84E5-FAF227EB59C9}" dt="2019-07-06T03:52:27.982" v="1153" actId="478"/>
          <ac:spMkLst>
            <pc:docMk/>
            <pc:sldMk cId="1623677507" sldId="275"/>
            <ac:spMk id="2" creationId="{20C8FD27-24C0-4127-A617-62DE2A603991}"/>
          </ac:spMkLst>
        </pc:spChg>
        <pc:spChg chg="mod">
          <ac:chgData name="Warren Ryan" userId="21ef8a3d6480a073" providerId="LiveId" clId="{88051218-1905-4F73-84E5-FAF227EB59C9}" dt="2019-07-06T04:07:00.762" v="1594"/>
          <ac:spMkLst>
            <pc:docMk/>
            <pc:sldMk cId="1623677507" sldId="275"/>
            <ac:spMk id="4" creationId="{4D651DD8-B033-4AC6-AE03-F0FC2F92D3CC}"/>
          </ac:spMkLst>
        </pc:spChg>
        <pc:spChg chg="mod">
          <ac:chgData name="Warren Ryan" userId="21ef8a3d6480a073" providerId="LiveId" clId="{88051218-1905-4F73-84E5-FAF227EB59C9}" dt="2019-07-06T04:09:19.171" v="1803"/>
          <ac:spMkLst>
            <pc:docMk/>
            <pc:sldMk cId="1623677507" sldId="275"/>
            <ac:spMk id="5" creationId="{F41A5CDC-7B2C-4A12-82BB-EBE5C442D1D2}"/>
          </ac:spMkLst>
        </pc:spChg>
        <pc:spChg chg="add del mod">
          <ac:chgData name="Warren Ryan" userId="21ef8a3d6480a073" providerId="LiveId" clId="{88051218-1905-4F73-84E5-FAF227EB59C9}" dt="2019-07-06T03:52:52.412" v="1157" actId="478"/>
          <ac:spMkLst>
            <pc:docMk/>
            <pc:sldMk cId="1623677507" sldId="275"/>
            <ac:spMk id="9" creationId="{CEAEAE7A-07AF-475F-8FFB-663D46163ED4}"/>
          </ac:spMkLst>
        </pc:spChg>
        <pc:spChg chg="add del mod">
          <ac:chgData name="Warren Ryan" userId="21ef8a3d6480a073" providerId="LiveId" clId="{88051218-1905-4F73-84E5-FAF227EB59C9}" dt="2019-07-06T03:54:33.440" v="1172" actId="478"/>
          <ac:spMkLst>
            <pc:docMk/>
            <pc:sldMk cId="1623677507" sldId="275"/>
            <ac:spMk id="10" creationId="{DF73FC1E-9352-4AD9-B543-67E877A56685}"/>
          </ac:spMkLst>
        </pc:spChg>
        <pc:spChg chg="add del">
          <ac:chgData name="Warren Ryan" userId="21ef8a3d6480a073" providerId="LiveId" clId="{88051218-1905-4F73-84E5-FAF227EB59C9}" dt="2019-07-06T03:57:14.164" v="1253" actId="27957"/>
          <ac:spMkLst>
            <pc:docMk/>
            <pc:sldMk cId="1623677507" sldId="275"/>
            <ac:spMk id="13" creationId="{01F719C6-C8ED-4F0E-85D1-622CF1C5074A}"/>
          </ac:spMkLst>
        </pc:spChg>
        <pc:spChg chg="add mod">
          <ac:chgData name="Warren Ryan" userId="21ef8a3d6480a073" providerId="LiveId" clId="{88051218-1905-4F73-84E5-FAF227EB59C9}" dt="2019-07-06T03:58:17.685" v="1272" actId="1076"/>
          <ac:spMkLst>
            <pc:docMk/>
            <pc:sldMk cId="1623677507" sldId="275"/>
            <ac:spMk id="22" creationId="{4048B1BA-1B81-45AF-8FE5-9EF5D7C06914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23" creationId="{E4AEEBD7-6A62-4E40-91B6-8D396453EA08}"/>
          </ac:spMkLst>
        </pc:spChg>
        <pc:spChg chg="add del mod">
          <ac:chgData name="Warren Ryan" userId="21ef8a3d6480a073" providerId="LiveId" clId="{88051218-1905-4F73-84E5-FAF227EB59C9}" dt="2019-07-06T03:58:15.311" v="1271" actId="478"/>
          <ac:spMkLst>
            <pc:docMk/>
            <pc:sldMk cId="1623677507" sldId="275"/>
            <ac:spMk id="38" creationId="{363351E1-573B-4ADD-8E4B-C2ED3F49876C}"/>
          </ac:spMkLst>
        </pc:spChg>
        <pc:spChg chg="add del">
          <ac:chgData name="Warren Ryan" userId="21ef8a3d6480a073" providerId="LiveId" clId="{88051218-1905-4F73-84E5-FAF227EB59C9}" dt="2019-07-06T03:57:31.491" v="1255" actId="478"/>
          <ac:spMkLst>
            <pc:docMk/>
            <pc:sldMk cId="1623677507" sldId="275"/>
            <ac:spMk id="39" creationId="{408450AD-628D-4B16-96B8-FE47FAB62D4B}"/>
          </ac:spMkLst>
        </pc:spChg>
        <pc:spChg chg="add del">
          <ac:chgData name="Warren Ryan" userId="21ef8a3d6480a073" providerId="LiveId" clId="{88051218-1905-4F73-84E5-FAF227EB59C9}" dt="2019-07-06T03:58:14.971" v="1270" actId="478"/>
          <ac:spMkLst>
            <pc:docMk/>
            <pc:sldMk cId="1623677507" sldId="275"/>
            <ac:spMk id="54" creationId="{50B99052-D8BD-43B9-8F9B-928D5C75F248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58" creationId="{22EC3D80-0541-49E1-A151-510AC6A4D24D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64" creationId="{7B0FDBC9-D8E0-49A8-A985-A410D67FC76F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0" creationId="{23110FDB-FF85-45DA-8A18-96092C327CBB}"/>
          </ac:spMkLst>
        </pc:spChg>
        <pc:spChg chg="add del mod">
          <ac:chgData name="Warren Ryan" userId="21ef8a3d6480a073" providerId="LiveId" clId="{88051218-1905-4F73-84E5-FAF227EB59C9}" dt="2019-07-06T03:59:34.435" v="1287" actId="478"/>
          <ac:spMkLst>
            <pc:docMk/>
            <pc:sldMk cId="1623677507" sldId="275"/>
            <ac:spMk id="101" creationId="{A319F9CA-DFF9-4BD0-ACD8-84B7CD9411E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2" creationId="{A879BE8A-5B81-4F2B-B83A-8F23DF5F82C7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3" creationId="{42F725F6-71E9-4CF8-9813-21AEE423613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4" creationId="{4EBE79A3-FFE7-4441-8614-35E26A301BE4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5" creationId="{10908D21-F69D-4ACE-BB1D-EBF9E1FF5381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6" creationId="{B2ACF4F2-833F-41F3-A261-7FC1A2E7F8D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7" creationId="{0615D210-2037-4748-9001-801D75AA265B}"/>
          </ac:spMkLst>
        </pc:spChg>
        <pc:spChg chg="add mod">
          <ac:chgData name="Warren Ryan" userId="21ef8a3d6480a073" providerId="LiveId" clId="{88051218-1905-4F73-84E5-FAF227EB59C9}" dt="2019-07-06T04:01:51.827" v="1441" actId="1076"/>
          <ac:spMkLst>
            <pc:docMk/>
            <pc:sldMk cId="1623677507" sldId="275"/>
            <ac:spMk id="108" creationId="{9FB5794D-1D3F-4226-A05E-DB40930907BF}"/>
          </ac:spMkLst>
        </pc:spChg>
        <pc:spChg chg="add mod">
          <ac:chgData name="Warren Ryan" userId="21ef8a3d6480a073" providerId="LiveId" clId="{88051218-1905-4F73-84E5-FAF227EB59C9}" dt="2019-07-08T06:11:47.783" v="2105" actId="1036"/>
          <ac:spMkLst>
            <pc:docMk/>
            <pc:sldMk cId="1623677507" sldId="275"/>
            <ac:spMk id="109" creationId="{A2FDF0BF-1277-4CF8-9A98-75BBCAAFA711}"/>
          </ac:spMkLst>
        </pc:spChg>
        <pc:spChg chg="add mod">
          <ac:chgData name="Warren Ryan" userId="21ef8a3d6480a073" providerId="LiveId" clId="{88051218-1905-4F73-84E5-FAF227EB59C9}" dt="2019-07-06T04:19:00.824" v="2101" actId="14100"/>
          <ac:spMkLst>
            <pc:docMk/>
            <pc:sldMk cId="1623677507" sldId="275"/>
            <ac:spMk id="110" creationId="{C30C7241-3CB2-4C96-9E00-1E5554460D06}"/>
          </ac:spMkLst>
        </pc:spChg>
        <pc:spChg chg="add mod">
          <ac:chgData name="Warren Ryan" userId="21ef8a3d6480a073" providerId="LiveId" clId="{88051218-1905-4F73-84E5-FAF227EB59C9}" dt="2019-07-06T04:19:08.886" v="2103" actId="14100"/>
          <ac:spMkLst>
            <pc:docMk/>
            <pc:sldMk cId="1623677507" sldId="275"/>
            <ac:spMk id="111" creationId="{1C1F5A30-E7B4-48BD-8091-2F84746CC24F}"/>
          </ac:spMkLst>
        </pc:spChg>
        <pc:spChg chg="add mod">
          <ac:chgData name="Warren Ryan" userId="21ef8a3d6480a073" providerId="LiveId" clId="{88051218-1905-4F73-84E5-FAF227EB59C9}" dt="2019-07-06T04:19:05.817" v="2102" actId="14100"/>
          <ac:spMkLst>
            <pc:docMk/>
            <pc:sldMk cId="1623677507" sldId="275"/>
            <ac:spMk id="112" creationId="{3D39BE43-9432-4E14-8108-ED3D193C1867}"/>
          </ac:spMkLst>
        </pc:spChg>
        <pc:spChg chg="add del mod">
          <ac:chgData name="Warren Ryan" userId="21ef8a3d6480a073" providerId="LiveId" clId="{88051218-1905-4F73-84E5-FAF227EB59C9}" dt="2019-07-06T04:04:16.317" v="1476" actId="11529"/>
          <ac:spMkLst>
            <pc:docMk/>
            <pc:sldMk cId="1623677507" sldId="275"/>
            <ac:spMk id="113" creationId="{FD40970D-19A2-442D-B1B0-FB7C1DF5AF59}"/>
          </ac:spMkLst>
        </pc:spChg>
        <pc:spChg chg="add mod">
          <ac:chgData name="Warren Ryan" userId="21ef8a3d6480a073" providerId="LiveId" clId="{88051218-1905-4F73-84E5-FAF227EB59C9}" dt="2019-07-06T04:10:03.168" v="1811" actId="1076"/>
          <ac:spMkLst>
            <pc:docMk/>
            <pc:sldMk cId="1623677507" sldId="275"/>
            <ac:spMk id="114" creationId="{33E86F87-CBB0-4FBD-8543-3B236207CC20}"/>
          </ac:spMkLst>
        </pc:spChg>
        <pc:spChg chg="add mod">
          <ac:chgData name="Warren Ryan" userId="21ef8a3d6480a073" providerId="LiveId" clId="{88051218-1905-4F73-84E5-FAF227EB59C9}" dt="2019-07-06T04:09:56.313" v="1809" actId="1076"/>
          <ac:spMkLst>
            <pc:docMk/>
            <pc:sldMk cId="1623677507" sldId="275"/>
            <ac:spMk id="115" creationId="{C8F40062-B332-4B6C-A746-8E5361EA0003}"/>
          </ac:spMkLst>
        </pc:spChg>
        <pc:spChg chg="add mod">
          <ac:chgData name="Warren Ryan" userId="21ef8a3d6480a073" providerId="LiveId" clId="{88051218-1905-4F73-84E5-FAF227EB59C9}" dt="2019-07-06T04:10:05.295" v="1812" actId="1076"/>
          <ac:spMkLst>
            <pc:docMk/>
            <pc:sldMk cId="1623677507" sldId="275"/>
            <ac:spMk id="120" creationId="{7FD2410D-3964-4C56-AD2B-1981BCD1CB22}"/>
          </ac:spMkLst>
        </pc:sp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6" creationId="{119DE791-9253-40FC-981F-19DFEC342AA8}"/>
          </ac:inkMkLst>
        </pc:ink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7" creationId="{41A988F3-8747-4C0F-B474-26D600AA59D0}"/>
          </ac:inkMkLst>
        </pc:inkChg>
        <pc:inkChg chg="add del">
          <ac:chgData name="Warren Ryan" userId="21ef8a3d6480a073" providerId="LiveId" clId="{88051218-1905-4F73-84E5-FAF227EB59C9}" dt="2019-07-06T03:52:03.836" v="1151"/>
          <ac:inkMkLst>
            <pc:docMk/>
            <pc:sldMk cId="1623677507" sldId="275"/>
            <ac:inkMk id="8" creationId="{6231D37C-AEAE-41EB-82E7-23D64D36402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8" creationId="{9C56B9CC-215B-4B75-8422-A0DBC16D093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9" creationId="{06F39FD5-558B-4A32-AC90-6D5C288291AD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0" creationId="{CDB7FF06-E2AF-4C71-B61C-E9C8377C9CB7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1" creationId="{60A056FA-8042-4EC7-A8C9-04C396FF5FEA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2" creationId="{48E68F2F-4BB6-40CA-B611-89D8E3B2B7C9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3" creationId="{C7F2FC4C-B81C-40C8-8AA0-40C634B1AD35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4" creationId="{B6B04B0B-7CFE-4FC8-B182-51CC817613BF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5" creationId="{53DBC1E9-07DC-4CCF-A812-E01880C2A362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6" creationId="{9889BF8E-FC7A-42A9-87F0-D27C24A640DF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7" creationId="{3342C8A0-9649-4806-9410-802850A0F65B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8" creationId="{959C24A1-2399-4119-9542-6D1B85F3DD29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9" creationId="{FE8D6468-C4A7-4037-8B65-BEFB8B2CF695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0" creationId="{42269799-C550-48EE-9E3E-0B27981313B7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1" creationId="{731EA49A-0B8A-4933-880A-680677CED2A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2" creationId="{E1AC6BF3-7515-446F-8315-1D431629046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3" creationId="{61A34F72-A07C-4FB8-B30B-079B9FD32F92}"/>
          </ac:inkMkLst>
        </pc:inkChg>
        <pc:inkChg chg="add del">
          <ac:chgData name="Warren Ryan" userId="21ef8a3d6480a073" providerId="LiveId" clId="{88051218-1905-4F73-84E5-FAF227EB59C9}" dt="2019-07-06T03:55:25.249" v="1190"/>
          <ac:inkMkLst>
            <pc:docMk/>
            <pc:sldMk cId="1623677507" sldId="275"/>
            <ac:inkMk id="34" creationId="{7CC400A0-973E-464C-B3EA-8986A4D06FD6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5" creationId="{190AAEAC-26A9-4C15-8C1B-BF59B72D70F3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6" creationId="{5CBC4706-F7F9-4F7A-8186-C72D4BBD8B39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7" creationId="{39299196-CF59-47D0-A6D1-3C5F7DCB429F}"/>
          </ac:inkMkLst>
        </pc:inkChg>
        <pc:inkChg chg="add del">
          <ac:chgData name="Warren Ryan" userId="21ef8a3d6480a073" providerId="LiveId" clId="{88051218-1905-4F73-84E5-FAF227EB59C9}" dt="2019-07-06T03:55:32.303" v="1195"/>
          <ac:inkMkLst>
            <pc:docMk/>
            <pc:sldMk cId="1623677507" sldId="275"/>
            <ac:inkMk id="38" creationId="{36D7F304-63F6-4006-ADD6-46A388756AB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39" creationId="{EF8E16BD-0604-4204-A205-4B732D3D527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0" creationId="{4201C3A7-0605-4E5B-AA02-4B585B2933A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1" creationId="{BA91BDA8-831D-488F-8973-EC8777E3F35D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2" creationId="{6D2DD67C-22F5-4D29-9DDA-6E379BA95F32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3" creationId="{26F65932-0B78-4F60-9B02-F0EDEB1B2BCA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4" creationId="{862FFACE-44AB-47C0-889D-5425246F1401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5" creationId="{675864F8-781A-4F6C-B06C-5A8F77DF072F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6" creationId="{0359A350-1C95-4DCD-BEEC-57B8D37F2918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7" creationId="{9D3ADA9C-BF4D-4171-B726-7492C78441BC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8" creationId="{214841A2-6D14-4FEC-BEDE-48298444BAA9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49" creationId="{F108ED35-7445-4A94-A2BF-04A1263DEF57}"/>
          </ac:inkMkLst>
        </pc:inkChg>
        <pc:inkChg chg="add del">
          <ac:chgData name="Warren Ryan" userId="21ef8a3d6480a073" providerId="LiveId" clId="{88051218-1905-4F73-84E5-FAF227EB59C9}" dt="2019-07-06T03:57:24.375" v="1254" actId="27957"/>
          <ac:inkMkLst>
            <pc:docMk/>
            <pc:sldMk cId="1623677507" sldId="275"/>
            <ac:inkMk id="50" creationId="{352D6918-1F88-41A5-9C80-0BD61AB95B5D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1" creationId="{66E1EDDF-6E6F-4764-80AC-254F916B361F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2" creationId="{B52EBA6B-7CFB-4E58-AB3E-8A58690E2030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3" creationId="{200603AE-9B78-4791-BA97-8EE61EA5C892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4" creationId="{E8CED3F5-2185-489C-9F28-74E68DDEDE73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5" creationId="{3F1440F3-7AB9-4570-8585-418299BE5EF5}"/>
          </ac:inkMkLst>
        </pc:inkChg>
        <pc:inkChg chg="add del">
          <ac:chgData name="Warren Ryan" userId="21ef8a3d6480a073" providerId="LiveId" clId="{88051218-1905-4F73-84E5-FAF227EB59C9}" dt="2019-07-06T03:56:19.614" v="1238"/>
          <ac:inkMkLst>
            <pc:docMk/>
            <pc:sldMk cId="1623677507" sldId="275"/>
            <ac:inkMk id="56" creationId="{A01D13DE-D6F5-4001-B575-2096489597B0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7" creationId="{A591E432-10B5-4FB9-8FD8-833CA1ADB5B7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8" creationId="{AA01F05D-4F6C-4EC5-B35A-26EF75E1B5D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9" creationId="{65CB001E-353D-4B28-A622-2C0BA3D390E1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0" creationId="{1811BE49-C35E-4EB6-BDB9-81AAA3D8B1F6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1" creationId="{66137843-350F-4986-AF53-3D938053797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2" creationId="{3E450F4A-A832-44A1-A479-BD8F5CAAA75F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3" creationId="{64D9B164-6972-4600-A48C-127AD7429C0C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4" creationId="{0B589718-40CA-499E-BBBC-7A2174FE7B10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5" creationId="{3C9EBFBE-336C-4158-9D64-310B8CEEBE32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6" creationId="{C0ADEACB-BDCE-4373-B3A4-FD1E9F11D13D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7" creationId="{4C533CE8-7F70-4387-AE33-0C3B7A6AF851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8" creationId="{13D29EAF-7FA7-4278-A8EC-D402D583D56A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9" creationId="{6603F611-B676-4455-8ACC-7ED46DF96504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70" creationId="{D8967436-5952-495F-8096-C38B9E8E0C7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1" creationId="{AAC7471E-5248-4BC1-A220-2EE8ED77F58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2" creationId="{4848D1C2-0E29-4E37-A9A4-A6CB5606BFC7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3" creationId="{85846364-AAD4-4052-BD2C-CA8469EF940F}"/>
          </ac:inkMkLst>
        </pc:inkChg>
        <pc:inkChg chg="add del mod">
          <ac:chgData name="Warren Ryan" userId="21ef8a3d6480a073" providerId="LiveId" clId="{88051218-1905-4F73-84E5-FAF227EB59C9}" dt="2019-07-06T03:57:34.783" v="1257" actId="478"/>
          <ac:inkMkLst>
            <pc:docMk/>
            <pc:sldMk cId="1623677507" sldId="275"/>
            <ac:inkMk id="74" creationId="{15A2F2C3-5CEB-4173-AC7A-F7CBD4DAC74B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5" creationId="{43A98AEF-6E42-4189-BED5-613C6F117DD8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6" creationId="{C87CB8A4-54F5-4FBD-AB3C-8CE62B70105C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7" creationId="{D1C6C6A7-460F-4FE0-8CDE-26C72C1A3FE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8" creationId="{E2630772-0640-4BA0-A585-75F35473147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9" creationId="{143960E1-D81A-4D7D-9256-FBB4264082F7}"/>
          </ac:inkMkLst>
        </pc:inkChg>
        <pc:inkChg chg="add del">
          <ac:chgData name="Warren Ryan" userId="21ef8a3d6480a073" providerId="LiveId" clId="{88051218-1905-4F73-84E5-FAF227EB59C9}" dt="2019-07-06T03:56:19.614" v="1239"/>
          <ac:inkMkLst>
            <pc:docMk/>
            <pc:sldMk cId="1623677507" sldId="275"/>
            <ac:inkMk id="80" creationId="{324B22F8-B581-4660-836C-72C96367B87B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1" creationId="{B9A388E5-55F6-45F8-BE83-CE71E5CF167C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2" creationId="{C95C747D-5EFD-4973-97E0-F0E80B0516C4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3" creationId="{87278240-4A5B-4097-8953-951B63874728}"/>
          </ac:inkMkLst>
        </pc:inkChg>
        <pc:inkChg chg="add del">
          <ac:chgData name="Warren Ryan" userId="21ef8a3d6480a073" providerId="LiveId" clId="{88051218-1905-4F73-84E5-FAF227EB59C9}" dt="2019-07-06T04:01:35.687" v="1436" actId="478"/>
          <ac:inkMkLst>
            <pc:docMk/>
            <pc:sldMk cId="1623677507" sldId="275"/>
            <ac:inkMk id="84" creationId="{D3139F17-08A2-42A8-A3BD-BB41C995B31F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5" creationId="{F47A37E6-2C48-413A-AFFD-12CDD6787F49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6" creationId="{9285DDC1-2834-49D1-B1EA-FCEE743FDC1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7" creationId="{F8CAB534-13CB-4501-9AB8-9DC412C5F09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8" creationId="{6F2EC80B-8D78-40FE-8BCD-801600FCD8FC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9" creationId="{01377662-A224-400D-B5C1-B957088CCAC8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90" creationId="{553DC7FA-3116-4BC2-8715-A8CD0F6896A9}"/>
          </ac:inkMkLst>
        </pc:inkChg>
        <pc:inkChg chg="add del">
          <ac:chgData name="Warren Ryan" userId="21ef8a3d6480a073" providerId="LiveId" clId="{88051218-1905-4F73-84E5-FAF227EB59C9}" dt="2019-07-06T04:01:38.395" v="1437" actId="478"/>
          <ac:inkMkLst>
            <pc:docMk/>
            <pc:sldMk cId="1623677507" sldId="275"/>
            <ac:inkMk id="91" creationId="{BCB88FBE-74EA-4F98-A812-C2A9D80359EF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2" creationId="{91087F77-5921-49C6-9C57-87C4FF2C26B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3" creationId="{DFC49654-9608-47A8-88C6-811C6B65F73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4" creationId="{C8E98820-96B6-4D5A-87D3-F7EED09D0816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5" creationId="{DF83CF57-6C4F-42D5-B289-5EC78FC58D20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6" creationId="{EE080E3B-B359-49AA-88D9-3A9B1EEF7495}"/>
          </ac:inkMkLst>
        </pc:inkChg>
        <pc:inkChg chg="add del mod">
          <ac:chgData name="Warren Ryan" userId="21ef8a3d6480a073" providerId="LiveId" clId="{88051218-1905-4F73-84E5-FAF227EB59C9}" dt="2019-07-06T03:57:55.884" v="1265"/>
          <ac:inkMkLst>
            <pc:docMk/>
            <pc:sldMk cId="1623677507" sldId="275"/>
            <ac:inkMk id="97" creationId="{29D4607B-A19C-4FDC-898E-D71F6AADE11D}"/>
          </ac:inkMkLst>
        </pc:inkChg>
        <pc:cxnChg chg="add del mod">
          <ac:chgData name="Warren Ryan" userId="21ef8a3d6480a073" providerId="LiveId" clId="{88051218-1905-4F73-84E5-FAF227EB59C9}" dt="2019-07-06T03:53:58.260" v="1164" actId="478"/>
          <ac:cxnSpMkLst>
            <pc:docMk/>
            <pc:sldMk cId="1623677507" sldId="275"/>
            <ac:cxnSpMk id="12" creationId="{5D6B50DB-44B5-469B-8D92-1061B9EE3E22}"/>
          </ac:cxnSpMkLst>
        </pc:cxnChg>
        <pc:cxnChg chg="add del mod">
          <ac:chgData name="Warren Ryan" userId="21ef8a3d6480a073" providerId="LiveId" clId="{88051218-1905-4F73-84E5-FAF227EB59C9}" dt="2019-07-06T03:54:31.380" v="1170" actId="478"/>
          <ac:cxnSpMkLst>
            <pc:docMk/>
            <pc:sldMk cId="1623677507" sldId="275"/>
            <ac:cxnSpMk id="15" creationId="{CD3063B1-7BB7-41AA-8C58-483618620554}"/>
          </ac:cxnSpMkLst>
        </pc:cxnChg>
        <pc:cxnChg chg="add del mod">
          <ac:chgData name="Warren Ryan" userId="21ef8a3d6480a073" providerId="LiveId" clId="{88051218-1905-4F73-84E5-FAF227EB59C9}" dt="2019-07-06T03:58:51.734" v="1274" actId="478"/>
          <ac:cxnSpMkLst>
            <pc:docMk/>
            <pc:sldMk cId="1623677507" sldId="275"/>
            <ac:cxnSpMk id="99" creationId="{BE52BA36-DB2E-4AC3-9854-8575FA8BF986}"/>
          </ac:cxnSpMkLst>
        </pc:cxnChg>
        <pc:cxnChg chg="add mod">
          <ac:chgData name="Warren Ryan" userId="21ef8a3d6480a073" providerId="LiveId" clId="{88051218-1905-4F73-84E5-FAF227EB59C9}" dt="2019-07-06T04:19:08.886" v="2103" actId="14100"/>
          <ac:cxnSpMkLst>
            <pc:docMk/>
            <pc:sldMk cId="1623677507" sldId="275"/>
            <ac:cxnSpMk id="117" creationId="{96FEBFE3-DDA5-4C93-A007-A0350F1C5987}"/>
          </ac:cxnSpMkLst>
        </pc:cxnChg>
        <pc:cxnChg chg="add mod">
          <ac:chgData name="Warren Ryan" userId="21ef8a3d6480a073" providerId="LiveId" clId="{88051218-1905-4F73-84E5-FAF227EB59C9}" dt="2019-07-06T04:09:59.519" v="1810" actId="1076"/>
          <ac:cxnSpMkLst>
            <pc:docMk/>
            <pc:sldMk cId="1623677507" sldId="275"/>
            <ac:cxnSpMk id="119" creationId="{0604890D-9C59-46AD-BF87-4546C85DF312}"/>
          </ac:cxnSpMkLst>
        </pc:cxnChg>
      </pc:sldChg>
      <pc:sldChg chg="delSp modSp add">
        <pc:chgData name="Warren Ryan" userId="21ef8a3d6480a073" providerId="LiveId" clId="{88051218-1905-4F73-84E5-FAF227EB59C9}" dt="2019-07-14T08:13:10.469" v="2317" actId="27636"/>
        <pc:sldMkLst>
          <pc:docMk/>
          <pc:sldMk cId="1608188151" sldId="276"/>
        </pc:sldMkLst>
        <pc:spChg chg="del">
          <ac:chgData name="Warren Ryan" userId="21ef8a3d6480a073" providerId="LiveId" clId="{88051218-1905-4F73-84E5-FAF227EB59C9}" dt="2019-07-06T04:06:45.321" v="1549" actId="478"/>
          <ac:spMkLst>
            <pc:docMk/>
            <pc:sldMk cId="1608188151" sldId="276"/>
            <ac:spMk id="2" creationId="{ED8DC26D-BCFF-4654-B4F0-E3A987486029}"/>
          </ac:spMkLst>
        </pc:spChg>
        <pc:spChg chg="mod">
          <ac:chgData name="Warren Ryan" userId="21ef8a3d6480a073" providerId="LiveId" clId="{88051218-1905-4F73-84E5-FAF227EB59C9}" dt="2019-07-06T04:08:34.305" v="1674"/>
          <ac:spMkLst>
            <pc:docMk/>
            <pc:sldMk cId="1608188151" sldId="276"/>
            <ac:spMk id="4" creationId="{8F14DA4F-802B-4B37-9A6A-46C6EF5B1E23}"/>
          </ac:spMkLst>
        </pc:spChg>
        <pc:spChg chg="mod">
          <ac:chgData name="Warren Ryan" userId="21ef8a3d6480a073" providerId="LiveId" clId="{88051218-1905-4F73-84E5-FAF227EB59C9}" dt="2019-07-14T08:13:10.469" v="2317" actId="27636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88051218-1905-4F73-84E5-FAF227EB59C9}" dt="2019-07-16T07:25:26.800" v="3207"/>
        <pc:sldMkLst>
          <pc:docMk/>
          <pc:sldMk cId="3325703420" sldId="277"/>
        </pc:sldMkLst>
        <pc:spChg chg="mod">
          <ac:chgData name="Warren Ryan" userId="21ef8a3d6480a073" providerId="LiveId" clId="{88051218-1905-4F73-84E5-FAF227EB59C9}" dt="2019-07-16T07:25:26.800" v="3207"/>
          <ac:spMkLst>
            <pc:docMk/>
            <pc:sldMk cId="3325703420" sldId="277"/>
            <ac:spMk id="5" creationId="{82BC5965-E0AE-4714-ADBD-89DD9C60048E}"/>
          </ac:spMkLst>
        </pc:spChg>
      </pc:sldChg>
      <pc:sldChg chg="modSp add">
        <pc:chgData name="Warren Ryan" userId="21ef8a3d6480a073" providerId="LiveId" clId="{88051218-1905-4F73-84E5-FAF227EB59C9}" dt="2019-07-14T09:34:25.614" v="3160" actId="20577"/>
        <pc:sldMkLst>
          <pc:docMk/>
          <pc:sldMk cId="872207926" sldId="279"/>
        </pc:sldMkLst>
        <pc:spChg chg="mod">
          <ac:chgData name="Warren Ryan" userId="21ef8a3d6480a073" providerId="LiveId" clId="{88051218-1905-4F73-84E5-FAF227EB59C9}" dt="2019-07-14T08:04:04.400" v="2285"/>
          <ac:spMkLst>
            <pc:docMk/>
            <pc:sldMk cId="872207926" sldId="279"/>
            <ac:spMk id="4" creationId="{4D9739A4-D6CA-434D-A67E-7F957F25C6AC}"/>
          </ac:spMkLst>
        </pc:spChg>
        <pc:spChg chg="mod">
          <ac:chgData name="Warren Ryan" userId="21ef8a3d6480a073" providerId="LiveId" clId="{88051218-1905-4F73-84E5-FAF227EB59C9}" dt="2019-07-14T09:34:25.614" v="3160" actId="20577"/>
          <ac:spMkLst>
            <pc:docMk/>
            <pc:sldMk cId="872207926" sldId="279"/>
            <ac:spMk id="5" creationId="{4BDAA794-5CD3-4C45-9119-B7EBA845648E}"/>
          </ac:spMkLst>
        </pc:spChg>
      </pc:sldChg>
    </pc:docChg>
  </pc:docChgLst>
  <pc:docChgLst>
    <pc:chgData name="Warren Ryan" userId="21ef8a3d6480a073" providerId="LiveId" clId="{3B26418F-FE37-40D3-8B3C-3E5DCC7165E0}"/>
    <pc:docChg chg="undo redo custSel addSld delSld modSld">
      <pc:chgData name="Warren Ryan" userId="21ef8a3d6480a073" providerId="LiveId" clId="{3B26418F-FE37-40D3-8B3C-3E5DCC7165E0}" dt="2019-07-06T14:18:34.419" v="2050"/>
      <pc:docMkLst>
        <pc:docMk/>
      </pc:docMkLst>
      <pc:sldChg chg="modSp">
        <pc:chgData name="Warren Ryan" userId="21ef8a3d6480a073" providerId="LiveId" clId="{3B26418F-FE37-40D3-8B3C-3E5DCC7165E0}" dt="2019-07-06T13:16:19.849" v="1982" actId="2711"/>
        <pc:sldMkLst>
          <pc:docMk/>
          <pc:sldMk cId="2271741893" sldId="256"/>
        </pc:sldMkLst>
        <pc:spChg chg="mod">
          <ac:chgData name="Warren Ryan" userId="21ef8a3d6480a073" providerId="LiveId" clId="{3B26418F-FE37-40D3-8B3C-3E5DCC7165E0}" dt="2019-07-03T09:23:40.734" v="1420" actId="20577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Warren Ryan" userId="21ef8a3d6480a073" providerId="LiveId" clId="{3B26418F-FE37-40D3-8B3C-3E5DCC7165E0}" dt="2019-07-06T13:16:19.849" v="1982" actId="2711"/>
          <ac:spMkLst>
            <pc:docMk/>
            <pc:sldMk cId="2271741893" sldId="256"/>
            <ac:spMk id="7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7-06T14:01:46.194" v="2000" actId="1036"/>
        <pc:sldMkLst>
          <pc:docMk/>
          <pc:sldMk cId="26524309" sldId="265"/>
        </pc:sldMkLst>
        <pc:spChg chg="mod">
          <ac:chgData name="Warren Ryan" userId="21ef8a3d6480a073" providerId="LiveId" clId="{3B26418F-FE37-40D3-8B3C-3E5DCC7165E0}" dt="2019-07-03T09:05:28.259" v="33" actId="1076"/>
          <ac:spMkLst>
            <pc:docMk/>
            <pc:sldMk cId="26524309" sldId="265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05:51.486" v="49" actId="20577"/>
          <ac:spMkLst>
            <pc:docMk/>
            <pc:sldMk cId="26524309" sldId="265"/>
            <ac:spMk id="64" creationId="{7FC57A65-3B9F-448B-B4D6-9C297FF5450C}"/>
          </ac:spMkLst>
        </pc:spChg>
        <pc:picChg chg="mod">
          <ac:chgData name="Warren Ryan" userId="21ef8a3d6480a073" providerId="LiveId" clId="{3B26418F-FE37-40D3-8B3C-3E5DCC7165E0}" dt="2019-07-06T14:01:46.194" v="2000" actId="1036"/>
          <ac:picMkLst>
            <pc:docMk/>
            <pc:sldMk cId="26524309" sldId="265"/>
            <ac:picMk id="3" creationId="{2F0131F4-63FB-48EF-970A-FD3A602C4053}"/>
          </ac:picMkLst>
        </pc:picChg>
      </pc:sldChg>
      <pc:sldChg chg="modSp">
        <pc:chgData name="Warren Ryan" userId="21ef8a3d6480a073" providerId="LiveId" clId="{3B26418F-FE37-40D3-8B3C-3E5DCC7165E0}" dt="2019-07-03T09:23:05.400" v="1414" actId="20577"/>
        <pc:sldMkLst>
          <pc:docMk/>
          <pc:sldMk cId="1587479032" sldId="266"/>
        </pc:sldMkLst>
        <pc:spChg chg="mod">
          <ac:chgData name="Warren Ryan" userId="21ef8a3d6480a073" providerId="LiveId" clId="{3B26418F-FE37-40D3-8B3C-3E5DCC7165E0}" dt="2019-07-03T09:23:05.400" v="1414" actId="20577"/>
          <ac:spMkLst>
            <pc:docMk/>
            <pc:sldMk cId="1587479032" sldId="266"/>
            <ac:spMk id="6" creationId="{00000000-0000-0000-0000-000000000000}"/>
          </ac:spMkLst>
        </pc:spChg>
      </pc:sldChg>
      <pc:sldChg chg="addSp delSp modSp">
        <pc:chgData name="Warren Ryan" userId="21ef8a3d6480a073" providerId="LiveId" clId="{3B26418F-FE37-40D3-8B3C-3E5DCC7165E0}" dt="2019-07-06T14:02:33.759" v="2002" actId="1076"/>
        <pc:sldMkLst>
          <pc:docMk/>
          <pc:sldMk cId="3613383898" sldId="273"/>
        </pc:sldMkLst>
        <pc:spChg chg="mod">
          <ac:chgData name="Warren Ryan" userId="21ef8a3d6480a073" providerId="LiveId" clId="{3B26418F-FE37-40D3-8B3C-3E5DCC7165E0}" dt="2019-07-06T13:30:48.018" v="1988" actId="20577"/>
          <ac:spMkLst>
            <pc:docMk/>
            <pc:sldMk cId="3613383898" sldId="273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19:43.718" v="1406"/>
          <ac:spMkLst>
            <pc:docMk/>
            <pc:sldMk cId="3613383898" sldId="273"/>
            <ac:spMk id="47" creationId="{37A57102-FE45-451B-8AF3-76AC90E74613}"/>
          </ac:spMkLst>
        </pc:spChg>
        <pc:spChg chg="mod">
          <ac:chgData name="Warren Ryan" userId="21ef8a3d6480a073" providerId="LiveId" clId="{3B26418F-FE37-40D3-8B3C-3E5DCC7165E0}" dt="2019-07-03T09:14:58.225" v="178" actId="20577"/>
          <ac:spMkLst>
            <pc:docMk/>
            <pc:sldMk cId="3613383898" sldId="273"/>
            <ac:spMk id="52" creationId="{E22E85C9-85A3-4A65-A6DE-24C3187B2679}"/>
          </ac:spMkLst>
        </pc:spChg>
        <pc:spChg chg="mod">
          <ac:chgData name="Warren Ryan" userId="21ef8a3d6480a073" providerId="LiveId" clId="{3B26418F-FE37-40D3-8B3C-3E5DCC7165E0}" dt="2019-07-03T09:18:21.801" v="1098"/>
          <ac:spMkLst>
            <pc:docMk/>
            <pc:sldMk cId="3613383898" sldId="273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6T14:02:33.759" v="2002" actId="1076"/>
          <ac:spMkLst>
            <pc:docMk/>
            <pc:sldMk cId="3613383898" sldId="273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17:21.977" v="821" actId="27636"/>
          <ac:spMkLst>
            <pc:docMk/>
            <pc:sldMk cId="3613383898" sldId="273"/>
            <ac:spMk id="59" creationId="{2ED14E74-6265-44E3-A002-EFC78B87FD4F}"/>
          </ac:spMkLst>
        </pc:spChg>
        <pc:spChg chg="mod">
          <ac:chgData name="Warren Ryan" userId="21ef8a3d6480a073" providerId="LiveId" clId="{3B26418F-FE37-40D3-8B3C-3E5DCC7165E0}" dt="2019-07-03T09:14:52.136" v="168"/>
          <ac:spMkLst>
            <pc:docMk/>
            <pc:sldMk cId="3613383898" sldId="273"/>
            <ac:spMk id="64" creationId="{7FC57A65-3B9F-448B-B4D6-9C297FF5450C}"/>
          </ac:spMkLst>
        </pc:spChg>
        <pc:spChg chg="mod">
          <ac:chgData name="Warren Ryan" userId="21ef8a3d6480a073" providerId="LiveId" clId="{3B26418F-FE37-40D3-8B3C-3E5DCC7165E0}" dt="2019-07-03T09:16:12.972" v="522" actId="20577"/>
          <ac:spMkLst>
            <pc:docMk/>
            <pc:sldMk cId="3613383898" sldId="273"/>
            <ac:spMk id="65" creationId="{CDB046C8-5185-4616-B9C5-4F0B595D5A87}"/>
          </ac:spMkLst>
        </pc:spChg>
        <pc:grpChg chg="mod">
          <ac:chgData name="Warren Ryan" userId="21ef8a3d6480a073" providerId="LiveId" clId="{3B26418F-FE37-40D3-8B3C-3E5DCC7165E0}" dt="2019-07-06T14:01:40.478" v="1999" actId="1076"/>
          <ac:grpSpMkLst>
            <pc:docMk/>
            <pc:sldMk cId="3613383898" sldId="273"/>
            <ac:grpSpMk id="36" creationId="{D11AF142-D87F-403E-85AC-554EA659E113}"/>
          </ac:grpSpMkLst>
        </pc:grpChg>
        <pc:picChg chg="del">
          <ac:chgData name="Warren Ryan" userId="21ef8a3d6480a073" providerId="LiveId" clId="{3B26418F-FE37-40D3-8B3C-3E5DCC7165E0}" dt="2019-07-03T09:14:29.956" v="147" actId="478"/>
          <ac:picMkLst>
            <pc:docMk/>
            <pc:sldMk cId="3613383898" sldId="273"/>
            <ac:picMk id="3" creationId="{2F0131F4-63FB-48EF-970A-FD3A602C4053}"/>
          </ac:picMkLst>
        </pc:picChg>
        <pc:picChg chg="add mod">
          <ac:chgData name="Warren Ryan" userId="21ef8a3d6480a073" providerId="LiveId" clId="{3B26418F-FE37-40D3-8B3C-3E5DCC7165E0}" dt="2019-07-03T09:19:49.391" v="1407" actId="14100"/>
          <ac:picMkLst>
            <pc:docMk/>
            <pc:sldMk cId="3613383898" sldId="273"/>
            <ac:picMk id="4" creationId="{7B4B52A5-5F2C-43A1-9BA6-CE7543C8CF8C}"/>
          </ac:picMkLst>
        </pc:picChg>
        <pc:picChg chg="add del">
          <ac:chgData name="Warren Ryan" userId="21ef8a3d6480a073" providerId="LiveId" clId="{3B26418F-FE37-40D3-8B3C-3E5DCC7165E0}" dt="2019-07-03T09:09:40.341" v="69" actId="478"/>
          <ac:picMkLst>
            <pc:docMk/>
            <pc:sldMk cId="3613383898" sldId="273"/>
            <ac:picMk id="5" creationId="{D996607E-2DBE-48FC-B66D-51B0B2D80891}"/>
          </ac:picMkLst>
        </pc:picChg>
        <pc:picChg chg="del">
          <ac:chgData name="Warren Ryan" userId="21ef8a3d6480a073" providerId="LiveId" clId="{3B26418F-FE37-40D3-8B3C-3E5DCC7165E0}" dt="2019-07-03T09:10:21.702" v="90" actId="478"/>
          <ac:picMkLst>
            <pc:docMk/>
            <pc:sldMk cId="3613383898" sldId="273"/>
            <ac:picMk id="7" creationId="{7D91B6BE-DB7D-4704-B3B3-FA7C4F2F75D2}"/>
          </ac:picMkLst>
        </pc:picChg>
        <pc:picChg chg="add mod">
          <ac:chgData name="Warren Ryan" userId="21ef8a3d6480a073" providerId="LiveId" clId="{3B26418F-FE37-40D3-8B3C-3E5DCC7165E0}" dt="2019-07-03T09:14:39.981" v="152" actId="1076"/>
          <ac:picMkLst>
            <pc:docMk/>
            <pc:sldMk cId="3613383898" sldId="273"/>
            <ac:picMk id="8" creationId="{23DA9C6D-57F9-4241-9AC2-D3AF482DD04D}"/>
          </ac:picMkLst>
        </pc:picChg>
        <pc:picChg chg="del">
          <ac:chgData name="Warren Ryan" userId="21ef8a3d6480a073" providerId="LiveId" clId="{3B26418F-FE37-40D3-8B3C-3E5DCC7165E0}" dt="2019-07-03T09:11:26.319" v="108" actId="478"/>
          <ac:picMkLst>
            <pc:docMk/>
            <pc:sldMk cId="3613383898" sldId="273"/>
            <ac:picMk id="9" creationId="{0E296FD0-3D45-4450-9914-0AAFEEFBF898}"/>
          </ac:picMkLst>
        </pc:picChg>
        <pc:picChg chg="add mod">
          <ac:chgData name="Warren Ryan" userId="21ef8a3d6480a073" providerId="LiveId" clId="{3B26418F-FE37-40D3-8B3C-3E5DCC7165E0}" dt="2019-07-03T09:11:31.922" v="110" actId="1076"/>
          <ac:picMkLst>
            <pc:docMk/>
            <pc:sldMk cId="3613383898" sldId="273"/>
            <ac:picMk id="31" creationId="{B5129B8C-977F-4F14-9116-D8726CE9E223}"/>
          </ac:picMkLst>
        </pc:picChg>
      </pc:sldChg>
      <pc:sldChg chg="addSp delSp modSp add">
        <pc:chgData name="Warren Ryan" userId="21ef8a3d6480a073" providerId="LiveId" clId="{3B26418F-FE37-40D3-8B3C-3E5DCC7165E0}" dt="2019-07-03T09:28:21.491" v="1455" actId="1076"/>
        <pc:sldMkLst>
          <pc:docMk/>
          <pc:sldMk cId="1704557177" sldId="274"/>
        </pc:sldMkLst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6" creationId="{EF46DABA-2E90-4CA3-9CA3-AA54029FE7FF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7" creationId="{37A57102-FE45-451B-8AF3-76AC90E74613}"/>
          </ac:spMkLst>
        </pc:spChg>
        <pc:spChg chg="del">
          <ac:chgData name="Warren Ryan" userId="21ef8a3d6480a073" providerId="LiveId" clId="{3B26418F-FE37-40D3-8B3C-3E5DCC7165E0}" dt="2019-07-03T09:26:39.873" v="1437" actId="478"/>
          <ac:spMkLst>
            <pc:docMk/>
            <pc:sldMk cId="1704557177" sldId="274"/>
            <ac:spMk id="52" creationId="{E22E85C9-85A3-4A65-A6DE-24C3187B2679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3T09:26:02.910" v="1434" actId="20577"/>
          <ac:spMkLst>
            <pc:docMk/>
            <pc:sldMk cId="1704557177" sldId="274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25:49.878" v="1428" actId="20577"/>
          <ac:spMkLst>
            <pc:docMk/>
            <pc:sldMk cId="1704557177" sldId="274"/>
            <ac:spMk id="64" creationId="{7FC57A65-3B9F-448B-B4D6-9C297FF5450C}"/>
          </ac:spMkLst>
        </pc:s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2" creationId="{12D220D7-D2A6-473C-9086-6F30801619D5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3" creationId="{5C4EB91B-264C-4250-9A9F-0F846B39543E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5" creationId="{2AB01ADA-3D67-4FE1-85A4-3958E6FB38D6}"/>
          </ac:grpSpMkLst>
        </pc:grpChg>
        <pc:grpChg chg="del">
          <ac:chgData name="Warren Ryan" userId="21ef8a3d6480a073" providerId="LiveId" clId="{3B26418F-FE37-40D3-8B3C-3E5DCC7165E0}" dt="2019-07-03T09:26:39.873" v="1437" actId="478"/>
          <ac:grpSpMkLst>
            <pc:docMk/>
            <pc:sldMk cId="1704557177" sldId="274"/>
            <ac:grpSpMk id="51" creationId="{1918D926-14B9-426A-A4BB-98449D3A577F}"/>
          </ac:grpSpMkLst>
        </pc:grpChg>
        <pc:picChg chg="add mod">
          <ac:chgData name="Warren Ryan" userId="21ef8a3d6480a073" providerId="LiveId" clId="{3B26418F-FE37-40D3-8B3C-3E5DCC7165E0}" dt="2019-07-03T09:27:35.042" v="1445" actId="1076"/>
          <ac:picMkLst>
            <pc:docMk/>
            <pc:sldMk cId="1704557177" sldId="274"/>
            <ac:picMk id="3" creationId="{8A91D4C4-5769-4741-8F2E-4F37522B930F}"/>
          </ac:picMkLst>
        </pc:picChg>
        <pc:picChg chg="del">
          <ac:chgData name="Warren Ryan" userId="21ef8a3d6480a073" providerId="LiveId" clId="{3B26418F-FE37-40D3-8B3C-3E5DCC7165E0}" dt="2019-07-03T09:27:49.187" v="1446" actId="478"/>
          <ac:picMkLst>
            <pc:docMk/>
            <pc:sldMk cId="1704557177" sldId="274"/>
            <ac:picMk id="4" creationId="{7B4B52A5-5F2C-43A1-9BA6-CE7543C8CF8C}"/>
          </ac:picMkLst>
        </pc:picChg>
        <pc:picChg chg="del">
          <ac:chgData name="Warren Ryan" userId="21ef8a3d6480a073" providerId="LiveId" clId="{3B26418F-FE37-40D3-8B3C-3E5DCC7165E0}" dt="2019-07-03T09:27:17.584" v="1440" actId="478"/>
          <ac:picMkLst>
            <pc:docMk/>
            <pc:sldMk cId="1704557177" sldId="274"/>
            <ac:picMk id="5" creationId="{D996607E-2DBE-48FC-B66D-51B0B2D80891}"/>
          </ac:picMkLst>
        </pc:picChg>
        <pc:picChg chg="add mod">
          <ac:chgData name="Warren Ryan" userId="21ef8a3d6480a073" providerId="LiveId" clId="{3B26418F-FE37-40D3-8B3C-3E5DCC7165E0}" dt="2019-07-03T09:28:21.491" v="1455" actId="1076"/>
          <ac:picMkLst>
            <pc:docMk/>
            <pc:sldMk cId="1704557177" sldId="274"/>
            <ac:picMk id="7" creationId="{EBFA0EF5-95F6-4AD3-89A2-E823A61DEC9D}"/>
          </ac:picMkLst>
        </pc:picChg>
        <pc:picChg chg="del">
          <ac:chgData name="Warren Ryan" userId="21ef8a3d6480a073" providerId="LiveId" clId="{3B26418F-FE37-40D3-8B3C-3E5DCC7165E0}" dt="2019-07-03T09:26:40.459" v="1438" actId="478"/>
          <ac:picMkLst>
            <pc:docMk/>
            <pc:sldMk cId="1704557177" sldId="274"/>
            <ac:picMk id="8" creationId="{23DA9C6D-57F9-4241-9AC2-D3AF482DD04D}"/>
          </ac:picMkLst>
        </pc:picChg>
        <pc:picChg chg="del mod">
          <ac:chgData name="Warren Ryan" userId="21ef8a3d6480a073" providerId="LiveId" clId="{3B26418F-FE37-40D3-8B3C-3E5DCC7165E0}" dt="2019-07-03T09:26:38.505" v="1436" actId="478"/>
          <ac:picMkLst>
            <pc:docMk/>
            <pc:sldMk cId="1704557177" sldId="274"/>
            <ac:picMk id="31" creationId="{B5129B8C-977F-4F14-9116-D8726CE9E223}"/>
          </ac:picMkLst>
        </pc:picChg>
      </pc:sldChg>
      <pc:sldChg chg="modSp">
        <pc:chgData name="Warren Ryan" userId="21ef8a3d6480a073" providerId="LiveId" clId="{3B26418F-FE37-40D3-8B3C-3E5DCC7165E0}" dt="2019-07-06T14:06:08.220" v="2004" actId="1076"/>
        <pc:sldMkLst>
          <pc:docMk/>
          <pc:sldMk cId="1623677507" sldId="275"/>
        </pc:sldMkLst>
        <pc:spChg chg="mod">
          <ac:chgData name="Warren Ryan" userId="21ef8a3d6480a073" providerId="LiveId" clId="{3B26418F-FE37-40D3-8B3C-3E5DCC7165E0}" dt="2019-07-06T14:04:46.910" v="2003" actId="20578"/>
          <ac:spMkLst>
            <pc:docMk/>
            <pc:sldMk cId="1623677507" sldId="275"/>
            <ac:spMk id="5" creationId="{F41A5CDC-7B2C-4A12-82BB-EBE5C442D1D2}"/>
          </ac:spMkLst>
        </pc:spChg>
        <pc:spChg chg="mod">
          <ac:chgData name="Warren Ryan" userId="21ef8a3d6480a073" providerId="LiveId" clId="{3B26418F-FE37-40D3-8B3C-3E5DCC7165E0}" dt="2019-07-06T14:06:08.220" v="2004" actId="1076"/>
          <ac:spMkLst>
            <pc:docMk/>
            <pc:sldMk cId="1623677507" sldId="275"/>
            <ac:spMk id="114" creationId="{33E86F87-CBB0-4FBD-8543-3B236207CC20}"/>
          </ac:spMkLst>
        </pc:spChg>
      </pc:sldChg>
      <pc:sldChg chg="modSp">
        <pc:chgData name="Warren Ryan" userId="21ef8a3d6480a073" providerId="LiveId" clId="{3B26418F-FE37-40D3-8B3C-3E5DCC7165E0}" dt="2019-07-06T14:18:34.419" v="2050"/>
        <pc:sldMkLst>
          <pc:docMk/>
          <pc:sldMk cId="1608188151" sldId="276"/>
        </pc:sldMkLst>
        <pc:spChg chg="mod">
          <ac:chgData name="Warren Ryan" userId="21ef8a3d6480a073" providerId="LiveId" clId="{3B26418F-FE37-40D3-8B3C-3E5DCC7165E0}" dt="2019-07-06T14:18:34.419" v="2050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3B26418F-FE37-40D3-8B3C-3E5DCC7165E0}" dt="2019-07-06T13:04:32.338" v="1688" actId="20577"/>
        <pc:sldMkLst>
          <pc:docMk/>
          <pc:sldMk cId="3325703420" sldId="277"/>
        </pc:sldMkLst>
        <pc:spChg chg="mod">
          <ac:chgData name="Warren Ryan" userId="21ef8a3d6480a073" providerId="LiveId" clId="{3B26418F-FE37-40D3-8B3C-3E5DCC7165E0}" dt="2019-07-06T13:04:32.338" v="1688" actId="20577"/>
          <ac:spMkLst>
            <pc:docMk/>
            <pc:sldMk cId="3325703420" sldId="277"/>
            <ac:spMk id="5" creationId="{82BC5965-E0AE-4714-ADBD-89DD9C60048E}"/>
          </ac:spMkLst>
        </pc:spChg>
      </pc:sldChg>
      <pc:sldChg chg="modSp">
        <pc:chgData name="Warren Ryan" userId="21ef8a3d6480a073" providerId="LiveId" clId="{3B26418F-FE37-40D3-8B3C-3E5DCC7165E0}" dt="2019-07-06T13:08:35.247" v="1946"/>
        <pc:sldMkLst>
          <pc:docMk/>
          <pc:sldMk cId="3111295761" sldId="278"/>
        </pc:sldMkLst>
        <pc:spChg chg="mod">
          <ac:chgData name="Warren Ryan" userId="21ef8a3d6480a073" providerId="LiveId" clId="{3B26418F-FE37-40D3-8B3C-3E5DCC7165E0}" dt="2019-07-06T13:08:35.247" v="1946"/>
          <ac:spMkLst>
            <pc:docMk/>
            <pc:sldMk cId="3111295761" sldId="278"/>
            <ac:spMk id="5" creationId="{AF9781DA-4A2F-4FBE-AF85-51CD0001C82F}"/>
          </ac:spMkLst>
        </pc:spChg>
      </pc:sldChg>
    </pc:docChg>
  </pc:docChgLst>
  <pc:docChgLst>
    <pc:chgData name="Warren Ryan" userId="21ef8a3d6480a073" providerId="LiveId" clId="{E817EA54-4667-44E3-8A8F-F4D1E7A5A685}"/>
    <pc:docChg chg="undo redo custSel addSld modSld sldOrd">
      <pc:chgData name="Warren Ryan" userId="21ef8a3d6480a073" providerId="LiveId" clId="{E817EA54-4667-44E3-8A8F-F4D1E7A5A685}" dt="2019-05-03T16:10:35.694" v="2873"/>
      <pc:docMkLst>
        <pc:docMk/>
      </pc:docMkLst>
      <pc:sldChg chg="modSp">
        <pc:chgData name="Warren Ryan" userId="21ef8a3d6480a073" providerId="LiveId" clId="{E817EA54-4667-44E3-8A8F-F4D1E7A5A685}" dt="2019-05-03T15:08:36.488" v="193" actId="27636"/>
        <pc:sldMkLst>
          <pc:docMk/>
          <pc:sldMk cId="2271741893" sldId="256"/>
        </pc:sldMkLst>
        <pc:spChg chg="mod">
          <ac:chgData name="Warren Ryan" userId="21ef8a3d6480a073" providerId="LiveId" clId="{E817EA54-4667-44E3-8A8F-F4D1E7A5A685}" dt="2019-05-03T15:07:28.451" v="124" actId="20577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08:36.488" v="193" actId="27636"/>
          <ac:spMkLst>
            <pc:docMk/>
            <pc:sldMk cId="2271741893" sldId="256"/>
            <ac:spMk id="5" creationId="{00000000-0000-0000-0000-000000000000}"/>
          </ac:spMkLst>
        </pc:spChg>
        <pc:picChg chg="mod">
          <ac:chgData name="Warren Ryan" userId="21ef8a3d6480a073" providerId="LiveId" clId="{E817EA54-4667-44E3-8A8F-F4D1E7A5A685}" dt="2019-05-03T15:05:32.556" v="4"/>
          <ac:picMkLst>
            <pc:docMk/>
            <pc:sldMk cId="2271741893" sldId="256"/>
            <ac:picMk id="8" creationId="{545C2D6C-95DB-410B-B06E-DB65B7AD2812}"/>
          </ac:picMkLst>
        </pc:picChg>
      </pc:sldChg>
      <pc:sldChg chg="modSp">
        <pc:chgData name="Warren Ryan" userId="21ef8a3d6480a073" providerId="LiveId" clId="{E817EA54-4667-44E3-8A8F-F4D1E7A5A685}" dt="2019-05-03T15:27:46.822" v="1120" actId="1076"/>
        <pc:sldMkLst>
          <pc:docMk/>
          <pc:sldMk cId="2371597387" sldId="258"/>
        </pc:sldMkLst>
        <pc:spChg chg="mod">
          <ac:chgData name="Warren Ryan" userId="21ef8a3d6480a073" providerId="LiveId" clId="{E817EA54-4667-44E3-8A8F-F4D1E7A5A685}" dt="2019-05-03T15:27:46.822" v="1120" actId="1076"/>
          <ac:spMkLst>
            <pc:docMk/>
            <pc:sldMk cId="2371597387" sldId="258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27:44.409" v="1118"/>
          <ac:spMkLst>
            <pc:docMk/>
            <pc:sldMk cId="2371597387" sldId="258"/>
            <ac:spMk id="9" creationId="{04F69230-F3A6-4586-9371-A858F4763E9F}"/>
          </ac:spMkLst>
        </pc:spChg>
      </pc:sldChg>
      <pc:sldChg chg="addSp delSp modSp">
        <pc:chgData name="Warren Ryan" userId="21ef8a3d6480a073" providerId="LiveId" clId="{E817EA54-4667-44E3-8A8F-F4D1E7A5A685}" dt="2019-05-03T15:14:28.042" v="372"/>
        <pc:sldMkLst>
          <pc:docMk/>
          <pc:sldMk cId="26524309" sldId="265"/>
        </pc:sldMkLst>
        <pc:spChg chg="mod">
          <ac:chgData name="Warren Ryan" userId="21ef8a3d6480a073" providerId="LiveId" clId="{E817EA54-4667-44E3-8A8F-F4D1E7A5A685}" dt="2019-05-03T15:13:49.464" v="360" actId="1076"/>
          <ac:spMkLst>
            <pc:docMk/>
            <pc:sldMk cId="26524309" sldId="265"/>
            <ac:spMk id="46" creationId="{EF46DABA-2E90-4CA3-9CA3-AA54029FE7FF}"/>
          </ac:spMkLst>
        </pc:spChg>
        <pc:spChg chg="mod">
          <ac:chgData name="Warren Ryan" userId="21ef8a3d6480a073" providerId="LiveId" clId="{E817EA54-4667-44E3-8A8F-F4D1E7A5A685}" dt="2019-05-03T15:13:28.638" v="359"/>
          <ac:spMkLst>
            <pc:docMk/>
            <pc:sldMk cId="26524309" sldId="265"/>
            <ac:spMk id="47" creationId="{37A57102-FE45-451B-8AF3-76AC90E74613}"/>
          </ac:spMkLst>
        </pc:spChg>
        <pc:spChg chg="mod">
          <ac:chgData name="Warren Ryan" userId="21ef8a3d6480a073" providerId="LiveId" clId="{E817EA54-4667-44E3-8A8F-F4D1E7A5A685}" dt="2019-05-03T15:05:08.283" v="1" actId="115"/>
          <ac:spMkLst>
            <pc:docMk/>
            <pc:sldMk cId="26524309" sldId="265"/>
            <ac:spMk id="53" creationId="{0E1CD8E4-6D9B-414F-B5C1-5C9EE1698EBC}"/>
          </ac:spMkLst>
        </pc:spChg>
        <pc:spChg chg="mod">
          <ac:chgData name="Warren Ryan" userId="21ef8a3d6480a073" providerId="LiveId" clId="{E817EA54-4667-44E3-8A8F-F4D1E7A5A685}" dt="2019-05-03T15:05:19.168" v="3" actId="115"/>
          <ac:spMkLst>
            <pc:docMk/>
            <pc:sldMk cId="26524309" sldId="265"/>
            <ac:spMk id="59" creationId="{2ED14E74-6265-44E3-A002-EFC78B87FD4F}"/>
          </ac:spMkLst>
        </pc:spChg>
        <pc:picChg chg="add mod">
          <ac:chgData name="Warren Ryan" userId="21ef8a3d6480a073" providerId="LiveId" clId="{E817EA54-4667-44E3-8A8F-F4D1E7A5A685}" dt="2019-05-03T15:14:14.191" v="371" actId="1035"/>
          <ac:picMkLst>
            <pc:docMk/>
            <pc:sldMk cId="26524309" sldId="265"/>
            <ac:picMk id="3" creationId="{2F0131F4-63FB-48EF-970A-FD3A602C4053}"/>
          </ac:picMkLst>
        </pc:picChg>
        <pc:picChg chg="mod">
          <ac:chgData name="Warren Ryan" userId="21ef8a3d6480a073" providerId="LiveId" clId="{E817EA54-4667-44E3-8A8F-F4D1E7A5A685}" dt="2019-05-03T15:14:28.042" v="372"/>
          <ac:picMkLst>
            <pc:docMk/>
            <pc:sldMk cId="26524309" sldId="265"/>
            <ac:picMk id="7" creationId="{7D91B6BE-DB7D-4704-B3B3-FA7C4F2F75D2}"/>
          </ac:picMkLst>
        </pc:picChg>
        <pc:picChg chg="del">
          <ac:chgData name="Warren Ryan" userId="21ef8a3d6480a073" providerId="LiveId" clId="{E817EA54-4667-44E3-8A8F-F4D1E7A5A685}" dt="2019-05-03T15:11:05.510" v="301" actId="478"/>
          <ac:picMkLst>
            <pc:docMk/>
            <pc:sldMk cId="26524309" sldId="265"/>
            <ac:picMk id="11" creationId="{8B11FC00-5548-415D-B0B5-9757CF9D65EF}"/>
          </ac:picMkLst>
        </pc:picChg>
      </pc:sldChg>
      <pc:sldChg chg="modSp add ord">
        <pc:chgData name="Warren Ryan" userId="21ef8a3d6480a073" providerId="LiveId" clId="{E817EA54-4667-44E3-8A8F-F4D1E7A5A685}" dt="2019-05-03T15:27:39.371" v="1115" actId="14100"/>
        <pc:sldMkLst>
          <pc:docMk/>
          <pc:sldMk cId="1587479032" sldId="266"/>
        </pc:sldMkLst>
        <pc:spChg chg="mod">
          <ac:chgData name="Warren Ryan" userId="21ef8a3d6480a073" providerId="LiveId" clId="{E817EA54-4667-44E3-8A8F-F4D1E7A5A685}" dt="2019-05-03T15:22:31.685" v="1019" actId="1076"/>
          <ac:spMkLst>
            <pc:docMk/>
            <pc:sldMk cId="1587479032" sldId="266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27:39.371" v="1115" actId="14100"/>
          <ac:spMkLst>
            <pc:docMk/>
            <pc:sldMk cId="1587479032" sldId="266"/>
            <ac:spMk id="6" creationId="{00000000-0000-0000-0000-000000000000}"/>
          </ac:spMkLst>
        </pc:spChg>
      </pc:sldChg>
      <pc:sldChg chg="modSp add">
        <pc:chgData name="Warren Ryan" userId="21ef8a3d6480a073" providerId="LiveId" clId="{E817EA54-4667-44E3-8A8F-F4D1E7A5A685}" dt="2019-05-03T15:48:11.013" v="1455"/>
        <pc:sldMkLst>
          <pc:docMk/>
          <pc:sldMk cId="3649230341" sldId="267"/>
        </pc:sldMkLst>
        <pc:spChg chg="mod">
          <ac:chgData name="Warren Ryan" userId="21ef8a3d6480a073" providerId="LiveId" clId="{E817EA54-4667-44E3-8A8F-F4D1E7A5A685}" dt="2019-05-03T15:38:25.296" v="1140"/>
          <ac:spMkLst>
            <pc:docMk/>
            <pc:sldMk cId="3649230341" sldId="267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48:11.013" v="1455"/>
          <ac:spMkLst>
            <pc:docMk/>
            <pc:sldMk cId="3649230341" sldId="267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38:29.452" v="1143"/>
          <ac:spMkLst>
            <pc:docMk/>
            <pc:sldMk cId="3649230341" sldId="267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9:29.738" v="2872"/>
        <pc:sldMkLst>
          <pc:docMk/>
          <pc:sldMk cId="25823827" sldId="268"/>
        </pc:sldMkLst>
        <pc:spChg chg="mod">
          <ac:chgData name="Warren Ryan" userId="21ef8a3d6480a073" providerId="LiveId" clId="{E817EA54-4667-44E3-8A8F-F4D1E7A5A685}" dt="2019-05-03T16:09:29.738" v="2872"/>
          <ac:spMkLst>
            <pc:docMk/>
            <pc:sldMk cId="25823827" sldId="268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3:21.996" v="1774" actId="20577"/>
          <ac:spMkLst>
            <pc:docMk/>
            <pc:sldMk cId="25823827" sldId="268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48:32.197" v="1467"/>
          <ac:spMkLst>
            <pc:docMk/>
            <pc:sldMk cId="25823827" sldId="268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5:57:50.545" v="2046"/>
        <pc:sldMkLst>
          <pc:docMk/>
          <pc:sldMk cId="737832602" sldId="269"/>
        </pc:sldMkLst>
        <pc:spChg chg="mod">
          <ac:chgData name="Warren Ryan" userId="21ef8a3d6480a073" providerId="LiveId" clId="{E817EA54-4667-44E3-8A8F-F4D1E7A5A685}" dt="2019-05-03T15:54:29.009" v="1792"/>
          <ac:spMkLst>
            <pc:docMk/>
            <pc:sldMk cId="737832602" sldId="269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7:50.545" v="2046"/>
          <ac:spMkLst>
            <pc:docMk/>
            <pc:sldMk cId="737832602" sldId="269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4:18.964" v="1777"/>
          <ac:spMkLst>
            <pc:docMk/>
            <pc:sldMk cId="737832602" sldId="269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1:11.360" v="2296"/>
        <pc:sldMkLst>
          <pc:docMk/>
          <pc:sldMk cId="3062744599" sldId="270"/>
        </pc:sldMkLst>
        <pc:spChg chg="mod">
          <ac:chgData name="Warren Ryan" userId="21ef8a3d6480a073" providerId="LiveId" clId="{E817EA54-4667-44E3-8A8F-F4D1E7A5A685}" dt="2019-05-03T16:01:11.360" v="2296"/>
          <ac:spMkLst>
            <pc:docMk/>
            <pc:sldMk cId="3062744599" sldId="270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9:15.209" v="2263"/>
          <ac:spMkLst>
            <pc:docMk/>
            <pc:sldMk cId="3062744599" sldId="270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8:07.573" v="2050"/>
          <ac:spMkLst>
            <pc:docMk/>
            <pc:sldMk cId="3062744599" sldId="270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5:23.861" v="2545" actId="20577"/>
        <pc:sldMkLst>
          <pc:docMk/>
          <pc:sldMk cId="4099992212" sldId="271"/>
        </pc:sldMkLst>
        <pc:spChg chg="mod">
          <ac:chgData name="Warren Ryan" userId="21ef8a3d6480a073" providerId="LiveId" clId="{E817EA54-4667-44E3-8A8F-F4D1E7A5A685}" dt="2019-05-03T16:01:25.674" v="2329"/>
          <ac:spMkLst>
            <pc:docMk/>
            <pc:sldMk cId="4099992212" sldId="271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23.861" v="2545" actId="20577"/>
          <ac:spMkLst>
            <pc:docMk/>
            <pc:sldMk cId="4099992212" sldId="271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15.294" v="2543"/>
          <ac:spMkLst>
            <pc:docMk/>
            <pc:sldMk cId="4099992212" sldId="271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8:57.080" v="2870"/>
        <pc:sldMkLst>
          <pc:docMk/>
          <pc:sldMk cId="1795668746" sldId="272"/>
        </pc:sldMkLst>
        <pc:spChg chg="mod">
          <ac:chgData name="Warren Ryan" userId="21ef8a3d6480a073" providerId="LiveId" clId="{E817EA54-4667-44E3-8A8F-F4D1E7A5A685}" dt="2019-05-03T16:05:54.265" v="2577"/>
          <ac:spMkLst>
            <pc:docMk/>
            <pc:sldMk cId="1795668746" sldId="272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8:57.080" v="2870"/>
          <ac:spMkLst>
            <pc:docMk/>
            <pc:sldMk cId="1795668746" sldId="272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38.384" v="2549"/>
          <ac:spMkLst>
            <pc:docMk/>
            <pc:sldMk cId="1795668746" sldId="272"/>
            <ac:spMk id="9" creationId="{04F69230-F3A6-4586-9371-A858F4763E9F}"/>
          </ac:spMkLst>
        </pc:spChg>
      </pc:sldChg>
      <pc:sldChg chg="add">
        <pc:chgData name="Warren Ryan" userId="21ef8a3d6480a073" providerId="LiveId" clId="{E817EA54-4667-44E3-8A8F-F4D1E7A5A685}" dt="2019-05-03T16:10:35.694" v="2873"/>
        <pc:sldMkLst>
          <pc:docMk/>
          <pc:sldMk cId="3613383898" sldId="273"/>
        </pc:sldMkLst>
      </pc:sldChg>
    </pc:docChg>
  </pc:docChgLst>
  <pc:docChgLst>
    <pc:chgData name="Warren Ryan" userId="21ef8a3d6480a073" providerId="LiveId" clId="{28C950D7-8B0A-4427-8EA8-94F82A11B330}"/>
  </pc:docChgLst>
  <pc:docChgLst>
    <pc:chgData name="Warren Ryan" userId="21ef8a3d6480a073" providerId="LiveId" clId="{AC2D627A-341A-4669-BEE2-63B72D049C6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" name="Rectangle 6"/>
          <p:cNvSpPr>
            <a:spLocks noChangeArrowheads="1"/>
          </p:cNvSpPr>
          <p:nvPr userDrawn="1"/>
        </p:nvSpPr>
        <p:spPr bwMode="auto">
          <a:xfrm>
            <a:off x="1588" y="1588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07" name="组合 10306"/>
          <p:cNvGrpSpPr/>
          <p:nvPr userDrawn="1"/>
        </p:nvGrpSpPr>
        <p:grpSpPr>
          <a:xfrm>
            <a:off x="1588" y="0"/>
            <a:ext cx="12188825" cy="6859588"/>
            <a:chOff x="1588" y="0"/>
            <a:chExt cx="12188825" cy="6859588"/>
          </a:xfrm>
        </p:grpSpPr>
        <p:sp>
          <p:nvSpPr>
            <p:cNvPr id="10139" name="Rectangle 5"/>
            <p:cNvSpPr>
              <a:spLocks noChangeArrowheads="1"/>
            </p:cNvSpPr>
            <p:nvPr userDrawn="1"/>
          </p:nvSpPr>
          <p:spPr bwMode="auto">
            <a:xfrm>
              <a:off x="1588" y="1588"/>
              <a:ext cx="1218882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1" name="Freeform 7"/>
            <p:cNvSpPr>
              <a:spLocks/>
            </p:cNvSpPr>
            <p:nvPr userDrawn="1"/>
          </p:nvSpPr>
          <p:spPr bwMode="auto">
            <a:xfrm>
              <a:off x="7967663" y="1588"/>
              <a:ext cx="4222750" cy="4049713"/>
            </a:xfrm>
            <a:custGeom>
              <a:avLst/>
              <a:gdLst>
                <a:gd name="T0" fmla="*/ 0 w 2661"/>
                <a:gd name="T1" fmla="*/ 638 h 2551"/>
                <a:gd name="T2" fmla="*/ 1913 w 2661"/>
                <a:gd name="T3" fmla="*/ 2551 h 2551"/>
                <a:gd name="T4" fmla="*/ 2661 w 2661"/>
                <a:gd name="T5" fmla="*/ 2399 h 2551"/>
                <a:gd name="T6" fmla="*/ 2661 w 2661"/>
                <a:gd name="T7" fmla="*/ 0 h 2551"/>
                <a:gd name="T8" fmla="*/ 109 w 2661"/>
                <a:gd name="T9" fmla="*/ 0 h 2551"/>
                <a:gd name="T10" fmla="*/ 0 w 2661"/>
                <a:gd name="T11" fmla="*/ 638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1" h="2551">
                  <a:moveTo>
                    <a:pt x="0" y="638"/>
                  </a:moveTo>
                  <a:cubicBezTo>
                    <a:pt x="0" y="1695"/>
                    <a:pt x="857" y="2551"/>
                    <a:pt x="1913" y="2551"/>
                  </a:cubicBezTo>
                  <a:cubicBezTo>
                    <a:pt x="2178" y="2551"/>
                    <a:pt x="2431" y="2497"/>
                    <a:pt x="2661" y="2399"/>
                  </a:cubicBezTo>
                  <a:cubicBezTo>
                    <a:pt x="2661" y="0"/>
                    <a:pt x="2661" y="0"/>
                    <a:pt x="266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39" y="200"/>
                    <a:pt x="0" y="414"/>
                    <a:pt x="0" y="6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2" name="Freeform 8"/>
            <p:cNvSpPr>
              <a:spLocks/>
            </p:cNvSpPr>
            <p:nvPr userDrawn="1"/>
          </p:nvSpPr>
          <p:spPr bwMode="auto">
            <a:xfrm>
              <a:off x="1588" y="0"/>
              <a:ext cx="2028825" cy="1846263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3" name="Rectangle 27"/>
            <p:cNvSpPr>
              <a:spLocks noChangeArrowheads="1"/>
            </p:cNvSpPr>
            <p:nvPr userDrawn="1"/>
          </p:nvSpPr>
          <p:spPr bwMode="auto">
            <a:xfrm>
              <a:off x="1006476" y="765176"/>
              <a:ext cx="10177463" cy="5330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Freeform 573"/>
            <p:cNvSpPr>
              <a:spLocks/>
            </p:cNvSpPr>
            <p:nvPr userDrawn="1"/>
          </p:nvSpPr>
          <p:spPr bwMode="auto">
            <a:xfrm>
              <a:off x="1006476" y="765175"/>
              <a:ext cx="900113" cy="933450"/>
            </a:xfrm>
            <a:custGeom>
              <a:avLst/>
              <a:gdLst>
                <a:gd name="T0" fmla="*/ 0 w 567"/>
                <a:gd name="T1" fmla="*/ 588 h 588"/>
                <a:gd name="T2" fmla="*/ 567 w 567"/>
                <a:gd name="T3" fmla="*/ 0 h 588"/>
                <a:gd name="T4" fmla="*/ 0 w 567"/>
                <a:gd name="T5" fmla="*/ 0 h 588"/>
                <a:gd name="T6" fmla="*/ 0 w 567"/>
                <a:gd name="T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7" h="588">
                  <a:moveTo>
                    <a:pt x="0" y="588"/>
                  </a:moveTo>
                  <a:cubicBezTo>
                    <a:pt x="257" y="474"/>
                    <a:pt x="461" y="262"/>
                    <a:pt x="56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Freeform 574"/>
            <p:cNvSpPr>
              <a:spLocks/>
            </p:cNvSpPr>
            <p:nvPr userDrawn="1"/>
          </p:nvSpPr>
          <p:spPr bwMode="auto">
            <a:xfrm>
              <a:off x="3519488" y="6297613"/>
              <a:ext cx="2014538" cy="561975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08" name="组合 10307"/>
          <p:cNvGrpSpPr/>
          <p:nvPr userDrawn="1"/>
        </p:nvGrpSpPr>
        <p:grpSpPr>
          <a:xfrm>
            <a:off x="5318126" y="2328863"/>
            <a:ext cx="5649913" cy="3757613"/>
            <a:chOff x="5318126" y="2328863"/>
            <a:chExt cx="5649913" cy="3757613"/>
          </a:xfrm>
        </p:grpSpPr>
        <p:sp>
          <p:nvSpPr>
            <p:cNvPr id="3072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3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4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5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6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7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8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9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0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9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0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1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2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3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4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5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6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7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8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9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0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1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2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3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4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5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6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7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8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9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0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1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2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3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4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5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6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7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8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9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0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1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2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3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4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5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6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7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8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9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0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1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2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3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4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5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6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7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8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9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0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1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2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3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4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5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6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7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8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9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0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1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2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3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4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5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6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7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8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9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0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1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2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3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4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5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6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7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8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9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0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1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2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3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4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5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6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7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8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9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0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1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2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3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4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5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6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7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8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9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0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1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2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3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4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5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6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7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8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9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0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1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2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3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4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5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6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7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8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9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0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1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2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3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4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5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6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7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8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9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0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1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2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3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4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5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6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7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8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9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0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1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2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3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4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5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6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7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8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9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0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1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2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3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4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5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6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7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8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9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0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1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2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3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4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5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6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1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2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3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4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5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6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7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8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9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0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1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2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3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4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5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6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7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8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9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0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1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2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3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4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5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6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7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8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9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0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1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2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3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4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5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6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7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8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9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0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1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2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3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4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5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6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7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8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9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0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1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2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3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4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5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6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7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8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9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0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1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2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3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4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5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6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7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8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9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0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1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2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3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4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5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6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7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8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3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4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5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6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7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8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9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0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1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2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3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4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5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6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7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8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9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0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1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2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3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4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5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6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7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8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9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0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1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2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3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4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5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6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7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8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280318" y="3290933"/>
            <a:ext cx="51308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280318" y="1997121"/>
            <a:ext cx="5130802" cy="1301704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80318" y="4931276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80318" y="5227547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" y="0"/>
            <a:ext cx="3086101" cy="2807042"/>
            <a:chOff x="-1" y="0"/>
            <a:chExt cx="3281201" cy="2984500"/>
          </a:xfrm>
        </p:grpSpPr>
        <p:sp>
          <p:nvSpPr>
            <p:cNvPr id="4" name="Freeform 8"/>
            <p:cNvSpPr>
              <a:spLocks/>
            </p:cNvSpPr>
            <p:nvPr userDrawn="1"/>
          </p:nvSpPr>
          <p:spPr bwMode="auto">
            <a:xfrm>
              <a:off x="1587" y="0"/>
              <a:ext cx="3279613" cy="29845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-1" y="0"/>
              <a:ext cx="3112143" cy="28321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593398" y="161595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594514" y="251130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182100" y="6018359"/>
            <a:ext cx="3009900" cy="839641"/>
            <a:chOff x="9182100" y="6018359"/>
            <a:chExt cx="3009900" cy="839641"/>
          </a:xfrm>
        </p:grpSpPr>
        <p:sp>
          <p:nvSpPr>
            <p:cNvPr id="12" name="Freeform 574"/>
            <p:cNvSpPr>
              <a:spLocks/>
            </p:cNvSpPr>
            <p:nvPr userDrawn="1"/>
          </p:nvSpPr>
          <p:spPr bwMode="auto">
            <a:xfrm>
              <a:off x="9182100" y="6018359"/>
              <a:ext cx="3009900" cy="839641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574"/>
            <p:cNvSpPr>
              <a:spLocks/>
            </p:cNvSpPr>
            <p:nvPr userDrawn="1"/>
          </p:nvSpPr>
          <p:spPr bwMode="auto">
            <a:xfrm>
              <a:off x="9978286" y="6240463"/>
              <a:ext cx="2213714" cy="617537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1033503"/>
            <a:ext cx="5426076" cy="141772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309743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2" y="2801167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684699" y="3650611"/>
            <a:ext cx="4822602" cy="3207390"/>
            <a:chOff x="5318126" y="2328863"/>
            <a:chExt cx="5649913" cy="3757613"/>
          </a:xfrm>
        </p:grpSpPr>
        <p:sp>
          <p:nvSpPr>
            <p:cNvPr id="7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ity.xyz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cnblogs.com/warrenrya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0594" y="2647074"/>
            <a:ext cx="5130802" cy="558799"/>
          </a:xfrm>
        </p:spPr>
        <p:txBody>
          <a:bodyPr>
            <a:normAutofit fontScale="92500"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Csharp+ASP.NET Core +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EFCore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 +	Angular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2093" y="1148227"/>
            <a:ext cx="5913774" cy="1301704"/>
          </a:xfrm>
        </p:spPr>
        <p:txBody>
          <a:bodyPr>
            <a:normAutofit fontScale="90000"/>
          </a:bodyPr>
          <a:lstStyle/>
          <a:p>
            <a:r>
              <a:rPr lang="en-US" altLang="zh-CN" sz="6000" i="1" dirty="0">
                <a:latin typeface="Bradley Hand ITC" panose="03070402050302030203" pitchFamily="66" charset="0"/>
              </a:rPr>
              <a:t>ASP.NET Core 2.X 		</a:t>
            </a:r>
            <a:r>
              <a:rPr lang="en-US" altLang="zh-CN" sz="2200" i="1" dirty="0">
                <a:latin typeface="Bradley Hand ITC" panose="03070402050302030203" pitchFamily="66" charset="0"/>
              </a:rPr>
              <a:t>Web</a:t>
            </a:r>
            <a:r>
              <a:rPr lang="zh-CN" altLang="en-US" sz="2200" i="1" dirty="0">
                <a:latin typeface="Bradley Hand ITC" panose="03070402050302030203" pitchFamily="66" charset="0"/>
              </a:rPr>
              <a:t>全栈开发</a:t>
            </a:r>
            <a:r>
              <a:rPr lang="en-US" altLang="zh-CN" sz="2200" i="1" dirty="0">
                <a:latin typeface="Bradley Hand ITC" panose="03070402050302030203" pitchFamily="66" charset="0"/>
              </a:rPr>
              <a:t>+</a:t>
            </a:r>
            <a:r>
              <a:rPr lang="zh-CN" altLang="en-US" sz="2200" i="1" dirty="0">
                <a:latin typeface="Bradley Hand ITC" panose="03070402050302030203" pitchFamily="66" charset="0"/>
              </a:rPr>
              <a:t>机器学习</a:t>
            </a:r>
            <a:r>
              <a:rPr lang="en-US" altLang="zh-CN" sz="2200" i="1" dirty="0">
                <a:latin typeface="Bradley Hand ITC" panose="03070402050302030203" pitchFamily="66" charset="0"/>
              </a:rPr>
              <a:t> +IOT</a:t>
            </a:r>
            <a:endParaRPr lang="zh-CN" altLang="en-US" sz="2200" i="1" dirty="0">
              <a:latin typeface="Bradley Hand ITC" panose="03070402050302030203" pitchFamily="66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280318" y="4520614"/>
            <a:ext cx="5130802" cy="706934"/>
          </a:xfrm>
        </p:spPr>
        <p:txBody>
          <a:bodyPr/>
          <a:lstStyle/>
          <a:p>
            <a:r>
              <a:rPr lang="en-US" altLang="zh-CN" sz="1800" dirty="0">
                <a:latin typeface="Agency FB" panose="020B0503020202020204" pitchFamily="34" charset="0"/>
              </a:rPr>
              <a:t>Speaker</a:t>
            </a:r>
            <a:r>
              <a:rPr lang="zh-CN" altLang="en-US" sz="1800" dirty="0">
                <a:latin typeface="Agency FB" panose="020B0503020202020204" pitchFamily="34" charset="0"/>
              </a:rPr>
              <a:t>：</a:t>
            </a:r>
            <a:r>
              <a:rPr lang="en-US" altLang="zh-CN" sz="1800" dirty="0" err="1">
                <a:latin typeface="Agency FB" panose="020B0503020202020204" pitchFamily="34" charset="0"/>
              </a:rPr>
              <a:t>WarrenRyan</a:t>
            </a:r>
            <a:endParaRPr lang="en-US" altLang="zh-CN" sz="1800" dirty="0">
              <a:latin typeface="Agency FB" panose="020B0503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80318" y="5092117"/>
            <a:ext cx="5130802" cy="787590"/>
          </a:xfrm>
        </p:spPr>
        <p:txBody>
          <a:bodyPr/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3"/>
              </a:rPr>
              <a:t>https://blog.tity.xyz</a:t>
            </a:r>
            <a:endParaRPr lang="en-US" altLang="zh-CN" sz="2000" dirty="0">
              <a:latin typeface="Agency FB" panose="020B0503020202020204" pitchFamily="34" charset="0"/>
            </a:endParaRPr>
          </a:p>
          <a:p>
            <a:r>
              <a:rPr lang="en-US" altLang="en-US" sz="2000" dirty="0" err="1">
                <a:latin typeface="Agency FB" panose="020B0503020202020204" pitchFamily="34" charset="0"/>
              </a:rPr>
              <a:t>CnBlog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4"/>
              </a:rPr>
              <a:t>https://www.cnblogs.com/warrenryan</a:t>
            </a:r>
            <a:endParaRPr lang="en-US" altLang="en-US" sz="2000" dirty="0">
              <a:latin typeface="Agency FB" panose="020B0503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5C2D6C-95DB-410B-B06E-DB65B7AD2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746" y="803227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1D78B4-D14E-4D57-BACE-398A972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D34852-25AF-4160-A45A-872A2538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1-1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BC5965-E0AE-4714-ADBD-89DD9C600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理论分析题：</a:t>
            </a:r>
            <a:endParaRPr lang="en-US" altLang="zh-CN" dirty="0"/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struct</a:t>
            </a:r>
            <a:r>
              <a:rPr lang="zh-CN" altLang="en-US" dirty="0"/>
              <a:t>的内存分布，写出以下几个</a:t>
            </a:r>
            <a:r>
              <a:rPr lang="en-US" altLang="zh-CN" dirty="0"/>
              <a:t>struct</a:t>
            </a:r>
            <a:r>
              <a:rPr lang="zh-CN" altLang="en-US" dirty="0"/>
              <a:t>在栈中的分布情况</a:t>
            </a:r>
            <a:endParaRPr lang="en-US" altLang="zh-CN" dirty="0"/>
          </a:p>
          <a:p>
            <a:pPr lvl="1"/>
            <a:r>
              <a:rPr lang="zh-CN" altLang="en-US" dirty="0"/>
              <a:t>计算出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/>
              <a:t>long</a:t>
            </a:r>
            <a:r>
              <a:rPr lang="zh-CN" altLang="en-US" dirty="0"/>
              <a:t>的数值范围</a:t>
            </a:r>
            <a:endParaRPr lang="en-US" altLang="zh-CN" dirty="0"/>
          </a:p>
          <a:p>
            <a:pPr lvl="1"/>
            <a:r>
              <a:rPr lang="zh-CN" altLang="en-US" dirty="0"/>
              <a:t>为什么引用类型即使不存储内容也需要内存空间？</a:t>
            </a:r>
            <a:endParaRPr lang="en-US" altLang="zh-CN" dirty="0"/>
          </a:p>
          <a:p>
            <a:pPr lvl="1"/>
            <a:r>
              <a:rPr lang="zh-CN" altLang="en-US" dirty="0"/>
              <a:t>试说明引用类型和值类型的优缺点</a:t>
            </a:r>
            <a:endParaRPr lang="en-US" altLang="zh-CN" dirty="0"/>
          </a:p>
          <a:p>
            <a:pPr lvl="1"/>
            <a:r>
              <a:rPr lang="zh-CN" altLang="en-US" dirty="0"/>
              <a:t>数组为什么需要初始化大小？</a:t>
            </a:r>
            <a:endParaRPr lang="en-US" altLang="zh-CN" dirty="0"/>
          </a:p>
          <a:p>
            <a:r>
              <a:rPr lang="zh-CN" altLang="en-US" dirty="0"/>
              <a:t>计算题：</a:t>
            </a:r>
            <a:endParaRPr lang="en-US" altLang="zh-CN" dirty="0"/>
          </a:p>
          <a:p>
            <a:pPr lvl="1"/>
            <a:r>
              <a:rPr lang="en-US" altLang="zh-CN" dirty="0"/>
              <a:t>a=5</a:t>
            </a:r>
            <a:r>
              <a:rPr lang="zh-CN" altLang="en-US" dirty="0"/>
              <a:t>，</a:t>
            </a:r>
            <a:r>
              <a:rPr lang="en-US" altLang="zh-CN" dirty="0"/>
              <a:t>b=8</a:t>
            </a:r>
            <a:r>
              <a:rPr lang="zh-CN" altLang="en-US" dirty="0"/>
              <a:t>，试手算</a:t>
            </a:r>
            <a:r>
              <a:rPr lang="en-US" altLang="zh-CN" dirty="0" err="1"/>
              <a:t>a&amp;b</a:t>
            </a:r>
            <a:r>
              <a:rPr lang="zh-CN" altLang="en-US" dirty="0"/>
              <a:t>，</a:t>
            </a:r>
            <a:r>
              <a:rPr lang="en-US" altLang="zh-CN" dirty="0" err="1"/>
              <a:t>a|b</a:t>
            </a:r>
            <a:r>
              <a:rPr lang="zh-CN" altLang="en-US" dirty="0"/>
              <a:t>，</a:t>
            </a:r>
            <a:r>
              <a:rPr lang="en-US" altLang="zh-CN" dirty="0" err="1"/>
              <a:t>a^b</a:t>
            </a:r>
            <a:r>
              <a:rPr lang="zh-CN" altLang="en-US" dirty="0"/>
              <a:t>，</a:t>
            </a:r>
            <a:r>
              <a:rPr lang="en-US" altLang="zh-CN" dirty="0"/>
              <a:t>a&lt;&lt;1</a:t>
            </a:r>
            <a:r>
              <a:rPr lang="zh-CN" altLang="en-US" dirty="0"/>
              <a:t>，</a:t>
            </a:r>
            <a:r>
              <a:rPr lang="en-US" altLang="zh-CN" dirty="0"/>
              <a:t>b&gt;&gt;1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a=12</a:t>
            </a:r>
            <a:r>
              <a:rPr lang="zh-CN" altLang="en-US" dirty="0"/>
              <a:t>，试手算</a:t>
            </a:r>
            <a:r>
              <a:rPr lang="en-US" altLang="zh-CN" dirty="0"/>
              <a:t>~a</a:t>
            </a:r>
          </a:p>
          <a:p>
            <a:r>
              <a:rPr lang="zh-CN" altLang="en-US" dirty="0"/>
              <a:t>编程题：</a:t>
            </a:r>
            <a:endParaRPr lang="en-US" altLang="zh-CN" dirty="0"/>
          </a:p>
          <a:p>
            <a:pPr lvl="1"/>
            <a:r>
              <a:rPr lang="zh-CN" altLang="en-US" dirty="0"/>
              <a:t>请学习指针内容以及</a:t>
            </a:r>
            <a:r>
              <a:rPr lang="en-US" altLang="zh-CN" dirty="0" err="1"/>
              <a:t>C#unsafe</a:t>
            </a:r>
            <a:r>
              <a:rPr lang="zh-CN" altLang="en-US" dirty="0"/>
              <a:t>调试，试着不使用索引进行数组的读取。</a:t>
            </a:r>
            <a:endParaRPr lang="en-US" altLang="zh-CN" dirty="0"/>
          </a:p>
          <a:p>
            <a:pPr lvl="1"/>
            <a:r>
              <a:rPr lang="zh-CN" altLang="en-US" dirty="0"/>
              <a:t>将字符串</a:t>
            </a:r>
            <a:r>
              <a:rPr lang="en-US" altLang="zh-CN" dirty="0"/>
              <a:t>”15”</a:t>
            </a:r>
            <a:r>
              <a:rPr lang="zh-CN" altLang="en-US" dirty="0"/>
              <a:t>转成整数？</a:t>
            </a:r>
            <a:endParaRPr lang="en-US" altLang="zh-CN" dirty="0"/>
          </a:p>
          <a:p>
            <a:pPr lvl="1"/>
            <a:r>
              <a:rPr lang="zh-CN" altLang="en-US" dirty="0"/>
              <a:t>使用运算符重载</a:t>
            </a:r>
            <a:r>
              <a:rPr lang="zh-CN" altLang="en-US"/>
              <a:t>，计算向量的加减乘除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177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70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2740E01-C256-429C-8E9E-949701FF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C93142-C0DF-4436-BF1E-C33BD2C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9739A4-D6CA-434D-A67E-7F957F25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两种常用循环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DAA794-5CD3-4C45-9119-B7EBA8456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：</a:t>
            </a:r>
            <a:r>
              <a:rPr lang="en-US" altLang="zh-CN" dirty="0"/>
              <a:t>for</a:t>
            </a:r>
            <a:r>
              <a:rPr lang="zh-CN" altLang="en-US" dirty="0"/>
              <a:t>循环可以说是万能的循环，无论是为了得到一个数列还是遍历各个元素，都非常好用，它是所有语言中必备的循环，使用结构如下：</a:t>
            </a:r>
            <a:endParaRPr lang="en-US" altLang="zh-CN" dirty="0"/>
          </a:p>
          <a:p>
            <a:pPr marL="914353" lvl="2" indent="0">
              <a:buNone/>
            </a:pPr>
            <a:r>
              <a:rPr lang="en-US" altLang="zh-CN" dirty="0"/>
              <a:t>for(</a:t>
            </a:r>
            <a:r>
              <a:rPr lang="en-US" altLang="zh-CN" dirty="0" err="1"/>
              <a:t>n,m,p</a:t>
            </a:r>
            <a:r>
              <a:rPr lang="en-US" altLang="zh-CN" dirty="0"/>
              <a:t>)</a:t>
            </a:r>
          </a:p>
          <a:p>
            <a:pPr marL="914353" lvl="2" indent="0">
              <a:buNone/>
            </a:pPr>
            <a:r>
              <a:rPr lang="zh-CN" altLang="en-US" dirty="0"/>
              <a:t>其中</a:t>
            </a:r>
            <a:r>
              <a:rPr lang="en-US" altLang="zh-CN" dirty="0"/>
              <a:t>n</a:t>
            </a:r>
            <a:r>
              <a:rPr lang="zh-CN" altLang="en-US" dirty="0"/>
              <a:t>是初始条件，</a:t>
            </a:r>
            <a:r>
              <a:rPr lang="en-US" altLang="zh-CN" dirty="0"/>
              <a:t>m</a:t>
            </a:r>
            <a:r>
              <a:rPr lang="zh-CN" altLang="en-US" dirty="0"/>
              <a:t>是循环条件，</a:t>
            </a:r>
            <a:r>
              <a:rPr lang="en-US" altLang="zh-CN" dirty="0"/>
              <a:t>p</a:t>
            </a:r>
            <a:r>
              <a:rPr lang="zh-CN" altLang="en-US" dirty="0"/>
              <a:t>是状态改变 ，例如</a:t>
            </a:r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=0;i&lt;10;i=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r>
              <a:rPr lang="zh-CN" altLang="en-US" dirty="0"/>
              <a:t>指的是从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  <a:r>
              <a:rPr lang="zh-CN" altLang="en-US" dirty="0"/>
              <a:t>开始，每次</a:t>
            </a:r>
            <a:r>
              <a:rPr lang="en-US" altLang="zh-CN" dirty="0"/>
              <a:t>+1</a:t>
            </a:r>
            <a:r>
              <a:rPr lang="zh-CN" altLang="en-US" dirty="0"/>
              <a:t>，当</a:t>
            </a:r>
            <a:r>
              <a:rPr lang="en-US" altLang="zh-CN" dirty="0" err="1"/>
              <a:t>i</a:t>
            </a:r>
            <a:r>
              <a:rPr lang="zh-CN" altLang="en-US" dirty="0"/>
              <a:t>小于</a:t>
            </a:r>
            <a:r>
              <a:rPr lang="en-US" altLang="zh-CN" dirty="0"/>
              <a:t>10</a:t>
            </a:r>
            <a:r>
              <a:rPr lang="zh-CN" altLang="en-US" dirty="0"/>
              <a:t>的时候跳出循环。</a:t>
            </a:r>
            <a:endParaRPr lang="en-US" altLang="zh-CN" dirty="0"/>
          </a:p>
          <a:p>
            <a:r>
              <a:rPr lang="en-US" altLang="zh-CN" dirty="0"/>
              <a:t>foreach</a:t>
            </a:r>
            <a:r>
              <a:rPr lang="zh-CN" altLang="en-US" dirty="0"/>
              <a:t>：对于</a:t>
            </a:r>
            <a:r>
              <a:rPr lang="en-US" altLang="zh-CN" dirty="0"/>
              <a:t>foreach</a:t>
            </a:r>
            <a:r>
              <a:rPr lang="zh-CN" altLang="en-US" dirty="0"/>
              <a:t>循环，需要被迭代的元素实现</a:t>
            </a:r>
            <a:r>
              <a:rPr lang="en-US" altLang="zh-CN" dirty="0" err="1"/>
              <a:t>Ienumerable</a:t>
            </a:r>
            <a:r>
              <a:rPr lang="zh-CN" altLang="en-US" dirty="0"/>
              <a:t>接口，第一次 </a:t>
            </a:r>
            <a:r>
              <a:rPr lang="en-US" altLang="zh-CN" dirty="0"/>
              <a:t>var a in </a:t>
            </a:r>
            <a:r>
              <a:rPr lang="en-US" altLang="zh-CN" dirty="0" err="1"/>
              <a:t>GetList</a:t>
            </a:r>
            <a:r>
              <a:rPr lang="en-US" altLang="zh-CN" dirty="0"/>
              <a:t>() </a:t>
            </a:r>
            <a:r>
              <a:rPr lang="zh-CN" altLang="en-US" dirty="0"/>
              <a:t>时 调用 </a:t>
            </a:r>
            <a:r>
              <a:rPr lang="en-US" altLang="zh-CN" dirty="0" err="1"/>
              <a:t>GetEnumerator</a:t>
            </a:r>
            <a:r>
              <a:rPr lang="en-US" altLang="zh-CN" dirty="0"/>
              <a:t> </a:t>
            </a:r>
            <a:r>
              <a:rPr lang="zh-CN" altLang="en-US" dirty="0"/>
              <a:t>返回第一个对象 并 赋给</a:t>
            </a:r>
            <a:r>
              <a:rPr lang="en-US" altLang="zh-CN" dirty="0"/>
              <a:t>a</a:t>
            </a:r>
            <a:r>
              <a:rPr lang="zh-CN" altLang="en-US"/>
              <a:t>，后面调用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20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教程中级篇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异常处理断点调试分析方法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堆栈存储分析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List</a:t>
            </a:r>
            <a:r>
              <a:rPr lang="zh-CN" altLang="en-US" sz="1800" dirty="0"/>
              <a:t>与自定义集合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Linq</a:t>
            </a:r>
            <a:r>
              <a:rPr lang="zh-CN" altLang="en-US" sz="1800" dirty="0"/>
              <a:t>与拓展方法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正则表达式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匿名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常见实用类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Json</a:t>
            </a:r>
            <a:r>
              <a:rPr lang="zh-CN" altLang="en-US" sz="1800" dirty="0"/>
              <a:t>、</a:t>
            </a:r>
            <a:r>
              <a:rPr lang="en-US" altLang="zh-CN" sz="1800" dirty="0"/>
              <a:t>XML</a:t>
            </a:r>
            <a:r>
              <a:rPr lang="zh-CN" altLang="en-US" sz="1800" dirty="0"/>
              <a:t>数据处理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文件操作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特性标签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3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教程高级篇*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反射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委托与事件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控制反转</a:t>
            </a:r>
            <a:r>
              <a:rPr lang="en-US" altLang="zh-CN" sz="1800" dirty="0"/>
              <a:t>(IOC)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依赖注入</a:t>
            </a:r>
            <a:r>
              <a:rPr lang="en-US" altLang="zh-CN" sz="1800" dirty="0"/>
              <a:t>(DI)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操作系统</a:t>
            </a:r>
            <a:r>
              <a:rPr lang="en-US" altLang="zh-CN" sz="1800" dirty="0"/>
              <a:t>》</a:t>
            </a:r>
            <a:r>
              <a:rPr lang="zh-CN" altLang="en-US" sz="1800" dirty="0"/>
              <a:t>资源争用与线程死锁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Socket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计算机网络</a:t>
            </a:r>
            <a:r>
              <a:rPr lang="en-US" altLang="zh-CN" sz="1800" dirty="0"/>
              <a:t>》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TCP</a:t>
            </a:r>
            <a:r>
              <a:rPr lang="zh-CN" altLang="en-US" sz="1800" dirty="0"/>
              <a:t>与</a:t>
            </a:r>
            <a:r>
              <a:rPr lang="en-US" altLang="zh-CN" sz="1800" dirty="0"/>
              <a:t>UDP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异步编程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When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What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再谈多线程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任务</a:t>
            </a:r>
            <a:r>
              <a:rPr lang="en-US" altLang="zh-CN" sz="1800" dirty="0"/>
              <a:t>Task</a:t>
            </a:r>
            <a:r>
              <a:rPr lang="zh-CN" altLang="en-US" sz="1800" dirty="0"/>
              <a:t>的使用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async</a:t>
            </a:r>
            <a:r>
              <a:rPr lang="zh-CN" altLang="en-US" sz="1800" dirty="0"/>
              <a:t>与</a:t>
            </a:r>
            <a:r>
              <a:rPr lang="en-US" altLang="zh-CN" sz="1800" dirty="0"/>
              <a:t>await</a:t>
            </a:r>
            <a:r>
              <a:rPr lang="zh-CN" altLang="en-US" sz="1800" dirty="0"/>
              <a:t>关键字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实例：加载数据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3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数据结构与算法（</a:t>
            </a:r>
            <a:r>
              <a:rPr lang="en-US" altLang="zh-CN" sz="3200" dirty="0" err="1"/>
              <a:t>DataStruct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顺序表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链表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二叉树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森林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排序算法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树的遍历算法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迪杰斯特拉算法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数据库基础教程（</a:t>
            </a:r>
            <a:r>
              <a:rPr lang="en-US" altLang="zh-CN" sz="3200" dirty="0"/>
              <a:t>Database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Microsoft SQL Server</a:t>
            </a:r>
            <a:r>
              <a:rPr lang="zh-CN" altLang="en-US" sz="1800" dirty="0"/>
              <a:t>环境搭建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数据库、表、字段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范式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关系约束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级联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视图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存储过程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触发器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数据安全性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/07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9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EntityFrameworkCore</a:t>
            </a:r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理解</a:t>
            </a:r>
            <a:r>
              <a:rPr lang="en-US" altLang="zh-CN" sz="1800" dirty="0"/>
              <a:t>ORM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数据库上下文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数据模型建立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FluentApi</a:t>
            </a:r>
            <a:r>
              <a:rPr lang="zh-CN" altLang="en-US" sz="1800" dirty="0"/>
              <a:t>与</a:t>
            </a:r>
            <a:r>
              <a:rPr lang="en-US" altLang="zh-CN" sz="1800" dirty="0"/>
              <a:t>Attribute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增删改查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关联数据加载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</a:t>
            </a:r>
            <a:r>
              <a:rPr lang="en-US" altLang="zh-CN" sz="1800" dirty="0" err="1"/>
              <a:t>EFCore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线程安全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热切换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/08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 err="1"/>
                    <a:t>Csharp</a:t>
                  </a:r>
                  <a:r>
                    <a:rPr lang="en-US" altLang="zh-CN" sz="1400" b="1" dirty="0"/>
                    <a:t>(C#)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C# </a:t>
                  </a:r>
                  <a:r>
                    <a:rPr lang="zh-CN" altLang="en-US" dirty="0"/>
                    <a:t>是类型安全的面向对象的精妙语言，可帮助开发者生成在 </a:t>
                  </a:r>
                  <a:r>
                    <a:rPr lang="en-US" altLang="zh-CN" dirty="0"/>
                    <a:t>.NET Framework </a:t>
                  </a:r>
                  <a:r>
                    <a:rPr lang="zh-CN" altLang="en-US" dirty="0"/>
                    <a:t>上运行的各种安全可靠的应用程序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ASP.NET Core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ASP.NET Core </a:t>
                  </a:r>
                  <a:r>
                    <a:rPr lang="zh-CN" altLang="en-US" dirty="0"/>
                    <a:t>是一个跨平台的高性能开源框架，用于生成基于云且连接 </a:t>
                  </a:r>
                  <a:r>
                    <a:rPr lang="en-US" altLang="zh-CN" dirty="0"/>
                    <a:t>Internet </a:t>
                  </a:r>
                  <a:r>
                    <a:rPr lang="zh-CN" altLang="en-US" dirty="0"/>
                    <a:t>的新式应用程序。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EntityFramework</a:t>
                    </a:r>
                    <a:r>
                      <a:rPr lang="en-US" altLang="zh-CN" sz="1400" b="1" dirty="0"/>
                      <a:t> Core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625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Entity Framework (EF) Core </a:t>
                    </a:r>
                    <a:r>
                      <a:rPr lang="zh-CN" altLang="en-US" dirty="0"/>
                      <a:t>是轻量化、可扩展、开源和跨平台版的常用 </a:t>
                    </a:r>
                    <a:r>
                      <a:rPr lang="en-US" altLang="zh-CN" dirty="0"/>
                      <a:t>Entity Framework </a:t>
                    </a:r>
                    <a:r>
                      <a:rPr lang="zh-CN" altLang="en-US" dirty="0"/>
                      <a:t>数据访问技术。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44169"/>
                  <a:ext cx="2261911" cy="958143"/>
                  <a:chOff x="1531417" y="4880315"/>
                  <a:chExt cx="2261911" cy="958143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80315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Angular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sz="1100" dirty="0"/>
                      <a:t>Angular</a:t>
                    </a:r>
                    <a:r>
                      <a:rPr lang="zh-CN" altLang="en-US" sz="1100" dirty="0"/>
                      <a:t>是由谷歌开发的一套优秀强大的前端框架。使用</a:t>
                    </a:r>
                    <a:r>
                      <a:rPr lang="en-US" altLang="zh-CN" sz="1100" dirty="0"/>
                      <a:t>typescript</a:t>
                    </a:r>
                    <a:r>
                      <a:rPr lang="zh-CN" altLang="en-US" sz="1100" dirty="0"/>
                      <a:t>进行开发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91B6BE-DB7D-4704-B3B3-FA7C4F2F75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3" y="2360875"/>
            <a:ext cx="1913284" cy="1913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296FD0-3D45-4450-9914-0AAFEEFBF8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50" y="2725293"/>
            <a:ext cx="1772557" cy="107973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2F0131F4-63FB-48EF-970A-FD3A602C4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0834" y="2746197"/>
            <a:ext cx="1214603" cy="121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 dirty="0"/>
                    <a:t>高级开发</a:t>
                  </a:r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zh-CN" altLang="en-US" dirty="0"/>
                    <a:t>在这一讲，我们将对软件工程</a:t>
                  </a:r>
                  <a:r>
                    <a:rPr lang="en-US" altLang="zh-CN" dirty="0"/>
                    <a:t>/</a:t>
                  </a:r>
                  <a:r>
                    <a:rPr lang="zh-CN" altLang="en-US" dirty="0"/>
                    <a:t>计算机科学等专业的核心课程进行一个详细的讲解以及实现。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IdentityServer4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 err="1"/>
                    <a:t>IdentityServer</a:t>
                  </a:r>
                  <a:r>
                    <a:rPr lang="zh-CN" altLang="en-US" dirty="0"/>
                    <a:t>是一个基于</a:t>
                  </a:r>
                  <a:r>
                    <a:rPr lang="en-US" altLang="zh-CN" dirty="0"/>
                    <a:t>OAuth2.0</a:t>
                  </a:r>
                  <a:r>
                    <a:rPr lang="zh-CN" altLang="en-US" dirty="0"/>
                    <a:t>，在</a:t>
                  </a:r>
                  <a:r>
                    <a:rPr lang="en-US" altLang="zh-CN" dirty="0"/>
                    <a:t>C#</a:t>
                  </a:r>
                  <a:r>
                    <a:rPr lang="zh-CN" altLang="en-US" dirty="0"/>
                    <a:t>上著名的开源授权服务框架，提供了几种常用的授权模式以及强大的定制功能。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.NET</a:t>
                    </a:r>
                    <a:r>
                      <a:rPr lang="zh-CN" altLang="en-US" sz="1400" b="1" dirty="0"/>
                      <a:t> </a:t>
                    </a:r>
                    <a:r>
                      <a:rPr lang="en-US" altLang="zh-CN" sz="1400" b="1" dirty="0"/>
                      <a:t>ML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550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.NET ML</a:t>
                    </a:r>
                    <a:r>
                      <a:rPr lang="zh-CN" altLang="en-US" dirty="0"/>
                      <a:t>是微软推出的基于</a:t>
                    </a:r>
                    <a:r>
                      <a:rPr lang="en-US" altLang="zh-CN" dirty="0"/>
                      <a:t>.NET</a:t>
                    </a:r>
                    <a:r>
                      <a:rPr lang="zh-CN" altLang="en-US" dirty="0"/>
                      <a:t>平台上的机器学习框架，在此讲中，我们将探索几种简单常用的机器学习模型以及导论课程。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06621"/>
                  <a:ext cx="2261911" cy="995691"/>
                  <a:chOff x="1531417" y="4842767"/>
                  <a:chExt cx="2261911" cy="995691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RaspBerryPi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92500" lnSpcReduction="1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zh-CN" altLang="en-US" sz="1100" dirty="0"/>
                      <a:t>市面上最火爆的迷你开发板，对于</a:t>
                    </a:r>
                    <a:r>
                      <a:rPr lang="en-US" altLang="zh-CN" sz="1100" dirty="0"/>
                      <a:t>.NET</a:t>
                    </a:r>
                    <a:r>
                      <a:rPr lang="zh-CN" altLang="en-US" sz="1100" dirty="0"/>
                      <a:t>的支持并不是很好，因此推出这个系列进行一个简单的讲解。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4B52A5-5F2C-43A1-9BA6-CE7543C8C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2" y="2845190"/>
            <a:ext cx="1059068" cy="105906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5129B8C-977F-4F14-9116-D8726CE9E2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07" y="2648823"/>
            <a:ext cx="1560352" cy="1560352"/>
          </a:xfrm>
          <a:prstGeom prst="rect">
            <a:avLst/>
          </a:prstGeom>
        </p:spPr>
      </p:pic>
      <p:pic>
        <p:nvPicPr>
          <p:cNvPr id="8" name="图片 7" descr="图片包含 武器, 指节铜套&#10;&#10;描述已自动生成">
            <a:extLst>
              <a:ext uri="{FF2B5EF4-FFF2-40B4-BE49-F238E27FC236}">
                <a16:creationId xmlns:a16="http://schemas.microsoft.com/office/drawing/2014/main" id="{23DA9C6D-57F9-4241-9AC2-D3AF482DD0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562" y="2837678"/>
            <a:ext cx="1239148" cy="12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2"/>
            <a:ext cx="11469325" cy="4762110"/>
            <a:chOff x="1132025" y="1238803"/>
            <a:chExt cx="9405783" cy="3685870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013838" cy="1859812"/>
              <a:chOff x="1381584" y="3352893"/>
              <a:chExt cx="9013838" cy="1859812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Redis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Redis</a:t>
                  </a:r>
                  <a:r>
                    <a:rPr lang="zh-CN" altLang="en-US" dirty="0"/>
                    <a:t>是一个常被使用的键值型数据库，由于内容存储在内存中，访问速度较快。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Docker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700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Docker</a:t>
                  </a:r>
                  <a:r>
                    <a:rPr lang="zh-CN" altLang="en-US" dirty="0"/>
                    <a:t>虚拟化容器类似于虚拟机性质，但是比虚拟机更加轻量化。</a:t>
                  </a:r>
                  <a:endParaRPr lang="en-US" altLang="zh-CN" sz="1100" dirty="0"/>
                </a:p>
              </p:txBody>
            </p:sp>
          </p:grpSp>
          <p:sp>
            <p:nvSpPr>
              <p:cNvPr id="55" name="îṩḻïḋê">
                <a:extLst>
                  <a:ext uri="{FF2B5EF4-FFF2-40B4-BE49-F238E27FC236}">
                    <a16:creationId xmlns:a16="http://schemas.microsoft.com/office/drawing/2014/main" id="{D0C385B7-34D3-405B-9DC6-43FF78F34F74}"/>
                  </a:ext>
                </a:extLst>
              </p:cNvPr>
              <p:cNvSpPr/>
              <p:nvPr/>
            </p:nvSpPr>
            <p:spPr bwMode="auto">
              <a:xfrm>
                <a:off x="7426926" y="3352893"/>
                <a:ext cx="402880" cy="402880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işḻïde">
                <a:extLst>
                  <a:ext uri="{FF2B5EF4-FFF2-40B4-BE49-F238E27FC236}">
                    <a16:creationId xmlns:a16="http://schemas.microsoft.com/office/drawing/2014/main" id="{FE8CBADE-A0F4-4D4E-A19B-2CC92A38E34F}"/>
                  </a:ext>
                </a:extLst>
              </p:cNvPr>
              <p:cNvSpPr/>
              <p:nvPr/>
            </p:nvSpPr>
            <p:spPr>
              <a:xfrm>
                <a:off x="9992542" y="3352893"/>
                <a:ext cx="402880" cy="402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91D4C4-5769-4741-8F2E-4F37522B9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0" y="2896515"/>
            <a:ext cx="1662594" cy="1403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FA0EF5-95F6-4AD3-89A2-E823A61DEC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27" y="2813997"/>
            <a:ext cx="1662595" cy="13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5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86407" y="65213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教程内容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6" y="960563"/>
            <a:ext cx="5419185" cy="5423459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初级教程（大约一天）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中级教程（大约一天多一丢丢）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高级教程（大约两天）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异步教程（大约一天）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数据结构与算法（大约两天）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数据库基础教程（大约两天）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EFCore</a:t>
            </a:r>
            <a:r>
              <a:rPr lang="en-US" altLang="zh-CN" sz="1800" dirty="0"/>
              <a:t> ORM</a:t>
            </a:r>
            <a:r>
              <a:rPr lang="zh-CN" altLang="en-US" sz="1800" dirty="0"/>
              <a:t>数据访问技术（一天）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Html/CSS(SCSS)/TypeScript</a:t>
            </a:r>
            <a:r>
              <a:rPr lang="zh-CN" altLang="en-US" sz="1800" dirty="0"/>
              <a:t>基础教程（大约一天）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MVC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</a:t>
            </a:r>
            <a:r>
              <a:rPr lang="en-US" altLang="zh-CN" sz="1800" dirty="0" err="1"/>
              <a:t>WebApi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Angular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IdentityServer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Redis</a:t>
            </a:r>
            <a:r>
              <a:rPr lang="zh-CN" altLang="en-US" sz="1800" dirty="0"/>
              <a:t>数据缓存技术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Docker</a:t>
            </a:r>
            <a:r>
              <a:rPr lang="zh-CN" altLang="en-US" sz="1800" dirty="0"/>
              <a:t>开发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7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教程初级篇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数据的基本类型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循环、判断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函数的定义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访问控制符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类、接口、枚举类型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类内成员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静态成员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类的实例化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类的继承与多态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泛型</a:t>
            </a: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2384B6-95B6-4080-A5F3-746E8FD6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651DD8-B033-4AC6-AE03-F0FC2F9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两种数据存储类型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41A5CDC-7B2C-4A12-82BB-EBE5C442D1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10164"/>
          </a:xfrm>
        </p:spPr>
        <p:txBody>
          <a:bodyPr/>
          <a:lstStyle/>
          <a:p>
            <a:r>
              <a:rPr lang="zh-CN" altLang="en-US" dirty="0"/>
              <a:t>主要分为值类型与引用类型</a:t>
            </a:r>
            <a:endParaRPr lang="en-US" altLang="zh-CN" dirty="0"/>
          </a:p>
          <a:p>
            <a:pPr lvl="1"/>
            <a:r>
              <a:rPr lang="zh-CN" altLang="en-US" dirty="0"/>
              <a:t>值类型：存储在栈</a:t>
            </a:r>
            <a:r>
              <a:rPr lang="en-US" altLang="zh-CN" dirty="0"/>
              <a:t>(Stack</a:t>
            </a:r>
            <a:r>
              <a:rPr lang="zh-CN" altLang="en-US" dirty="0"/>
              <a:t>，一段连续的内存块</a:t>
            </a:r>
            <a:r>
              <a:rPr lang="en-US" altLang="zh-CN" dirty="0"/>
              <a:t>)</a:t>
            </a:r>
            <a:r>
              <a:rPr lang="zh-CN" altLang="en-US" dirty="0"/>
              <a:t>中，存储遵循先进后出，有严格的顺序读取访问速度快，可通过地址推算访问同一个栈的其余变量。</a:t>
            </a:r>
            <a:endParaRPr lang="en-US" altLang="zh-CN" dirty="0"/>
          </a:p>
          <a:p>
            <a:pPr lvl="1"/>
            <a:r>
              <a:rPr lang="zh-CN" altLang="en-US" dirty="0"/>
              <a:t>引用类型：引用</a:t>
            </a:r>
            <a:r>
              <a:rPr lang="en-US" altLang="zh-CN" dirty="0"/>
              <a:t>(</a:t>
            </a:r>
            <a:r>
              <a:rPr lang="zh-CN" altLang="en-US" dirty="0"/>
              <a:t>本质上和</a:t>
            </a:r>
            <a:r>
              <a:rPr lang="en-US" altLang="zh-CN" dirty="0"/>
              <a:t>C++</a:t>
            </a:r>
            <a:r>
              <a:rPr lang="zh-CN" altLang="en-US" dirty="0"/>
              <a:t>中的指针一致</a:t>
            </a:r>
            <a:r>
              <a:rPr lang="en-US" altLang="zh-CN" dirty="0"/>
              <a:t>)</a:t>
            </a:r>
            <a:r>
              <a:rPr lang="zh-CN" altLang="en-US" dirty="0"/>
              <a:t>存储在栈中，内含的数据存储在堆中</a:t>
            </a:r>
            <a:r>
              <a:rPr lang="en-US" altLang="zh-CN" dirty="0"/>
              <a:t>(</a:t>
            </a:r>
            <a:r>
              <a:rPr lang="zh-CN" altLang="en-US" dirty="0"/>
              <a:t>一大块内存地址，内部变量存储不一定连续存储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两种类型最大区别就是初始化时内存分配是否为常值。并且值类型不允许为</a:t>
            </a:r>
            <a:r>
              <a:rPr lang="en-US" altLang="zh-CN" dirty="0"/>
              <a:t>null</a:t>
            </a:r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48B1BA-1B81-45AF-8FE5-9EF5D7C06914}"/>
              </a:ext>
            </a:extLst>
          </p:cNvPr>
          <p:cNvSpPr/>
          <p:nvPr/>
        </p:nvSpPr>
        <p:spPr>
          <a:xfrm>
            <a:off x="1386656" y="3013834"/>
            <a:ext cx="1097280" cy="23774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3110FDB-FF85-45DA-8A18-96092C327CBB}"/>
              </a:ext>
            </a:extLst>
          </p:cNvPr>
          <p:cNvSpPr/>
          <p:nvPr/>
        </p:nvSpPr>
        <p:spPr>
          <a:xfrm>
            <a:off x="1395491" y="3018029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879BE8A-5B81-4F2B-B83A-8F23DF5F82C7}"/>
              </a:ext>
            </a:extLst>
          </p:cNvPr>
          <p:cNvSpPr/>
          <p:nvPr/>
        </p:nvSpPr>
        <p:spPr>
          <a:xfrm>
            <a:off x="1395491" y="400788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2F725F6-71E9-4CF8-9813-21AEE4236135}"/>
              </a:ext>
            </a:extLst>
          </p:cNvPr>
          <p:cNvSpPr/>
          <p:nvPr/>
        </p:nvSpPr>
        <p:spPr>
          <a:xfrm>
            <a:off x="1386656" y="4341172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EBE79A3-FFE7-4441-8614-35E26A301BE4}"/>
              </a:ext>
            </a:extLst>
          </p:cNvPr>
          <p:cNvSpPr/>
          <p:nvPr/>
        </p:nvSpPr>
        <p:spPr>
          <a:xfrm>
            <a:off x="1395491" y="4675720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0908D21-F69D-4ACE-BB1D-EBF9E1FF5381}"/>
              </a:ext>
            </a:extLst>
          </p:cNvPr>
          <p:cNvSpPr/>
          <p:nvPr/>
        </p:nvSpPr>
        <p:spPr>
          <a:xfrm>
            <a:off x="1386656" y="367687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2ACF4F2-833F-41F3-A261-7FC1A2E7F8D5}"/>
              </a:ext>
            </a:extLst>
          </p:cNvPr>
          <p:cNvSpPr/>
          <p:nvPr/>
        </p:nvSpPr>
        <p:spPr>
          <a:xfrm>
            <a:off x="1386656" y="3345355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615D210-2037-4748-9001-801D75AA265B}"/>
              </a:ext>
            </a:extLst>
          </p:cNvPr>
          <p:cNvSpPr/>
          <p:nvPr/>
        </p:nvSpPr>
        <p:spPr>
          <a:xfrm>
            <a:off x="1395491" y="5017364"/>
            <a:ext cx="1088445" cy="37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8" name="işḻiḑè">
            <a:extLst>
              <a:ext uri="{FF2B5EF4-FFF2-40B4-BE49-F238E27FC236}">
                <a16:creationId xmlns:a16="http://schemas.microsoft.com/office/drawing/2014/main" id="{9FB5794D-1D3F-4226-A05E-DB40930907BF}"/>
              </a:ext>
            </a:extLst>
          </p:cNvPr>
          <p:cNvSpPr txBox="1"/>
          <p:nvPr/>
        </p:nvSpPr>
        <p:spPr bwMode="auto">
          <a:xfrm>
            <a:off x="594788" y="5492873"/>
            <a:ext cx="2698686" cy="7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9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栈结构，数字代表进入顺序，并且顺序排列</a:t>
            </a:r>
            <a:endParaRPr lang="en-US" altLang="zh-CN" sz="4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A2FDF0BF-1277-4CF8-9A98-75BBCAAFA711}"/>
              </a:ext>
            </a:extLst>
          </p:cNvPr>
          <p:cNvSpPr/>
          <p:nvPr/>
        </p:nvSpPr>
        <p:spPr>
          <a:xfrm>
            <a:off x="7194463" y="3192074"/>
            <a:ext cx="3891801" cy="2377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30C7241-3CB2-4C96-9E00-1E5554460D06}"/>
              </a:ext>
            </a:extLst>
          </p:cNvPr>
          <p:cNvSpPr/>
          <p:nvPr/>
        </p:nvSpPr>
        <p:spPr>
          <a:xfrm>
            <a:off x="5139781" y="3240085"/>
            <a:ext cx="1281255" cy="2623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C1F5A30-E7B4-48BD-8091-2F84746CC24F}"/>
              </a:ext>
            </a:extLst>
          </p:cNvPr>
          <p:cNvSpPr/>
          <p:nvPr/>
        </p:nvSpPr>
        <p:spPr>
          <a:xfrm>
            <a:off x="5148615" y="5375917"/>
            <a:ext cx="1276249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1(T)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39BE43-9432-4E14-8108-ED3D193C1867}"/>
              </a:ext>
            </a:extLst>
          </p:cNvPr>
          <p:cNvSpPr/>
          <p:nvPr/>
        </p:nvSpPr>
        <p:spPr>
          <a:xfrm>
            <a:off x="5148616" y="4884954"/>
            <a:ext cx="1272420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2(B)</a:t>
            </a:r>
            <a:endParaRPr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33E86F87-CBB0-4FBD-8543-3B236207CC20}"/>
              </a:ext>
            </a:extLst>
          </p:cNvPr>
          <p:cNvSpPr/>
          <p:nvPr/>
        </p:nvSpPr>
        <p:spPr>
          <a:xfrm>
            <a:off x="7859433" y="4038473"/>
            <a:ext cx="1190090" cy="51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data2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F40062-B332-4B6C-A746-8E5361EA0003}"/>
              </a:ext>
            </a:extLst>
          </p:cNvPr>
          <p:cNvSpPr/>
          <p:nvPr/>
        </p:nvSpPr>
        <p:spPr>
          <a:xfrm>
            <a:off x="8055327" y="4789185"/>
            <a:ext cx="804891" cy="513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FEBFE3-DDA5-4C93-A007-A0350F1C598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6424864" y="4447741"/>
            <a:ext cx="1464061" cy="117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604890D-9C59-46AD-BF87-4546C85DF312}"/>
              </a:ext>
            </a:extLst>
          </p:cNvPr>
          <p:cNvCxnSpPr/>
          <p:nvPr/>
        </p:nvCxnSpPr>
        <p:spPr>
          <a:xfrm flipV="1">
            <a:off x="6441787" y="4985346"/>
            <a:ext cx="1571454" cy="9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işḻiḑè">
            <a:extLst>
              <a:ext uri="{FF2B5EF4-FFF2-40B4-BE49-F238E27FC236}">
                <a16:creationId xmlns:a16="http://schemas.microsoft.com/office/drawing/2014/main" id="{7FD2410D-3964-4C56-AD2B-1981BCD1CB22}"/>
              </a:ext>
            </a:extLst>
          </p:cNvPr>
          <p:cNvSpPr txBox="1"/>
          <p:nvPr/>
        </p:nvSpPr>
        <p:spPr bwMode="auto">
          <a:xfrm>
            <a:off x="6622444" y="5749849"/>
            <a:ext cx="1652555" cy="37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850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引用类型</a:t>
            </a:r>
            <a:endParaRPr lang="en-US" altLang="zh-CN" sz="400" dirty="0"/>
          </a:p>
        </p:txBody>
      </p:sp>
    </p:spTree>
    <p:extLst>
      <p:ext uri="{BB962C8B-B14F-4D97-AF65-F5344CB8AC3E}">
        <p14:creationId xmlns:p14="http://schemas.microsoft.com/office/powerpoint/2010/main" val="162367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49C945-2712-4389-A1DC-8BF2062C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F14DA4F-802B-4B37-9A6A-46C6EF5B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常用的值类型与引用类型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504580-CC09-437B-9C46-157790FD11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2485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常用引用类型</a:t>
            </a:r>
            <a:endParaRPr lang="en-US" altLang="zh-CN" dirty="0"/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：称为字符串类型，本质是一种语法糖，作为字符类型的数组引用</a:t>
            </a:r>
            <a:r>
              <a:rPr lang="en-US" altLang="zh-CN" dirty="0"/>
              <a:t>(</a:t>
            </a:r>
            <a:r>
              <a:rPr lang="zh-CN" altLang="en-US" dirty="0"/>
              <a:t>指针</a:t>
            </a:r>
            <a:r>
              <a:rPr lang="en-US" altLang="zh-CN" dirty="0"/>
              <a:t>)</a:t>
            </a:r>
            <a:r>
              <a:rPr lang="zh-CN" altLang="en-US" dirty="0"/>
              <a:t>存在，也是</a:t>
            </a:r>
            <a:r>
              <a:rPr lang="en-US" altLang="zh-CN" dirty="0"/>
              <a:t>String</a:t>
            </a:r>
            <a:r>
              <a:rPr lang="zh-CN" altLang="en-US" dirty="0"/>
              <a:t>类的简写。</a:t>
            </a:r>
            <a:endParaRPr lang="en-US" altLang="zh-CN" dirty="0"/>
          </a:p>
          <a:p>
            <a:pPr lvl="1"/>
            <a:r>
              <a:rPr lang="en-US" altLang="zh-CN" dirty="0"/>
              <a:t>delegate</a:t>
            </a:r>
            <a:r>
              <a:rPr lang="zh-CN" altLang="en-US" dirty="0"/>
              <a:t>：委托类型，用来绑定函数，本质是函数指针。</a:t>
            </a:r>
            <a:endParaRPr lang="en-US" altLang="zh-CN" dirty="0"/>
          </a:p>
          <a:p>
            <a:pPr lvl="1"/>
            <a:r>
              <a:rPr lang="en-US" altLang="zh-CN" dirty="0"/>
              <a:t>Array</a:t>
            </a:r>
            <a:r>
              <a:rPr lang="zh-CN" altLang="en-US" dirty="0"/>
              <a:t>：数组类型</a:t>
            </a:r>
            <a:endParaRPr lang="en-US" altLang="zh-CN" dirty="0"/>
          </a:p>
          <a:p>
            <a:r>
              <a:rPr lang="zh-CN" altLang="en-US" dirty="0"/>
              <a:t>常用值类型</a:t>
            </a:r>
            <a:endParaRPr lang="en-US" altLang="zh-CN" dirty="0"/>
          </a:p>
          <a:p>
            <a:pPr lvl="1"/>
            <a:r>
              <a:rPr lang="en-US" altLang="zh-CN" dirty="0"/>
              <a:t>byte, short, int, long</a:t>
            </a:r>
            <a:r>
              <a:rPr lang="zh-CN" altLang="en-US" dirty="0"/>
              <a:t>：整数类型，占用内存分别为</a:t>
            </a:r>
            <a:r>
              <a:rPr lang="en-US" altLang="zh-CN" dirty="0"/>
              <a:t>1</a:t>
            </a:r>
            <a:r>
              <a:rPr lang="zh-CN" altLang="en-US" dirty="0"/>
              <a:t>字节、</a:t>
            </a:r>
            <a:r>
              <a:rPr lang="en-US" altLang="zh-CN" dirty="0"/>
              <a:t>2</a:t>
            </a:r>
            <a:r>
              <a:rPr lang="zh-CN" altLang="en-US" dirty="0"/>
              <a:t>字节、</a:t>
            </a:r>
            <a:r>
              <a:rPr lang="en-US" altLang="zh-CN" dirty="0"/>
              <a:t>4</a:t>
            </a:r>
            <a:r>
              <a:rPr lang="zh-CN" altLang="en-US" dirty="0"/>
              <a:t>字节、</a:t>
            </a:r>
            <a:r>
              <a:rPr lang="en-US" altLang="zh-CN" dirty="0"/>
              <a:t>8</a:t>
            </a:r>
            <a:r>
              <a:rPr lang="zh-CN" altLang="en-US" dirty="0"/>
              <a:t>字节。其中</a:t>
            </a:r>
            <a:r>
              <a:rPr lang="en-US" altLang="zh-CN" dirty="0"/>
              <a:t>1byte=8bits</a:t>
            </a:r>
            <a:r>
              <a:rPr lang="zh-CN" altLang="en-US" dirty="0"/>
              <a:t>，也就是</a:t>
            </a:r>
            <a:r>
              <a:rPr lang="en-US" altLang="zh-CN" dirty="0"/>
              <a:t>8</a:t>
            </a:r>
            <a:r>
              <a:rPr lang="zh-CN" altLang="en-US" dirty="0"/>
              <a:t>位二进制，这些也成为</a:t>
            </a:r>
            <a:r>
              <a:rPr lang="en-US" altLang="zh-CN" dirty="0"/>
              <a:t>8</a:t>
            </a:r>
            <a:r>
              <a:rPr lang="zh-CN" altLang="en-US" dirty="0"/>
              <a:t>位整型、</a:t>
            </a:r>
            <a:r>
              <a:rPr lang="en-US" altLang="zh-CN" dirty="0"/>
              <a:t>16</a:t>
            </a:r>
            <a:r>
              <a:rPr lang="zh-CN" altLang="en-US" dirty="0"/>
              <a:t>位整型等。范围的计算即从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1~</a:t>
            </a:r>
            <a:r>
              <a:rPr lang="zh-CN" altLang="en-US" dirty="0"/>
              <a:t>的二进制数。</a:t>
            </a:r>
            <a:endParaRPr lang="en-US" altLang="zh-CN" dirty="0"/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：仅有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：字符类型，代表无符号的</a:t>
            </a:r>
            <a:r>
              <a:rPr lang="en-US" altLang="zh-CN" dirty="0"/>
              <a:t>16</a:t>
            </a:r>
            <a:r>
              <a:rPr lang="zh-CN" altLang="en-US" dirty="0"/>
              <a:t>位整数，对应的可能值是</a:t>
            </a:r>
            <a:r>
              <a:rPr lang="en-US" altLang="zh-CN" dirty="0" err="1"/>
              <a:t>ASCⅡ</a:t>
            </a:r>
            <a:r>
              <a:rPr lang="zh-CN" altLang="en-US" dirty="0"/>
              <a:t>码</a:t>
            </a:r>
            <a:r>
              <a:rPr lang="en-US" altLang="zh-CN" dirty="0"/>
              <a:t>,’’</a:t>
            </a:r>
          </a:p>
          <a:p>
            <a:pPr lvl="1"/>
            <a:r>
              <a:rPr lang="en-US" altLang="zh-CN" dirty="0"/>
              <a:t>float, double, decimal</a:t>
            </a:r>
            <a:r>
              <a:rPr lang="zh-CN" altLang="en-US" dirty="0"/>
              <a:t>：浮点类型，分别代表</a:t>
            </a:r>
            <a:r>
              <a:rPr lang="en-US" altLang="zh-CN" dirty="0"/>
              <a:t>32</a:t>
            </a:r>
            <a:r>
              <a:rPr lang="zh-CN" altLang="en-US" dirty="0"/>
              <a:t>位、</a:t>
            </a:r>
            <a:r>
              <a:rPr lang="en-US" altLang="zh-CN" dirty="0"/>
              <a:t>64</a:t>
            </a:r>
            <a:r>
              <a:rPr lang="zh-CN" altLang="en-US" dirty="0"/>
              <a:t>位、</a:t>
            </a:r>
            <a:r>
              <a:rPr lang="en-US" altLang="zh-CN" dirty="0"/>
              <a:t>128</a:t>
            </a:r>
            <a:r>
              <a:rPr lang="zh-CN" altLang="en-US" dirty="0"/>
              <a:t>位浮点类型。通常默认类型是</a:t>
            </a:r>
            <a:r>
              <a:rPr lang="en-US" altLang="zh-CN" dirty="0"/>
              <a:t>double</a:t>
            </a:r>
            <a:r>
              <a:rPr lang="zh-CN" altLang="en-US" dirty="0"/>
              <a:t>，如果需要指定</a:t>
            </a:r>
            <a:r>
              <a:rPr lang="en-US" altLang="zh-CN" dirty="0"/>
              <a:t>float</a:t>
            </a:r>
            <a:r>
              <a:rPr lang="zh-CN" altLang="en-US" dirty="0"/>
              <a:t>类型，需要</a:t>
            </a:r>
            <a:r>
              <a:rPr lang="en-US" altLang="zh-CN" dirty="0"/>
              <a:t>1.3f</a:t>
            </a:r>
            <a:r>
              <a:rPr lang="zh-CN" altLang="en-US" dirty="0"/>
              <a:t>，</a:t>
            </a:r>
            <a:r>
              <a:rPr lang="en-US" altLang="zh-CN" dirty="0"/>
              <a:t>decimal</a:t>
            </a:r>
            <a:r>
              <a:rPr lang="zh-CN" altLang="en-US" dirty="0"/>
              <a:t>类型则指定</a:t>
            </a:r>
            <a:r>
              <a:rPr lang="en-US" altLang="zh-CN" dirty="0"/>
              <a:t>1.3m</a:t>
            </a:r>
            <a:r>
              <a:rPr lang="zh-CN" altLang="en-US" dirty="0"/>
              <a:t>。浮点型存在的问题是精度的损失，并不一定安全。</a:t>
            </a:r>
            <a:endParaRPr lang="en-US" altLang="zh-CN" dirty="0"/>
          </a:p>
          <a:p>
            <a:pPr lvl="1"/>
            <a:r>
              <a:rPr lang="en-US" altLang="zh-CN" dirty="0"/>
              <a:t>struct</a:t>
            </a:r>
            <a:r>
              <a:rPr lang="zh-CN" altLang="en-US" dirty="0"/>
              <a:t>：不支持继承，隐式继承了</a:t>
            </a:r>
            <a:r>
              <a:rPr lang="en-US" altLang="zh-CN" dirty="0"/>
              <a:t>object</a:t>
            </a:r>
            <a:r>
              <a:rPr lang="zh-CN" altLang="en-US" dirty="0"/>
              <a:t>类型。不带引用类型的</a:t>
            </a:r>
            <a:r>
              <a:rPr lang="en-US" altLang="zh-CN" dirty="0"/>
              <a:t>struct</a:t>
            </a:r>
            <a:r>
              <a:rPr lang="zh-CN" altLang="en-US" dirty="0"/>
              <a:t>类型在内存中元素排列与</a:t>
            </a:r>
            <a:r>
              <a:rPr lang="en-US" altLang="zh-CN" dirty="0"/>
              <a:t>C++</a:t>
            </a:r>
            <a:r>
              <a:rPr lang="zh-CN" altLang="en-US" dirty="0"/>
              <a:t>相同，按着定义顺序排列；如果带有引用类型，则以</a:t>
            </a:r>
            <a:r>
              <a:rPr lang="en-US" altLang="zh-CN" dirty="0"/>
              <a:t>4</a:t>
            </a:r>
            <a:r>
              <a:rPr lang="zh-CN" altLang="en-US" dirty="0"/>
              <a:t>字节分界，引用插入在大于</a:t>
            </a:r>
            <a:r>
              <a:rPr lang="en-US" altLang="zh-CN" dirty="0"/>
              <a:t>4</a:t>
            </a:r>
            <a:r>
              <a:rPr lang="zh-CN" altLang="en-US" dirty="0"/>
              <a:t>字节和小于</a:t>
            </a:r>
            <a:r>
              <a:rPr lang="en-US" altLang="zh-CN" dirty="0"/>
              <a:t>4</a:t>
            </a:r>
            <a:r>
              <a:rPr lang="zh-CN" altLang="en-US" dirty="0"/>
              <a:t>字节之间。如果有</a:t>
            </a:r>
            <a:r>
              <a:rPr lang="en-US" altLang="zh-CN" dirty="0"/>
              <a:t>struct</a:t>
            </a:r>
            <a:r>
              <a:rPr lang="zh-CN" altLang="en-US" dirty="0"/>
              <a:t>类型，则在最后。在大量的数据集合结构需要被使用时，不涉及装箱拆箱时，</a:t>
            </a:r>
            <a:r>
              <a:rPr lang="en-US" altLang="zh-CN" dirty="0"/>
              <a:t>struct</a:t>
            </a:r>
            <a:r>
              <a:rPr lang="zh-CN" altLang="en-US" dirty="0"/>
              <a:t>要比</a:t>
            </a:r>
            <a:r>
              <a:rPr lang="en-US" altLang="zh-CN" dirty="0"/>
              <a:t>class</a:t>
            </a:r>
            <a:r>
              <a:rPr lang="zh-CN" altLang="en-US" dirty="0"/>
              <a:t>性能高。（拓展：内存对齐）</a:t>
            </a:r>
            <a:endParaRPr lang="en-US" altLang="zh-CN" dirty="0"/>
          </a:p>
          <a:p>
            <a:r>
              <a:rPr lang="zh-CN" altLang="en-US" dirty="0"/>
              <a:t>数据类型转换</a:t>
            </a:r>
            <a:endParaRPr lang="en-US" altLang="zh-CN" dirty="0"/>
          </a:p>
          <a:p>
            <a:pPr lvl="1"/>
            <a:r>
              <a:rPr lang="zh-CN" altLang="en-US" dirty="0"/>
              <a:t>值类型的转换：明确一点原则，隐式的转换通常来说数据是安全的，因为通常占用内存低的转换成高的或者损失精度，而如果占用内存高的转换成低的，则会导致编译不通过，需要使用显式的转换，必然会导致精度的下降。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818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F9B861-1878-474A-B036-ABC45F97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832EB62-9065-494D-9433-997EF457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数组与运算符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F9781DA-4A2F-4FBE-AF85-51CD0001C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数组：可以理解为多个变量的集合，使用同一变量名不同位置进行读取。与集合不同的是，数组必须指定大小并且是一段连续的内存空间。不指定大小的数组是不安全的，会导致内存溢出，引起安全问题。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常用运算符</a:t>
            </a:r>
            <a:endParaRPr lang="en-US" altLang="zh-CN" dirty="0"/>
          </a:p>
          <a:p>
            <a:pPr lvl="1"/>
            <a:r>
              <a:rPr lang="en-US" altLang="zh-CN" dirty="0"/>
              <a:t>+    -   </a:t>
            </a:r>
            <a:r>
              <a:rPr lang="zh-CN" altLang="en-US" dirty="0"/>
              <a:t>*   </a:t>
            </a:r>
            <a:r>
              <a:rPr lang="en-US" altLang="zh-CN" dirty="0"/>
              <a:t>/</a:t>
            </a:r>
            <a:r>
              <a:rPr lang="zh-CN" altLang="en-US" dirty="0"/>
              <a:t>：对应常规的加减乘除</a:t>
            </a:r>
            <a:endParaRPr lang="en-US" altLang="zh-CN" dirty="0"/>
          </a:p>
          <a:p>
            <a:pPr lvl="1"/>
            <a:r>
              <a:rPr lang="en-US" altLang="zh-CN" dirty="0"/>
              <a:t>%</a:t>
            </a:r>
            <a:r>
              <a:rPr lang="zh-CN" altLang="en-US" dirty="0"/>
              <a:t>：求余运算，例如</a:t>
            </a:r>
            <a:r>
              <a:rPr lang="en-US" altLang="zh-CN" dirty="0"/>
              <a:t>7%5=2</a:t>
            </a:r>
          </a:p>
          <a:p>
            <a:pPr lvl="1"/>
            <a:r>
              <a:rPr lang="en-US" altLang="zh-CN" dirty="0"/>
              <a:t>&amp;  |  ~  ^</a:t>
            </a:r>
            <a:r>
              <a:rPr lang="zh-CN" altLang="en-US" dirty="0"/>
              <a:t>：分别为按位与、按位或、按位取反、按位异或</a:t>
            </a:r>
            <a:endParaRPr lang="en-US" altLang="zh-CN" dirty="0"/>
          </a:p>
          <a:p>
            <a:pPr lvl="1"/>
            <a:r>
              <a:rPr lang="en-US" altLang="zh-CN" dirty="0"/>
              <a:t>&lt;&lt;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：左右移位运算符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0010  --&gt;  0100</a:t>
            </a:r>
          </a:p>
          <a:p>
            <a:pPr lvl="1"/>
            <a:r>
              <a:rPr lang="en-US" altLang="zh-CN" dirty="0"/>
              <a:t>?</a:t>
            </a:r>
            <a:r>
              <a:rPr lang="zh-CN" altLang="en-US" dirty="0"/>
              <a:t>：三元判断运算符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1295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79df0e7e-cc73-4d3f-956c-a6e1f430c89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8C0FC"/>
      </a:accent1>
      <a:accent2>
        <a:srgbClr val="38AEFF"/>
      </a:accent2>
      <a:accent3>
        <a:srgbClr val="42D9FC"/>
      </a:accent3>
      <a:accent4>
        <a:srgbClr val="FFC400"/>
      </a:accent4>
      <a:accent5>
        <a:srgbClr val="C0D44C"/>
      </a:accent5>
      <a:accent6>
        <a:srgbClr val="59595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946</TotalTime>
  <Words>1506</Words>
  <Application>Microsoft Office PowerPoint</Application>
  <PresentationFormat>宽屏</PresentationFormat>
  <Paragraphs>203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Agency FB</vt:lpstr>
      <vt:lpstr>Arial</vt:lpstr>
      <vt:lpstr>Bradley Hand ITC</vt:lpstr>
      <vt:lpstr>Calibri</vt:lpstr>
      <vt:lpstr>Impact</vt:lpstr>
      <vt:lpstr>主题5</vt:lpstr>
      <vt:lpstr>ASP.NET Core 2.X   Web全栈开发+机器学习 +IOT</vt:lpstr>
      <vt:lpstr>PowerPoint 演示文稿</vt:lpstr>
      <vt:lpstr>PowerPoint 演示文稿</vt:lpstr>
      <vt:lpstr>PowerPoint 演示文稿</vt:lpstr>
      <vt:lpstr>教程内容</vt:lpstr>
      <vt:lpstr>C#教程初级篇</vt:lpstr>
      <vt:lpstr>两种数据存储类型</vt:lpstr>
      <vt:lpstr>常用的值类型与引用类型</vt:lpstr>
      <vt:lpstr>数组与运算符</vt:lpstr>
      <vt:lpstr>习题1-1</vt:lpstr>
      <vt:lpstr>两种常用循环</vt:lpstr>
      <vt:lpstr>C#教程中级篇</vt:lpstr>
      <vt:lpstr>C#教程高级篇*</vt:lpstr>
      <vt:lpstr>C#异步编程</vt:lpstr>
      <vt:lpstr>数据结构与算法（DataStruct）</vt:lpstr>
      <vt:lpstr>数据库基础教程（Database）</vt:lpstr>
      <vt:lpstr>EntityFrameworkCore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Warren Ryan</cp:lastModifiedBy>
  <cp:revision>13</cp:revision>
  <cp:lastPrinted>2018-05-15T16:00:00Z</cp:lastPrinted>
  <dcterms:created xsi:type="dcterms:W3CDTF">2018-05-15T16:00:00Z</dcterms:created>
  <dcterms:modified xsi:type="dcterms:W3CDTF">2019-07-16T07:25:28Z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