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51218-1905-4F73-84E5-FAF227EB59C9}" v="9" dt="2019-07-25T06:41:3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1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025F5EAD-B9A8-48B0-8740-BE2AEA87A47D}"/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23T16:32:32" v="2052" actId="20577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23T16:32:32" v="2052" actId="20577"/>
        <pc:sldMkLst>
          <pc:docMk/>
          <pc:sldMk cId="3649230341" sldId="267"/>
        </pc:sldMkLst>
        <pc:spChg chg="mod">
          <ac:chgData name="Warren Ryan" userId="21ef8a3d6480a073" providerId="LiveId" clId="{3B26418F-FE37-40D3-8B3C-3E5DCC7165E0}" dt="2019-07-23T16:32:32" v="205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AC2D627A-341A-4669-BEE2-63B72D049C65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5T06:41:34.531" v="16932" actId="20577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25T06:41:34.531" v="16932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25T06:41:34.531" v="1693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28C950D7-8B0A-4427-8EA8-94F82A11B33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装箱与拆箱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</a:t>
            </a:r>
            <a:r>
              <a:rPr lang="en-US" altLang="zh-CN" sz="1800" dirty="0"/>
              <a:t>Dictionary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、静态、常量、只读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1952</TotalTime>
  <Words>3258</Words>
  <Application>Microsoft Office PowerPoint</Application>
  <PresentationFormat>宽屏</PresentationFormat>
  <Paragraphs>358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17</cp:revision>
  <cp:lastPrinted>2018-05-15T16:00:00Z</cp:lastPrinted>
  <dcterms:created xsi:type="dcterms:W3CDTF">2018-05-15T16:00:00Z</dcterms:created>
  <dcterms:modified xsi:type="dcterms:W3CDTF">2019-07-29T15:31:21Z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