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87" r:id="rId14"/>
    <p:sldId id="281" r:id="rId15"/>
    <p:sldId id="283" r:id="rId16"/>
    <p:sldId id="285" r:id="rId17"/>
    <p:sldId id="286" r:id="rId18"/>
    <p:sldId id="282" r:id="rId19"/>
    <p:sldId id="290" r:id="rId20"/>
    <p:sldId id="289" r:id="rId21"/>
    <p:sldId id="284" r:id="rId22"/>
    <p:sldId id="288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51218-1905-4F73-84E5-FAF227EB59C9}" v="3593" dt="2019-07-20T02:26:02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E817EA54-4667-44E3-8A8F-F4D1E7A5A685}"/>
    <pc:docChg chg="undo redo custSel addSld modSld sldOrd">
      <pc:chgData name="Warren Ryan" userId="21ef8a3d6480a073" providerId="LiveId" clId="{E817EA54-4667-44E3-8A8F-F4D1E7A5A685}" dt="2019-05-03T16:10:35.694" v="2873"/>
      <pc:docMkLst>
        <pc:docMk/>
      </pc:docMkLst>
      <pc:sldChg chg="modSp">
        <pc:chgData name="Warren Ryan" userId="21ef8a3d6480a073" providerId="LiveId" clId="{E817EA54-4667-44E3-8A8F-F4D1E7A5A685}" dt="2019-05-03T15:08:36.488" v="193" actId="27636"/>
        <pc:sldMkLst>
          <pc:docMk/>
          <pc:sldMk cId="2271741893" sldId="256"/>
        </pc:sldMkLst>
        <pc:spChg chg="mod">
          <ac:chgData name="Warren Ryan" userId="21ef8a3d6480a073" providerId="LiveId" clId="{E817EA54-4667-44E3-8A8F-F4D1E7A5A685}" dt="2019-05-03T15:07:28.451" v="124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08:36.488" v="193" actId="27636"/>
          <ac:spMkLst>
            <pc:docMk/>
            <pc:sldMk cId="2271741893" sldId="256"/>
            <ac:spMk id="5" creationId="{00000000-0000-0000-0000-000000000000}"/>
          </ac:spMkLst>
        </pc:spChg>
        <pc:picChg chg="mod">
          <ac:chgData name="Warren Ryan" userId="21ef8a3d6480a073" providerId="LiveId" clId="{E817EA54-4667-44E3-8A8F-F4D1E7A5A685}" dt="2019-05-03T15:05:32.556" v="4"/>
          <ac:picMkLst>
            <pc:docMk/>
            <pc:sldMk cId="2271741893" sldId="256"/>
            <ac:picMk id="8" creationId="{545C2D6C-95DB-410B-B06E-DB65B7AD2812}"/>
          </ac:picMkLst>
        </pc:picChg>
      </pc:sldChg>
      <pc:sldChg chg="modSp">
        <pc:chgData name="Warren Ryan" userId="21ef8a3d6480a073" providerId="LiveId" clId="{E817EA54-4667-44E3-8A8F-F4D1E7A5A685}" dt="2019-05-03T15:27:46.822" v="1120" actId="1076"/>
        <pc:sldMkLst>
          <pc:docMk/>
          <pc:sldMk cId="2371597387" sldId="258"/>
        </pc:sldMkLst>
        <pc:spChg chg="mod">
          <ac:chgData name="Warren Ryan" userId="21ef8a3d6480a073" providerId="LiveId" clId="{E817EA54-4667-44E3-8A8F-F4D1E7A5A685}" dt="2019-05-03T15:27:46.822" v="1120" actId="107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44.409" v="1118"/>
          <ac:spMkLst>
            <pc:docMk/>
            <pc:sldMk cId="2371597387" sldId="258"/>
            <ac:spMk id="9" creationId="{04F69230-F3A6-4586-9371-A858F4763E9F}"/>
          </ac:spMkLst>
        </pc:spChg>
      </pc:sldChg>
      <pc:sldChg chg="addSp delSp modSp">
        <pc:chgData name="Warren Ryan" userId="21ef8a3d6480a073" providerId="LiveId" clId="{E817EA54-4667-44E3-8A8F-F4D1E7A5A685}" dt="2019-05-03T15:14:28.042" v="372"/>
        <pc:sldMkLst>
          <pc:docMk/>
          <pc:sldMk cId="26524309" sldId="265"/>
        </pc:sldMkLst>
        <pc:spChg chg="mod">
          <ac:chgData name="Warren Ryan" userId="21ef8a3d6480a073" providerId="LiveId" clId="{E817EA54-4667-44E3-8A8F-F4D1E7A5A685}" dt="2019-05-03T15:13:49.464" v="360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E817EA54-4667-44E3-8A8F-F4D1E7A5A685}" dt="2019-05-03T15:13:28.638" v="359"/>
          <ac:spMkLst>
            <pc:docMk/>
            <pc:sldMk cId="26524309" sldId="265"/>
            <ac:spMk id="47" creationId="{37A57102-FE45-451B-8AF3-76AC90E74613}"/>
          </ac:spMkLst>
        </pc:spChg>
        <pc:spChg chg="mod">
          <ac:chgData name="Warren Ryan" userId="21ef8a3d6480a073" providerId="LiveId" clId="{E817EA54-4667-44E3-8A8F-F4D1E7A5A685}" dt="2019-05-03T15:05:08.283" v="1" actId="115"/>
          <ac:spMkLst>
            <pc:docMk/>
            <pc:sldMk cId="26524309" sldId="265"/>
            <ac:spMk id="53" creationId="{0E1CD8E4-6D9B-414F-B5C1-5C9EE1698EBC}"/>
          </ac:spMkLst>
        </pc:spChg>
        <pc:spChg chg="mod">
          <ac:chgData name="Warren Ryan" userId="21ef8a3d6480a073" providerId="LiveId" clId="{E817EA54-4667-44E3-8A8F-F4D1E7A5A685}" dt="2019-05-03T15:05:19.168" v="3" actId="115"/>
          <ac:spMkLst>
            <pc:docMk/>
            <pc:sldMk cId="26524309" sldId="265"/>
            <ac:spMk id="59" creationId="{2ED14E74-6265-44E3-A002-EFC78B87FD4F}"/>
          </ac:spMkLst>
        </pc:spChg>
        <pc:picChg chg="add mod">
          <ac:chgData name="Warren Ryan" userId="21ef8a3d6480a073" providerId="LiveId" clId="{E817EA54-4667-44E3-8A8F-F4D1E7A5A685}" dt="2019-05-03T15:14:14.191" v="371" actId="1035"/>
          <ac:picMkLst>
            <pc:docMk/>
            <pc:sldMk cId="26524309" sldId="265"/>
            <ac:picMk id="3" creationId="{2F0131F4-63FB-48EF-970A-FD3A602C4053}"/>
          </ac:picMkLst>
        </pc:picChg>
        <pc:picChg chg="mod">
          <ac:chgData name="Warren Ryan" userId="21ef8a3d6480a073" providerId="LiveId" clId="{E817EA54-4667-44E3-8A8F-F4D1E7A5A685}" dt="2019-05-03T15:14:28.042" v="372"/>
          <ac:picMkLst>
            <pc:docMk/>
            <pc:sldMk cId="26524309" sldId="265"/>
            <ac:picMk id="7" creationId="{7D91B6BE-DB7D-4704-B3B3-FA7C4F2F75D2}"/>
          </ac:picMkLst>
        </pc:picChg>
        <pc:picChg chg="del">
          <ac:chgData name="Warren Ryan" userId="21ef8a3d6480a073" providerId="LiveId" clId="{E817EA54-4667-44E3-8A8F-F4D1E7A5A685}" dt="2019-05-03T15:11:05.510" v="301" actId="478"/>
          <ac:picMkLst>
            <pc:docMk/>
            <pc:sldMk cId="26524309" sldId="265"/>
            <ac:picMk id="11" creationId="{8B11FC00-5548-415D-B0B5-9757CF9D65EF}"/>
          </ac:picMkLst>
        </pc:picChg>
      </pc:sldChg>
      <pc:sldChg chg="modSp add ord">
        <pc:chgData name="Warren Ryan" userId="21ef8a3d6480a073" providerId="LiveId" clId="{E817EA54-4667-44E3-8A8F-F4D1E7A5A685}" dt="2019-05-03T15:27:39.371" v="1115" actId="14100"/>
        <pc:sldMkLst>
          <pc:docMk/>
          <pc:sldMk cId="1587479032" sldId="266"/>
        </pc:sldMkLst>
        <pc:spChg chg="mod">
          <ac:chgData name="Warren Ryan" userId="21ef8a3d6480a073" providerId="LiveId" clId="{E817EA54-4667-44E3-8A8F-F4D1E7A5A685}" dt="2019-05-03T15:22:31.685" v="1019" actId="1076"/>
          <ac:spMkLst>
            <pc:docMk/>
            <pc:sldMk cId="1587479032" sldId="266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39.371" v="1115" actId="14100"/>
          <ac:spMkLst>
            <pc:docMk/>
            <pc:sldMk cId="1587479032" sldId="266"/>
            <ac:spMk id="6" creationId="{00000000-0000-0000-0000-000000000000}"/>
          </ac:spMkLst>
        </pc:spChg>
      </pc:sldChg>
      <pc:sldChg chg="modSp add">
        <pc:chgData name="Warren Ryan" userId="21ef8a3d6480a073" providerId="LiveId" clId="{E817EA54-4667-44E3-8A8F-F4D1E7A5A685}" dt="2019-05-03T15:48:11.013" v="1455"/>
        <pc:sldMkLst>
          <pc:docMk/>
          <pc:sldMk cId="3649230341" sldId="267"/>
        </pc:sldMkLst>
        <pc:spChg chg="mod">
          <ac:chgData name="Warren Ryan" userId="21ef8a3d6480a073" providerId="LiveId" clId="{E817EA54-4667-44E3-8A8F-F4D1E7A5A685}" dt="2019-05-03T15:38:25.296" v="1140"/>
          <ac:spMkLst>
            <pc:docMk/>
            <pc:sldMk cId="3649230341" sldId="267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11.013" v="1455"/>
          <ac:spMkLst>
            <pc:docMk/>
            <pc:sldMk cId="3649230341" sldId="267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38:29.452" v="1143"/>
          <ac:spMkLst>
            <pc:docMk/>
            <pc:sldMk cId="3649230341" sldId="267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9:29.738" v="2872"/>
        <pc:sldMkLst>
          <pc:docMk/>
          <pc:sldMk cId="25823827" sldId="268"/>
        </pc:sldMkLst>
        <pc:spChg chg="mod">
          <ac:chgData name="Warren Ryan" userId="21ef8a3d6480a073" providerId="LiveId" clId="{E817EA54-4667-44E3-8A8F-F4D1E7A5A685}" dt="2019-05-03T16:09:29.738" v="2872"/>
          <ac:spMkLst>
            <pc:docMk/>
            <pc:sldMk cId="25823827" sldId="26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3:21.996" v="1774" actId="20577"/>
          <ac:spMkLst>
            <pc:docMk/>
            <pc:sldMk cId="25823827" sldId="268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32.197" v="1467"/>
          <ac:spMkLst>
            <pc:docMk/>
            <pc:sldMk cId="25823827" sldId="268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5:57:50.545" v="2046"/>
        <pc:sldMkLst>
          <pc:docMk/>
          <pc:sldMk cId="737832602" sldId="269"/>
        </pc:sldMkLst>
        <pc:spChg chg="mod">
          <ac:chgData name="Warren Ryan" userId="21ef8a3d6480a073" providerId="LiveId" clId="{E817EA54-4667-44E3-8A8F-F4D1E7A5A685}" dt="2019-05-03T15:54:29.009" v="1792"/>
          <ac:spMkLst>
            <pc:docMk/>
            <pc:sldMk cId="737832602" sldId="269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7:50.545" v="2046"/>
          <ac:spMkLst>
            <pc:docMk/>
            <pc:sldMk cId="737832602" sldId="269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4:18.964" v="1777"/>
          <ac:spMkLst>
            <pc:docMk/>
            <pc:sldMk cId="737832602" sldId="269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1:11.360" v="2296"/>
        <pc:sldMkLst>
          <pc:docMk/>
          <pc:sldMk cId="3062744599" sldId="270"/>
        </pc:sldMkLst>
        <pc:spChg chg="mod">
          <ac:chgData name="Warren Ryan" userId="21ef8a3d6480a073" providerId="LiveId" clId="{E817EA54-4667-44E3-8A8F-F4D1E7A5A685}" dt="2019-05-03T16:01:11.360" v="2296"/>
          <ac:spMkLst>
            <pc:docMk/>
            <pc:sldMk cId="3062744599" sldId="270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9:15.209" v="2263"/>
          <ac:spMkLst>
            <pc:docMk/>
            <pc:sldMk cId="3062744599" sldId="270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8:07.573" v="2050"/>
          <ac:spMkLst>
            <pc:docMk/>
            <pc:sldMk cId="3062744599" sldId="270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5:23.861" v="2545" actId="20577"/>
        <pc:sldMkLst>
          <pc:docMk/>
          <pc:sldMk cId="4099992212" sldId="271"/>
        </pc:sldMkLst>
        <pc:spChg chg="mod">
          <ac:chgData name="Warren Ryan" userId="21ef8a3d6480a073" providerId="LiveId" clId="{E817EA54-4667-44E3-8A8F-F4D1E7A5A685}" dt="2019-05-03T16:01:25.674" v="2329"/>
          <ac:spMkLst>
            <pc:docMk/>
            <pc:sldMk cId="4099992212" sldId="271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23.861" v="2545" actId="20577"/>
          <ac:spMkLst>
            <pc:docMk/>
            <pc:sldMk cId="4099992212" sldId="271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15.294" v="2543"/>
          <ac:spMkLst>
            <pc:docMk/>
            <pc:sldMk cId="4099992212" sldId="271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8:57.080" v="2870"/>
        <pc:sldMkLst>
          <pc:docMk/>
          <pc:sldMk cId="1795668746" sldId="272"/>
        </pc:sldMkLst>
        <pc:spChg chg="mod">
          <ac:chgData name="Warren Ryan" userId="21ef8a3d6480a073" providerId="LiveId" clId="{E817EA54-4667-44E3-8A8F-F4D1E7A5A685}" dt="2019-05-03T16:05:54.265" v="2577"/>
          <ac:spMkLst>
            <pc:docMk/>
            <pc:sldMk cId="1795668746" sldId="272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8:57.080" v="2870"/>
          <ac:spMkLst>
            <pc:docMk/>
            <pc:sldMk cId="1795668746" sldId="272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38.384" v="2549"/>
          <ac:spMkLst>
            <pc:docMk/>
            <pc:sldMk cId="1795668746" sldId="272"/>
            <ac:spMk id="9" creationId="{04F69230-F3A6-4586-9371-A858F4763E9F}"/>
          </ac:spMkLst>
        </pc:spChg>
      </pc:sldChg>
      <pc:sldChg chg="add">
        <pc:chgData name="Warren Ryan" userId="21ef8a3d6480a073" providerId="LiveId" clId="{E817EA54-4667-44E3-8A8F-F4D1E7A5A685}" dt="2019-05-03T16:10:35.694" v="2873"/>
        <pc:sldMkLst>
          <pc:docMk/>
          <pc:sldMk cId="3613383898" sldId="273"/>
        </pc:sldMkLst>
      </pc:sldChg>
    </pc:docChg>
  </pc:docChgLst>
  <pc:docChgLst>
    <pc:chgData name="Warren Ryan" userId="21ef8a3d6480a073" providerId="LiveId" clId="{025F5EAD-B9A8-48B0-8740-BE2AEA87A47D}"/>
  </pc:docChgLst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07-06T14:18:34.419" v="2050"/>
      <pc:docMkLst>
        <pc:docMk/>
      </pc:docMkLst>
      <pc:sldChg chg="modSp">
        <pc:chgData name="Warren Ryan" userId="21ef8a3d6480a073" providerId="LiveId" clId="{3B26418F-FE37-40D3-8B3C-3E5DCC7165E0}" dt="2019-07-06T13:16:19.849" v="1982" actId="2711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07-03T09:23:40.734" v="1420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07-06T13:16:19.849" v="1982" actId="2711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07-06T14:02:33.759" v="2002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07-06T14:01:40.478" v="1999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07-06T13:08:35.247" v="1946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07-06T13:08:35.247" v="1946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AC2D627A-341A-4669-BEE2-63B72D049C65}"/>
  </pc:docChgLst>
  <pc:docChgLst>
    <pc:chgData name="Warren Ryan" userId="21ef8a3d6480a073" providerId="LiveId" clId="{88051218-1905-4F73-84E5-FAF227EB59C9}"/>
    <pc:docChg chg="undo custSel addSld modSld sldOrd">
      <pc:chgData name="Warren Ryan" userId="21ef8a3d6480a073" providerId="LiveId" clId="{88051218-1905-4F73-84E5-FAF227EB59C9}" dt="2019-07-20T02:26:02.559" v="16871"/>
      <pc:docMkLst>
        <pc:docMk/>
      </pc:docMkLst>
      <pc:sldChg chg="modSp">
        <pc:chgData name="Warren Ryan" userId="21ef8a3d6480a073" providerId="LiveId" clId="{88051218-1905-4F73-84E5-FAF227EB59C9}" dt="2019-07-20T02:26:02.559" v="16871"/>
        <pc:sldMkLst>
          <pc:docMk/>
          <pc:sldMk cId="2371597387" sldId="258"/>
        </pc:sldMkLst>
        <pc:spChg chg="mod">
          <ac:chgData name="Warren Ryan" userId="21ef8a3d6480a073" providerId="LiveId" clId="{88051218-1905-4F73-84E5-FAF227EB59C9}" dt="2019-07-20T02:26:02.559" v="16871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18T06:34:33.118" v="12551" actId="20577"/>
        <pc:sldMkLst>
          <pc:docMk/>
          <pc:sldMk cId="3649230341" sldId="267"/>
        </pc:sldMkLst>
        <pc:spChg chg="mod">
          <ac:chgData name="Warren Ryan" userId="21ef8a3d6480a073" providerId="LiveId" clId="{88051218-1905-4F73-84E5-FAF227EB59C9}" dt="2019-07-18T06:34:33.118" v="12551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delSp modSp add">
        <pc:chgData name="Warren Ryan" userId="21ef8a3d6480a073" providerId="LiveId" clId="{88051218-1905-4F73-84E5-FAF227EB59C9}" dt="2019-07-17T08:29:51.108" v="3377" actId="20577"/>
        <pc:sldMkLst>
          <pc:docMk/>
          <pc:sldMk cId="872207926" sldId="279"/>
        </pc:sldMkLst>
        <pc:spChg chg="del">
          <ac:chgData name="Warren Ryan" userId="21ef8a3d6480a073" providerId="LiveId" clId="{88051218-1905-4F73-84E5-FAF227EB59C9}" dt="2019-07-17T08:29:13.488" v="3367" actId="478"/>
          <ac:spMkLst>
            <pc:docMk/>
            <pc:sldMk cId="872207926" sldId="279"/>
            <ac:spMk id="2" creationId="{72740E01-C256-429C-8E9E-949701FFC60A}"/>
          </ac:spMkLst>
        </pc:spChg>
        <pc:spChg chg="mod">
          <ac:chgData name="Warren Ryan" userId="21ef8a3d6480a073" providerId="LiveId" clId="{88051218-1905-4F73-84E5-FAF227EB59C9}" dt="2019-07-17T06:58:19.632" v="329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7T08:29:51.108" v="3377" actId="20577"/>
          <ac:spMkLst>
            <pc:docMk/>
            <pc:sldMk cId="872207926" sldId="279"/>
            <ac:spMk id="5" creationId="{4BDAA794-5CD3-4C45-9119-B7EBA845648E}"/>
          </ac:spMkLst>
        </pc:spChg>
      </pc:sldChg>
      <pc:sldChg chg="delSp modSp add">
        <pc:chgData name="Warren Ryan" userId="21ef8a3d6480a073" providerId="LiveId" clId="{88051218-1905-4F73-84E5-FAF227EB59C9}" dt="2019-07-17T08:31:57.634" v="3502" actId="20577"/>
        <pc:sldMkLst>
          <pc:docMk/>
          <pc:sldMk cId="4188715967" sldId="280"/>
        </pc:sldMkLst>
        <pc:spChg chg="del">
          <ac:chgData name="Warren Ryan" userId="21ef8a3d6480a073" providerId="LiveId" clId="{88051218-1905-4F73-84E5-FAF227EB59C9}" dt="2019-07-17T08:30:28.778" v="3379" actId="478"/>
          <ac:spMkLst>
            <pc:docMk/>
            <pc:sldMk cId="4188715967" sldId="280"/>
            <ac:spMk id="2" creationId="{AE250210-ECB1-463F-BFCF-52089347879A}"/>
          </ac:spMkLst>
        </pc:spChg>
        <pc:spChg chg="mod">
          <ac:chgData name="Warren Ryan" userId="21ef8a3d6480a073" providerId="LiveId" clId="{88051218-1905-4F73-84E5-FAF227EB59C9}" dt="2019-07-17T08:30:42.899" v="3450"/>
          <ac:spMkLst>
            <pc:docMk/>
            <pc:sldMk cId="4188715967" sldId="280"/>
            <ac:spMk id="4" creationId="{127AEC5C-7FB6-4729-933D-81F321F45E48}"/>
          </ac:spMkLst>
        </pc:spChg>
        <pc:spChg chg="mod">
          <ac:chgData name="Warren Ryan" userId="21ef8a3d6480a073" providerId="LiveId" clId="{88051218-1905-4F73-84E5-FAF227EB59C9}" dt="2019-07-17T08:31:57.634" v="3502" actId="20577"/>
          <ac:spMkLst>
            <pc:docMk/>
            <pc:sldMk cId="4188715967" sldId="280"/>
            <ac:spMk id="5" creationId="{78F92690-10EF-4034-9453-E2B7FC008B0B}"/>
          </ac:spMkLst>
        </pc:spChg>
      </pc:sldChg>
      <pc:sldChg chg="addSp delSp modSp add">
        <pc:chgData name="Warren Ryan" userId="21ef8a3d6480a073" providerId="LiveId" clId="{88051218-1905-4F73-84E5-FAF227EB59C9}" dt="2019-07-17T08:45:51.657" v="4169" actId="20577"/>
        <pc:sldMkLst>
          <pc:docMk/>
          <pc:sldMk cId="744737438" sldId="281"/>
        </pc:sldMkLst>
        <pc:spChg chg="del mod">
          <ac:chgData name="Warren Ryan" userId="21ef8a3d6480a073" providerId="LiveId" clId="{88051218-1905-4F73-84E5-FAF227EB59C9}" dt="2019-07-17T08:35:52.311" v="3518" actId="478"/>
          <ac:spMkLst>
            <pc:docMk/>
            <pc:sldMk cId="744737438" sldId="281"/>
            <ac:spMk id="2" creationId="{E616112C-CA25-4F39-8B22-C8EE0E6D5821}"/>
          </ac:spMkLst>
        </pc:spChg>
        <pc:spChg chg="mod">
          <ac:chgData name="Warren Ryan" userId="21ef8a3d6480a073" providerId="LiveId" clId="{88051218-1905-4F73-84E5-FAF227EB59C9}" dt="2019-07-17T08:32:39.518" v="3516"/>
          <ac:spMkLst>
            <pc:docMk/>
            <pc:sldMk cId="744737438" sldId="281"/>
            <ac:spMk id="4" creationId="{68B9E54E-FBD3-4978-A7DC-E505A2935D3E}"/>
          </ac:spMkLst>
        </pc:spChg>
        <pc:spChg chg="mod">
          <ac:chgData name="Warren Ryan" userId="21ef8a3d6480a073" providerId="LiveId" clId="{88051218-1905-4F73-84E5-FAF227EB59C9}" dt="2019-07-17T08:45:51.657" v="4169" actId="20577"/>
          <ac:spMkLst>
            <pc:docMk/>
            <pc:sldMk cId="744737438" sldId="281"/>
            <ac:spMk id="5" creationId="{D9215954-CB9D-4301-A93B-B3B4E7945628}"/>
          </ac:spMkLst>
        </pc:spChg>
        <pc:spChg chg="add del mod">
          <ac:chgData name="Warren Ryan" userId="21ef8a3d6480a073" providerId="LiveId" clId="{88051218-1905-4F73-84E5-FAF227EB59C9}" dt="2019-07-17T08:41:10.947" v="3779"/>
          <ac:spMkLst>
            <pc:docMk/>
            <pc:sldMk cId="744737438" sldId="281"/>
            <ac:spMk id="6" creationId="{4F9E3736-9DCD-4286-ACCB-B4B1BD78827C}"/>
          </ac:spMkLst>
        </pc:spChg>
        <pc:spChg chg="add del mod">
          <ac:chgData name="Warren Ryan" userId="21ef8a3d6480a073" providerId="LiveId" clId="{88051218-1905-4F73-84E5-FAF227EB59C9}" dt="2019-07-17T08:41:10.949" v="3781"/>
          <ac:spMkLst>
            <pc:docMk/>
            <pc:sldMk cId="744737438" sldId="281"/>
            <ac:spMk id="7" creationId="{14D9683C-B79F-4E40-BDE5-81EEC4F2FED4}"/>
          </ac:spMkLst>
        </pc:spChg>
        <pc:spChg chg="add mod">
          <ac:chgData name="Warren Ryan" userId="21ef8a3d6480a073" providerId="LiveId" clId="{88051218-1905-4F73-84E5-FAF227EB59C9}" dt="2019-07-17T08:42:10.756" v="3874" actId="20577"/>
          <ac:spMkLst>
            <pc:docMk/>
            <pc:sldMk cId="744737438" sldId="281"/>
            <ac:spMk id="8" creationId="{F1331015-90FD-41BE-A5DE-F1A59D6C8A7B}"/>
          </ac:spMkLst>
        </pc:spChg>
        <pc:spChg chg="add del mod">
          <ac:chgData name="Warren Ryan" userId="21ef8a3d6480a073" providerId="LiveId" clId="{88051218-1905-4F73-84E5-FAF227EB59C9}" dt="2019-07-17T08:41:10.950" v="3783"/>
          <ac:spMkLst>
            <pc:docMk/>
            <pc:sldMk cId="744737438" sldId="281"/>
            <ac:spMk id="9" creationId="{A30A0AB0-7522-4EDA-97B8-5296925B765E}"/>
          </ac:spMkLst>
        </pc:spChg>
        <pc:spChg chg="add mod">
          <ac:chgData name="Warren Ryan" userId="21ef8a3d6480a073" providerId="LiveId" clId="{88051218-1905-4F73-84E5-FAF227EB59C9}" dt="2019-07-17T08:42:14.849" v="3875" actId="1076"/>
          <ac:spMkLst>
            <pc:docMk/>
            <pc:sldMk cId="744737438" sldId="281"/>
            <ac:spMk id="10" creationId="{C6EE5B87-6C51-4E8B-9CD6-C1E2B4FDD43C}"/>
          </ac:spMkLst>
        </pc:spChg>
      </pc:sldChg>
      <pc:sldChg chg="addSp delSp modSp add ord">
        <pc:chgData name="Warren Ryan" userId="21ef8a3d6480a073" providerId="LiveId" clId="{88051218-1905-4F73-84E5-FAF227EB59C9}" dt="2019-07-18T07:06:54.524" v="15034"/>
        <pc:sldMkLst>
          <pc:docMk/>
          <pc:sldMk cId="1578289608" sldId="282"/>
        </pc:sldMkLst>
        <pc:spChg chg="mod">
          <ac:chgData name="Warren Ryan" userId="21ef8a3d6480a073" providerId="LiveId" clId="{88051218-1905-4F73-84E5-FAF227EB59C9}" dt="2019-07-18T02:50:00.186" v="4297"/>
          <ac:spMkLst>
            <pc:docMk/>
            <pc:sldMk cId="1578289608" sldId="282"/>
            <ac:spMk id="4" creationId="{8DD25BE1-712B-407B-AA45-2748AE19285B}"/>
          </ac:spMkLst>
        </pc:spChg>
        <pc:spChg chg="mod">
          <ac:chgData name="Warren Ryan" userId="21ef8a3d6480a073" providerId="LiveId" clId="{88051218-1905-4F73-84E5-FAF227EB59C9}" dt="2019-07-18T06:46:52.511" v="13177"/>
          <ac:spMkLst>
            <pc:docMk/>
            <pc:sldMk cId="1578289608" sldId="282"/>
            <ac:spMk id="5" creationId="{304E0D8F-9E50-4A01-ACF6-BDCECB03E5B8}"/>
          </ac:spMkLst>
        </pc:spChg>
        <pc:spChg chg="add del mod">
          <ac:chgData name="Warren Ryan" userId="21ef8a3d6480a073" providerId="LiveId" clId="{88051218-1905-4F73-84E5-FAF227EB59C9}" dt="2019-07-18T06:47:25.704" v="13179"/>
          <ac:spMkLst>
            <pc:docMk/>
            <pc:sldMk cId="1578289608" sldId="282"/>
            <ac:spMk id="6" creationId="{72D4DA3A-3ED5-4A74-92C6-6570B90ABEF5}"/>
          </ac:spMkLst>
        </pc:spChg>
        <pc:spChg chg="add mod">
          <ac:chgData name="Warren Ryan" userId="21ef8a3d6480a073" providerId="LiveId" clId="{88051218-1905-4F73-84E5-FAF227EB59C9}" dt="2019-07-18T06:45:56.314" v="13024" actId="1076"/>
          <ac:spMkLst>
            <pc:docMk/>
            <pc:sldMk cId="1578289608" sldId="282"/>
            <ac:spMk id="7" creationId="{8A6C8096-CFEA-4AC4-93DD-160D99400434}"/>
          </ac:spMkLst>
        </pc:spChg>
        <pc:spChg chg="add del mod">
          <ac:chgData name="Warren Ryan" userId="21ef8a3d6480a073" providerId="LiveId" clId="{88051218-1905-4F73-84E5-FAF227EB59C9}" dt="2019-07-18T07:06:54.524" v="15034"/>
          <ac:spMkLst>
            <pc:docMk/>
            <pc:sldMk cId="1578289608" sldId="282"/>
            <ac:spMk id="8" creationId="{9C21166E-760A-4EB5-940F-F97543E170D0}"/>
          </ac:spMkLst>
        </pc:spChg>
        <pc:spChg chg="add mod">
          <ac:chgData name="Warren Ryan" userId="21ef8a3d6480a073" providerId="LiveId" clId="{88051218-1905-4F73-84E5-FAF227EB59C9}" dt="2019-07-18T07:06:50.723" v="15032"/>
          <ac:spMkLst>
            <pc:docMk/>
            <pc:sldMk cId="1578289608" sldId="282"/>
            <ac:spMk id="9" creationId="{134C062A-F94B-42AE-B1F9-855304D6F74C}"/>
          </ac:spMkLst>
        </pc:spChg>
      </pc:sldChg>
      <pc:sldChg chg="addSp delSp modSp add ord">
        <pc:chgData name="Warren Ryan" userId="21ef8a3d6480a073" providerId="LiveId" clId="{88051218-1905-4F73-84E5-FAF227EB59C9}" dt="2019-07-18T05:19:27.106" v="7462" actId="1076"/>
        <pc:sldMkLst>
          <pc:docMk/>
          <pc:sldMk cId="2088575844" sldId="283"/>
        </pc:sldMkLst>
        <pc:spChg chg="del">
          <ac:chgData name="Warren Ryan" userId="21ef8a3d6480a073" providerId="LiveId" clId="{88051218-1905-4F73-84E5-FAF227EB59C9}" dt="2019-07-18T05:07:41.362" v="6314" actId="478"/>
          <ac:spMkLst>
            <pc:docMk/>
            <pc:sldMk cId="2088575844" sldId="283"/>
            <ac:spMk id="2" creationId="{05072DBE-1882-42C4-B3B5-36A1B5B1025E}"/>
          </ac:spMkLst>
        </pc:spChg>
        <pc:spChg chg="mod">
          <ac:chgData name="Warren Ryan" userId="21ef8a3d6480a073" providerId="LiveId" clId="{88051218-1905-4F73-84E5-FAF227EB59C9}" dt="2019-07-18T04:56:39.617" v="4499"/>
          <ac:spMkLst>
            <pc:docMk/>
            <pc:sldMk cId="2088575844" sldId="283"/>
            <ac:spMk id="4" creationId="{1E933D6F-A254-42FE-9AD5-89EFA63C943F}"/>
          </ac:spMkLst>
        </pc:spChg>
        <pc:spChg chg="mod">
          <ac:chgData name="Warren Ryan" userId="21ef8a3d6480a073" providerId="LiveId" clId="{88051218-1905-4F73-84E5-FAF227EB59C9}" dt="2019-07-18T05:18:45.751" v="7412"/>
          <ac:spMkLst>
            <pc:docMk/>
            <pc:sldMk cId="2088575844" sldId="283"/>
            <ac:spMk id="5" creationId="{A9705DBB-C6EB-465C-AD6A-ED47CBF9ED05}"/>
          </ac:spMkLst>
        </pc:spChg>
        <pc:spChg chg="add mod">
          <ac:chgData name="Warren Ryan" userId="21ef8a3d6480a073" providerId="LiveId" clId="{88051218-1905-4F73-84E5-FAF227EB59C9}" dt="2019-07-18T05:12:37.906" v="6505" actId="1076"/>
          <ac:spMkLst>
            <pc:docMk/>
            <pc:sldMk cId="2088575844" sldId="283"/>
            <ac:spMk id="6" creationId="{FAA74AD4-BD42-4CD8-A23D-168D791ACD16}"/>
          </ac:spMkLst>
        </pc:spChg>
        <pc:spChg chg="add mod">
          <ac:chgData name="Warren Ryan" userId="21ef8a3d6480a073" providerId="LiveId" clId="{88051218-1905-4F73-84E5-FAF227EB59C9}" dt="2019-07-18T05:19:27.106" v="7462" actId="1076"/>
          <ac:spMkLst>
            <pc:docMk/>
            <pc:sldMk cId="2088575844" sldId="283"/>
            <ac:spMk id="7" creationId="{183F3C6F-6CA6-42C8-90CA-41AD73E9C834}"/>
          </ac:spMkLst>
        </pc:spChg>
        <pc:spChg chg="add del mod">
          <ac:chgData name="Warren Ryan" userId="21ef8a3d6480a073" providerId="LiveId" clId="{88051218-1905-4F73-84E5-FAF227EB59C9}" dt="2019-07-18T05:19:01.951" v="7419" actId="767"/>
          <ac:spMkLst>
            <pc:docMk/>
            <pc:sldMk cId="2088575844" sldId="283"/>
            <ac:spMk id="8" creationId="{860DCE1C-05D1-4096-AA1B-4C7371CB298F}"/>
          </ac:spMkLst>
        </pc:spChg>
      </pc:sldChg>
      <pc:sldChg chg="addSp modSp add ord">
        <pc:chgData name="Warren Ryan" userId="21ef8a3d6480a073" providerId="LiveId" clId="{88051218-1905-4F73-84E5-FAF227EB59C9}" dt="2019-07-18T06:47:36.587" v="13180" actId="20577"/>
        <pc:sldMkLst>
          <pc:docMk/>
          <pc:sldMk cId="3988209452" sldId="284"/>
        </pc:sldMkLst>
        <pc:spChg chg="mod">
          <ac:chgData name="Warren Ryan" userId="21ef8a3d6480a073" providerId="LiveId" clId="{88051218-1905-4F73-84E5-FAF227EB59C9}" dt="2019-07-18T05:15:13.078" v="6918"/>
          <ac:spMkLst>
            <pc:docMk/>
            <pc:sldMk cId="3988209452" sldId="284"/>
            <ac:spMk id="4" creationId="{75448810-1465-436D-A9C0-A4ADC2EC7870}"/>
          </ac:spMkLst>
        </pc:spChg>
        <pc:spChg chg="mod">
          <ac:chgData name="Warren Ryan" userId="21ef8a3d6480a073" providerId="LiveId" clId="{88051218-1905-4F73-84E5-FAF227EB59C9}" dt="2019-07-18T06:47:36.587" v="13180" actId="20577"/>
          <ac:spMkLst>
            <pc:docMk/>
            <pc:sldMk cId="3988209452" sldId="284"/>
            <ac:spMk id="5" creationId="{162EC40C-0FD8-46B4-B5D6-E4F810A2349E}"/>
          </ac:spMkLst>
        </pc:spChg>
        <pc:spChg chg="add mod">
          <ac:chgData name="Warren Ryan" userId="21ef8a3d6480a073" providerId="LiveId" clId="{88051218-1905-4F73-84E5-FAF227EB59C9}" dt="2019-07-18T05:28:24.935" v="8813" actId="20577"/>
          <ac:spMkLst>
            <pc:docMk/>
            <pc:sldMk cId="3988209452" sldId="284"/>
            <ac:spMk id="6" creationId="{E6945A15-478A-4FA1-844E-90C3FAA92CC4}"/>
          </ac:spMkLst>
        </pc:spChg>
      </pc:sldChg>
      <pc:sldChg chg="modSp add">
        <pc:chgData name="Warren Ryan" userId="21ef8a3d6480a073" providerId="LiveId" clId="{88051218-1905-4F73-84E5-FAF227EB59C9}" dt="2019-07-18T06:07:45.173" v="11000"/>
        <pc:sldMkLst>
          <pc:docMk/>
          <pc:sldMk cId="1091678670" sldId="285"/>
        </pc:sldMkLst>
        <pc:spChg chg="mod">
          <ac:chgData name="Warren Ryan" userId="21ef8a3d6480a073" providerId="LiveId" clId="{88051218-1905-4F73-84E5-FAF227EB59C9}" dt="2019-07-18T05:54:17.186" v="9267"/>
          <ac:spMkLst>
            <pc:docMk/>
            <pc:sldMk cId="1091678670" sldId="285"/>
            <ac:spMk id="4" creationId="{9DB5B928-5AB3-4A7D-B4F3-447234943F21}"/>
          </ac:spMkLst>
        </pc:spChg>
        <pc:spChg chg="mod">
          <ac:chgData name="Warren Ryan" userId="21ef8a3d6480a073" providerId="LiveId" clId="{88051218-1905-4F73-84E5-FAF227EB59C9}" dt="2019-07-18T06:07:45.173" v="11000"/>
          <ac:spMkLst>
            <pc:docMk/>
            <pc:sldMk cId="1091678670" sldId="285"/>
            <ac:spMk id="5" creationId="{C74B88D8-07F3-4EBD-9A23-D7FC2CAE71B9}"/>
          </ac:spMkLst>
        </pc:spChg>
      </pc:sldChg>
      <pc:sldChg chg="addSp delSp modSp add">
        <pc:chgData name="Warren Ryan" userId="21ef8a3d6480a073" providerId="LiveId" clId="{88051218-1905-4F73-84E5-FAF227EB59C9}" dt="2019-07-18T06:17:44.058" v="11918" actId="20577"/>
        <pc:sldMkLst>
          <pc:docMk/>
          <pc:sldMk cId="2040680041" sldId="286"/>
        </pc:sldMkLst>
        <pc:spChg chg="mod">
          <ac:chgData name="Warren Ryan" userId="21ef8a3d6480a073" providerId="LiveId" clId="{88051218-1905-4F73-84E5-FAF227EB59C9}" dt="2019-07-18T06:11:34.295" v="11166" actId="20577"/>
          <ac:spMkLst>
            <pc:docMk/>
            <pc:sldMk cId="2040680041" sldId="286"/>
            <ac:spMk id="4" creationId="{B8ECA43A-A3C0-4ECE-BE87-27923EE81532}"/>
          </ac:spMkLst>
        </pc:spChg>
        <pc:spChg chg="mod">
          <ac:chgData name="Warren Ryan" userId="21ef8a3d6480a073" providerId="LiveId" clId="{88051218-1905-4F73-84E5-FAF227EB59C9}" dt="2019-07-18T06:17:44.058" v="11918" actId="20577"/>
          <ac:spMkLst>
            <pc:docMk/>
            <pc:sldMk cId="2040680041" sldId="286"/>
            <ac:spMk id="5" creationId="{8211CCE1-2327-4BDF-8A03-DF70BE572E73}"/>
          </ac:spMkLst>
        </pc:spChg>
        <pc:spChg chg="add del">
          <ac:chgData name="Warren Ryan" userId="21ef8a3d6480a073" providerId="LiveId" clId="{88051218-1905-4F73-84E5-FAF227EB59C9}" dt="2019-07-18T06:14:09.887" v="11615"/>
          <ac:spMkLst>
            <pc:docMk/>
            <pc:sldMk cId="2040680041" sldId="286"/>
            <ac:spMk id="6" creationId="{2123632A-F12E-417C-8B66-0C0F564907C3}"/>
          </ac:spMkLst>
        </pc:spChg>
      </pc:sldChg>
      <pc:sldChg chg="modSp add">
        <pc:chgData name="Warren Ryan" userId="21ef8a3d6480a073" providerId="LiveId" clId="{88051218-1905-4F73-84E5-FAF227EB59C9}" dt="2019-07-18T06:32:14.358" v="12458"/>
        <pc:sldMkLst>
          <pc:docMk/>
          <pc:sldMk cId="2702771813" sldId="287"/>
        </pc:sldMkLst>
        <pc:spChg chg="mod">
          <ac:chgData name="Warren Ryan" userId="21ef8a3d6480a073" providerId="LiveId" clId="{88051218-1905-4F73-84E5-FAF227EB59C9}" dt="2019-07-18T06:19:54.488" v="12139"/>
          <ac:spMkLst>
            <pc:docMk/>
            <pc:sldMk cId="2702771813" sldId="287"/>
            <ac:spMk id="4" creationId="{E2C5E4B5-386E-42A9-82B7-7A8B82536028}"/>
          </ac:spMkLst>
        </pc:spChg>
        <pc:spChg chg="mod">
          <ac:chgData name="Warren Ryan" userId="21ef8a3d6480a073" providerId="LiveId" clId="{88051218-1905-4F73-84E5-FAF227EB59C9}" dt="2019-07-18T06:32:14.358" v="12458"/>
          <ac:spMkLst>
            <pc:docMk/>
            <pc:sldMk cId="2702771813" sldId="287"/>
            <ac:spMk id="5" creationId="{FABB57B5-E8D5-4C46-AAC2-37B6FFA7528D}"/>
          </ac:spMkLst>
        </pc:spChg>
      </pc:sldChg>
      <pc:sldChg chg="modSp add">
        <pc:chgData name="Warren Ryan" userId="21ef8a3d6480a073" providerId="LiveId" clId="{88051218-1905-4F73-84E5-FAF227EB59C9}" dt="2019-07-18T07:15:29.939" v="15311" actId="20577"/>
        <pc:sldMkLst>
          <pc:docMk/>
          <pc:sldMk cId="4051404230" sldId="288"/>
        </pc:sldMkLst>
        <pc:spChg chg="mod">
          <ac:chgData name="Warren Ryan" userId="21ef8a3d6480a073" providerId="LiveId" clId="{88051218-1905-4F73-84E5-FAF227EB59C9}" dt="2019-07-18T06:48:12.366" v="13198"/>
          <ac:spMkLst>
            <pc:docMk/>
            <pc:sldMk cId="4051404230" sldId="288"/>
            <ac:spMk id="4" creationId="{84333990-CF69-4E35-8726-A02ED5D3AD39}"/>
          </ac:spMkLst>
        </pc:spChg>
        <pc:spChg chg="mod">
          <ac:chgData name="Warren Ryan" userId="21ef8a3d6480a073" providerId="LiveId" clId="{88051218-1905-4F73-84E5-FAF227EB59C9}" dt="2019-07-18T07:15:29.939" v="15311" actId="20577"/>
          <ac:spMkLst>
            <pc:docMk/>
            <pc:sldMk cId="4051404230" sldId="288"/>
            <ac:spMk id="5" creationId="{89C780B2-EF4C-49FB-A643-8350FCFBC5C0}"/>
          </ac:spMkLst>
        </pc:spChg>
      </pc:sldChg>
      <pc:sldChg chg="addSp delSp modSp add">
        <pc:chgData name="Warren Ryan" userId="21ef8a3d6480a073" providerId="LiveId" clId="{88051218-1905-4F73-84E5-FAF227EB59C9}" dt="2019-07-18T06:58:57.639" v="14662" actId="14100"/>
        <pc:sldMkLst>
          <pc:docMk/>
          <pc:sldMk cId="2761285488" sldId="289"/>
        </pc:sldMkLst>
        <pc:spChg chg="del">
          <ac:chgData name="Warren Ryan" userId="21ef8a3d6480a073" providerId="LiveId" clId="{88051218-1905-4F73-84E5-FAF227EB59C9}" dt="2019-07-18T06:58:53.858" v="14661" actId="478"/>
          <ac:spMkLst>
            <pc:docMk/>
            <pc:sldMk cId="2761285488" sldId="289"/>
            <ac:spMk id="2" creationId="{78DA7C63-5121-40C1-9A4C-0050E76239AA}"/>
          </ac:spMkLst>
        </pc:spChg>
        <pc:spChg chg="mod">
          <ac:chgData name="Warren Ryan" userId="21ef8a3d6480a073" providerId="LiveId" clId="{88051218-1905-4F73-84E5-FAF227EB59C9}" dt="2019-07-18T06:50:14.817" v="13403" actId="20577"/>
          <ac:spMkLst>
            <pc:docMk/>
            <pc:sldMk cId="2761285488" sldId="289"/>
            <ac:spMk id="4" creationId="{C30D4476-9D37-465B-8C55-3609DB47F3F6}"/>
          </ac:spMkLst>
        </pc:spChg>
        <pc:spChg chg="mod">
          <ac:chgData name="Warren Ryan" userId="21ef8a3d6480a073" providerId="LiveId" clId="{88051218-1905-4F73-84E5-FAF227EB59C9}" dt="2019-07-18T06:58:57.639" v="14662" actId="14100"/>
          <ac:spMkLst>
            <pc:docMk/>
            <pc:sldMk cId="2761285488" sldId="289"/>
            <ac:spMk id="5" creationId="{C681F218-71CC-457D-8312-22B38C6F5E9F}"/>
          </ac:spMkLst>
        </pc:spChg>
        <pc:spChg chg="add mod">
          <ac:chgData name="Warren Ryan" userId="21ef8a3d6480a073" providerId="LiveId" clId="{88051218-1905-4F73-84E5-FAF227EB59C9}" dt="2019-07-18T06:58:42.153" v="14660" actId="1076"/>
          <ac:spMkLst>
            <pc:docMk/>
            <pc:sldMk cId="2761285488" sldId="289"/>
            <ac:spMk id="6" creationId="{9D587C6A-7372-47C3-A5FA-0FBE3E890CE3}"/>
          </ac:spMkLst>
        </pc:spChg>
      </pc:sldChg>
      <pc:sldChg chg="modSp add ord">
        <pc:chgData name="Warren Ryan" userId="21ef8a3d6480a073" providerId="LiveId" clId="{88051218-1905-4F73-84E5-FAF227EB59C9}" dt="2019-07-18T08:31:21.127" v="16595"/>
        <pc:sldMkLst>
          <pc:docMk/>
          <pc:sldMk cId="319777613" sldId="290"/>
        </pc:sldMkLst>
        <pc:spChg chg="mod">
          <ac:chgData name="Warren Ryan" userId="21ef8a3d6480a073" providerId="LiveId" clId="{88051218-1905-4F73-84E5-FAF227EB59C9}" dt="2019-07-18T08:21:04.663" v="15368" actId="20577"/>
          <ac:spMkLst>
            <pc:docMk/>
            <pc:sldMk cId="319777613" sldId="290"/>
            <ac:spMk id="4" creationId="{D4B57705-7E58-4127-9636-D59482382676}"/>
          </ac:spMkLst>
        </pc:spChg>
        <pc:spChg chg="mod">
          <ac:chgData name="Warren Ryan" userId="21ef8a3d6480a073" providerId="LiveId" clId="{88051218-1905-4F73-84E5-FAF227EB59C9}" dt="2019-07-18T08:31:21.127" v="16595"/>
          <ac:spMkLst>
            <pc:docMk/>
            <pc:sldMk cId="319777613" sldId="290"/>
            <ac:spMk id="5" creationId="{655B07E1-0D74-46CE-A174-485AE63DC71F}"/>
          </ac:spMkLst>
        </pc:spChg>
      </pc:sldChg>
    </pc:docChg>
  </pc:docChgLst>
  <pc:docChgLst>
    <pc:chgData name="Warren Ryan" userId="21ef8a3d6480a073" providerId="LiveId" clId="{28C950D7-8B0A-4427-8EA8-94F82A11B33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ty.xy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cnblogs.com/warrenry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0594" y="2647074"/>
            <a:ext cx="5130802" cy="558799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Csharp+ASP.NET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	Angular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2.X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https://blog.tity.xyz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4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：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sz="1800" dirty="0"/>
          </a:p>
          <a:p>
            <a:pPr marL="914353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n,m,p</a:t>
            </a:r>
            <a:r>
              <a:rPr lang="en-US" altLang="zh-CN" sz="1400" dirty="0"/>
              <a:t>)</a:t>
            </a:r>
          </a:p>
          <a:p>
            <a:pPr marL="914353" lvl="2" indent="0">
              <a:buNone/>
            </a:pPr>
            <a:r>
              <a:rPr lang="zh-CN" altLang="en-US" sz="1400" dirty="0"/>
              <a:t>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是初始条件，</a:t>
            </a:r>
            <a:r>
              <a:rPr lang="en-US" altLang="zh-CN" sz="1400" dirty="0"/>
              <a:t>m</a:t>
            </a:r>
            <a:r>
              <a:rPr lang="zh-CN" altLang="en-US" sz="1400" dirty="0"/>
              <a:t>是循环条件，</a:t>
            </a:r>
            <a:r>
              <a:rPr lang="en-US" altLang="zh-CN" sz="1400" dirty="0"/>
              <a:t>p</a:t>
            </a:r>
            <a:r>
              <a:rPr lang="zh-CN" altLang="en-US" sz="1400" dirty="0"/>
              <a:t>是状态改变 ，例如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r>
              <a:rPr lang="zh-CN" altLang="en-US" sz="1400" dirty="0"/>
              <a:t>指的是从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</a:t>
            </a:r>
            <a:r>
              <a:rPr lang="zh-CN" altLang="en-US" sz="1400" dirty="0"/>
              <a:t>开始，每次</a:t>
            </a:r>
            <a:r>
              <a:rPr lang="en-US" altLang="zh-CN" sz="1400" dirty="0"/>
              <a:t>+1</a:t>
            </a:r>
            <a:r>
              <a:rPr lang="zh-CN" altLang="en-US" sz="1400" dirty="0"/>
              <a:t>，当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小于</a:t>
            </a:r>
            <a:r>
              <a:rPr lang="en-US" altLang="zh-CN" sz="1400" dirty="0"/>
              <a:t>10</a:t>
            </a:r>
            <a:r>
              <a:rPr lang="zh-CN" altLang="en-US" sz="1400" dirty="0"/>
              <a:t>的时候跳出循环。</a:t>
            </a:r>
            <a:endParaRPr lang="en-US" altLang="zh-CN" sz="1400" dirty="0"/>
          </a:p>
          <a:p>
            <a:pPr marL="914353" lvl="2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foreach</a:t>
            </a:r>
            <a:r>
              <a:rPr lang="zh-CN" altLang="en-US" sz="1800" dirty="0"/>
              <a:t>：对于</a:t>
            </a:r>
            <a:r>
              <a:rPr lang="en-US" altLang="zh-CN" sz="1800" dirty="0"/>
              <a:t>foreach</a:t>
            </a:r>
            <a:r>
              <a:rPr lang="zh-CN" altLang="en-US" sz="1800" dirty="0"/>
              <a:t>循环，需要被迭代的元素实现</a:t>
            </a:r>
            <a:r>
              <a:rPr lang="en-US" altLang="zh-CN" sz="1800" dirty="0" err="1"/>
              <a:t>IEnumerable</a:t>
            </a:r>
            <a:r>
              <a:rPr lang="zh-CN" altLang="en-US" sz="1800" dirty="0"/>
              <a:t>接口，第一次循环时调用 </a:t>
            </a:r>
            <a:r>
              <a:rPr lang="en-US" altLang="zh-CN" sz="1800" dirty="0" err="1"/>
              <a:t>GetEnumerator</a:t>
            </a:r>
            <a:r>
              <a:rPr lang="en-US" altLang="zh-CN" sz="1800" dirty="0"/>
              <a:t> </a:t>
            </a:r>
            <a:r>
              <a:rPr lang="zh-CN" altLang="en-US" sz="1800" dirty="0"/>
              <a:t>返回第一个对象并赋给</a:t>
            </a:r>
            <a:r>
              <a:rPr lang="en-US" altLang="zh-CN" sz="1800" dirty="0"/>
              <a:t>a</a:t>
            </a:r>
            <a:r>
              <a:rPr lang="zh-CN" altLang="en-US" sz="1800" dirty="0"/>
              <a:t>，后面调用</a:t>
            </a:r>
            <a:r>
              <a:rPr lang="en-US" altLang="zh-CN" sz="1800" dirty="0" err="1"/>
              <a:t>MoveNext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方法，直到循环结束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：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循环是单条件循环，也是一个非常常用的循环，在指定的布尔表达式的计算结果为 </a:t>
            </a:r>
            <a:r>
              <a:rPr lang="en-US" altLang="zh-CN" sz="1800" dirty="0"/>
              <a:t>true </a:t>
            </a:r>
            <a:r>
              <a:rPr lang="zh-CN" altLang="en-US" sz="1800" dirty="0"/>
              <a:t>时，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语句会执行一条语句或一个语句块。 由于在每次执行循环之前都会计算此表达式，所以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循环会执行零次或多次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do……while</a:t>
            </a:r>
            <a:r>
              <a:rPr lang="zh-CN" altLang="en-US" sz="1800" dirty="0"/>
              <a:t>：它的原理和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循环时一样的，都是当表达式为真的时候进行，但是不同于</a:t>
            </a:r>
            <a:r>
              <a:rPr lang="en-US" altLang="zh-CN" sz="1800" dirty="0"/>
              <a:t>while</a:t>
            </a:r>
            <a:r>
              <a:rPr lang="zh-CN" altLang="en-US" sz="1800" dirty="0"/>
              <a:t>的是，如果表达式一开始就为假，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循环不会执行循环体内的代码，而</a:t>
            </a:r>
            <a:r>
              <a:rPr lang="en-US" altLang="zh-CN" sz="1800" dirty="0"/>
              <a:t>do</a:t>
            </a:r>
            <a:r>
              <a:rPr lang="zh-CN" altLang="en-US" sz="1800" dirty="0"/>
              <a:t>循环会至少执行一次</a:t>
            </a:r>
            <a:r>
              <a:rPr lang="en-US" altLang="zh-CN" sz="1800" dirty="0"/>
              <a:t>(</a:t>
            </a:r>
            <a:r>
              <a:rPr lang="zh-CN" altLang="en-US" sz="1800" dirty="0"/>
              <a:t>通常是一次，除非你在循环体内对表达式结果进行了修改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goto</a:t>
            </a:r>
            <a:r>
              <a:rPr lang="zh-CN" altLang="en-US" sz="1800" dirty="0"/>
              <a:t>：事实上</a:t>
            </a:r>
            <a:r>
              <a:rPr lang="en-US" altLang="zh-CN" sz="1800" dirty="0" err="1"/>
              <a:t>goto</a:t>
            </a:r>
            <a:r>
              <a:rPr lang="zh-CN" altLang="en-US" sz="1800" dirty="0"/>
              <a:t>不能称之为循环，但是它确实可以实现类似于循环的功能。但是它也可以作为跳出循环的一种方式，不过在判断语句中也会有它的用物之地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3B30E-0518-43F0-92F0-2DBBF87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27AEC5C-7FB6-4729-933D-81F321F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三种常见判断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F92690-10EF-4034-9453-E2B7FC008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语句基于布尔表达式的值来识别运行哪个语句，需要注意的是，</a:t>
            </a:r>
            <a:r>
              <a:rPr lang="en-US" altLang="zh-CN" dirty="0"/>
              <a:t>if</a:t>
            </a:r>
            <a:r>
              <a:rPr lang="zh-CN" altLang="en-US" dirty="0"/>
              <a:t>判断结果如果为真的话，后面的</a:t>
            </a:r>
            <a:r>
              <a:rPr lang="en-US" altLang="zh-CN" dirty="0"/>
              <a:t>else 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都不再进行判断。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r>
              <a:rPr lang="en-US" altLang="zh-CN" dirty="0"/>
              <a:t>switch</a:t>
            </a:r>
            <a:r>
              <a:rPr lang="zh-CN" altLang="en-US" dirty="0"/>
              <a:t>语句也称为开关语句，它根据与匹配表达式 匹配的模式，从候选列表中选择单个开关部分 进行执行。如果其中一个条件满足的时候，开关打开，运行其中的代码。每一个开关都应该有相应的跳出语句。特别的，之前讲到的</a:t>
            </a:r>
            <a:r>
              <a:rPr lang="en-US" altLang="zh-CN" dirty="0" err="1"/>
              <a:t>goto</a:t>
            </a:r>
            <a:r>
              <a:rPr lang="zh-CN" altLang="en-US" dirty="0"/>
              <a:t>就可以作为跳转的语句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？：</a:t>
            </a:r>
            <a:r>
              <a:rPr lang="en-US" altLang="zh-CN" dirty="0"/>
              <a:t>?</a:t>
            </a:r>
            <a:r>
              <a:rPr lang="zh-CN" altLang="en-US" dirty="0"/>
              <a:t>表达式其实是一个只能判断两种结果的表达，也就是是能判断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，用法和 </a:t>
            </a:r>
            <a:r>
              <a:rPr lang="en-US" altLang="zh-CN" i="1" dirty="0"/>
              <a:t>if</a:t>
            </a:r>
            <a:r>
              <a:rPr lang="zh-CN" altLang="en-US" dirty="0"/>
              <a:t> 语句是一致的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FD1C69-C46C-435F-9E5E-4BC86FD5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C4686-083D-42FB-A4F0-C9B4A3F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C5E4B5-386E-42A9-82B7-7A8B8253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跳出循环的方式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B57B5-E8D5-4C46-AAC2-37B6FFA752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：表示跳出最内层的整个循环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：跳过本次循环，直接进入到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zh-CN" altLang="en-US" dirty="0"/>
              <a:t>：跳转到指定代码位置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：跳出当前函数</a:t>
            </a:r>
          </a:p>
        </p:txBody>
      </p:sp>
    </p:spTree>
    <p:extLst>
      <p:ext uri="{BB962C8B-B14F-4D97-AF65-F5344CB8AC3E}">
        <p14:creationId xmlns:p14="http://schemas.microsoft.com/office/powerpoint/2010/main" val="270277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8E28EA-F7FD-4954-9775-61B6EF0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B9E54E-FBD3-4978-A7DC-E505A29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15954-CB9D-4301-A93B-B3B4E7945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请问下列两种判断，哪种效率高？为什么？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语句，实现输入</a:t>
            </a:r>
            <a:r>
              <a:rPr lang="en-US" altLang="zh-CN" dirty="0"/>
              <a:t>1</a:t>
            </a:r>
            <a:r>
              <a:rPr lang="zh-CN" altLang="en-US" dirty="0"/>
              <a:t>，输出星期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，输出星期二</a:t>
            </a:r>
            <a:endParaRPr lang="en-US" altLang="zh-CN" dirty="0"/>
          </a:p>
          <a:p>
            <a:r>
              <a:rPr lang="zh-CN" altLang="en-US" dirty="0"/>
              <a:t>请试着使用循环实现数组的访问、累加等操作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0;i&lt;9;++</a:t>
            </a:r>
            <a:r>
              <a:rPr lang="en-US" altLang="zh-CN" dirty="0" err="1"/>
              <a:t>i</a:t>
            </a:r>
            <a:r>
              <a:rPr lang="en-US" altLang="zh-CN"/>
              <a:t>)</a:t>
            </a:r>
            <a:endParaRPr lang="en-US" altLang="zh-CN" dirty="0"/>
          </a:p>
          <a:p>
            <a:pPr marL="457177" lvl="1" indent="0">
              <a:buNone/>
            </a:pPr>
            <a:r>
              <a:rPr lang="en-US" altLang="zh-CN" dirty="0"/>
              <a:t> for(int j =0;j&lt;7;j++)</a:t>
            </a:r>
          </a:p>
          <a:p>
            <a:pPr marL="457177" lvl="1" indent="0">
              <a:buNone/>
            </a:pPr>
            <a:r>
              <a:rPr lang="zh-CN" altLang="en-US" dirty="0"/>
              <a:t>试问该循环一共运行多少次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31015-90FD-41BE-A5DE-F1A59D6C8A7B}"/>
              </a:ext>
            </a:extLst>
          </p:cNvPr>
          <p:cNvSpPr txBox="1"/>
          <p:nvPr/>
        </p:nvSpPr>
        <p:spPr>
          <a:xfrm>
            <a:off x="1009604" y="1535482"/>
            <a:ext cx="185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 if(a==5)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E5B87-6C51-4E8B-9CD6-C1E2B4FDD43C}"/>
              </a:ext>
            </a:extLst>
          </p:cNvPr>
          <p:cNvSpPr txBox="1"/>
          <p:nvPr/>
        </p:nvSpPr>
        <p:spPr>
          <a:xfrm>
            <a:off x="3205460" y="1535482"/>
            <a:ext cx="105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if 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7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A2D511-8471-4E87-A07C-9237078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933D6F-A254-42FE-9AD5-89EFA63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深入浅出面向对象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705DBB-C6EB-465C-AD6A-ED47CBF9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664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面向对象是整个</a:t>
            </a:r>
            <a:r>
              <a:rPr lang="en-US" altLang="zh-CN" dirty="0"/>
              <a:t>C#</a:t>
            </a:r>
            <a:r>
              <a:rPr lang="zh-CN" altLang="en-US" dirty="0"/>
              <a:t>中最核心最有特色的一个模块了，它很好的诠释了程序与现实世界的联系。类属于在堆分布的变量，意味着它的大小是不固定的。</a:t>
            </a:r>
            <a:endParaRPr lang="en-US" altLang="zh-CN" dirty="0"/>
          </a:p>
          <a:p>
            <a:r>
              <a:rPr lang="zh-CN" altLang="en-US" dirty="0"/>
              <a:t>面向对象的三大特征：继承、多态、封装；继承的含义可以理解为集合中的包含关系，例如人类属于动物类的一个分支，这就是一种继承。多态的理解就可以是人的呼吸用肺，鲤鱼使用鳃，这就是一种同种操作对应不同的实现。封装可以理解为一堆零件可以组成一个手机，这个过程就叫做封装。而将电脑显卡等拆下来组装成另一台电脑，则属于类的拆箱装箱</a:t>
            </a:r>
            <a:endParaRPr lang="en-US" altLang="zh-CN" dirty="0"/>
          </a:p>
          <a:p>
            <a:r>
              <a:rPr lang="zh-CN" altLang="en-US" dirty="0"/>
              <a:t>面向对象之类：类是一个具有相同或相似属性的具象物体抽象化的结果。例如张三今年</a:t>
            </a:r>
            <a:r>
              <a:rPr lang="en-US" altLang="zh-CN" dirty="0"/>
              <a:t>18</a:t>
            </a:r>
            <a:r>
              <a:rPr lang="zh-CN" altLang="en-US" dirty="0"/>
              <a:t>岁，是一位男性青年。对于这一句具象化的东西，我们可以抽象的形容为</a:t>
            </a:r>
            <a:r>
              <a:rPr lang="en-US" altLang="zh-CN" dirty="0"/>
              <a:t>People</a:t>
            </a:r>
            <a:r>
              <a:rPr lang="zh-CN" altLang="en-US" dirty="0"/>
              <a:t>类，</a:t>
            </a:r>
            <a:r>
              <a:rPr lang="en-US" altLang="zh-CN" dirty="0"/>
              <a:t>People</a:t>
            </a:r>
            <a:r>
              <a:rPr lang="zh-CN" altLang="en-US" dirty="0"/>
              <a:t>类中含有</a:t>
            </a:r>
            <a:r>
              <a:rPr lang="en-US" altLang="zh-CN" dirty="0"/>
              <a:t>Gender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属性。在代码中的反应如下。而实例化的过程则是抽象事物具象化，例如：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类的申明需要：访问修饰符</a:t>
            </a:r>
            <a:r>
              <a:rPr lang="en-US" altLang="zh-CN" dirty="0"/>
              <a:t>+</a:t>
            </a:r>
            <a:r>
              <a:rPr lang="zh-CN" altLang="en-US" dirty="0"/>
              <a:t>附加可选修饰符</a:t>
            </a:r>
            <a:r>
              <a:rPr lang="en-US" altLang="zh-CN" dirty="0"/>
              <a:t>+class</a:t>
            </a:r>
            <a:r>
              <a:rPr lang="zh-CN" altLang="en-US" dirty="0"/>
              <a:t>关键字</a:t>
            </a:r>
            <a:r>
              <a:rPr lang="en-US" altLang="zh-CN" dirty="0"/>
              <a:t>+</a:t>
            </a:r>
            <a:r>
              <a:rPr lang="zh-CN" altLang="en-US" dirty="0"/>
              <a:t>类名。</a:t>
            </a:r>
            <a:endParaRPr lang="en-US" altLang="zh-CN" dirty="0"/>
          </a:p>
          <a:p>
            <a:r>
              <a:rPr lang="zh-CN" altLang="en-US" dirty="0"/>
              <a:t>类中成员可以有字段、函数、引用等等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74AD4-BD42-4CD8-A23D-168D791ACD16}"/>
              </a:ext>
            </a:extLst>
          </p:cNvPr>
          <p:cNvSpPr txBox="1"/>
          <p:nvPr/>
        </p:nvSpPr>
        <p:spPr>
          <a:xfrm>
            <a:off x="1012958" y="3575469"/>
            <a:ext cx="32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People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Name;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Gender;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short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F3C6F-6CA6-42C8-90CA-41AD73E9C834}"/>
              </a:ext>
            </a:extLst>
          </p:cNvPr>
          <p:cNvSpPr txBox="1"/>
          <p:nvPr/>
        </p:nvSpPr>
        <p:spPr>
          <a:xfrm>
            <a:off x="8147467" y="3713532"/>
            <a:ext cx="32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People p = new</a:t>
            </a:r>
            <a:r>
              <a:rPr lang="zh-CN" altLang="en-US" dirty="0"/>
              <a:t> </a:t>
            </a:r>
            <a:r>
              <a:rPr lang="en-US" altLang="zh-CN" dirty="0"/>
              <a:t>People();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7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732FFB8-A38C-4495-A75A-F9ABF5F0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2EBAE-6F8D-463B-95D3-92056E9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B5B928-5AB3-4A7D-B4F3-4472349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访问权限修饰符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4B88D8-07F3-4EBD-9A23-D7FC2CAE7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：对访问没有任何限制，属于最高级别的访问权限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：私有权限，最低级别的访问，只能在声明的代码段（类）中使用。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：保护权限，只有继承了该类才可以使用。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：仅包含当前程序集使用</a:t>
            </a:r>
            <a:endParaRPr lang="en-US" altLang="zh-CN" dirty="0"/>
          </a:p>
          <a:p>
            <a:r>
              <a:rPr lang="en-US" altLang="zh-CN" dirty="0"/>
              <a:t>protect internal</a:t>
            </a:r>
            <a:r>
              <a:rPr lang="zh-CN" altLang="en-US" dirty="0"/>
              <a:t>：同一个程序集的类和其派生的类可以使用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这样说或许过于抽象，我们这样来解释吧，一个程序就类似一个公司，</a:t>
            </a:r>
            <a:r>
              <a:rPr lang="en-US" altLang="zh-CN" dirty="0"/>
              <a:t>public</a:t>
            </a:r>
            <a:r>
              <a:rPr lang="zh-CN" altLang="en-US" dirty="0"/>
              <a:t>就好比是董事长、</a:t>
            </a:r>
            <a:r>
              <a:rPr lang="en-US" altLang="zh-CN" dirty="0"/>
              <a:t>CEO</a:t>
            </a:r>
            <a:r>
              <a:rPr lang="zh-CN" altLang="en-US" dirty="0"/>
              <a:t>一类的权限，拥有着最高级别的访问；</a:t>
            </a:r>
            <a:r>
              <a:rPr lang="en-US" altLang="zh-CN" dirty="0"/>
              <a:t>protected</a:t>
            </a:r>
            <a:r>
              <a:rPr lang="zh-CN" altLang="en-US" dirty="0"/>
              <a:t>你可以理解为部门经理，它的下属就是继承该部门，下属可以访问父类（部门）的资源，但不可以访问其他部门的</a:t>
            </a:r>
            <a:r>
              <a:rPr lang="en-US" altLang="zh-CN" dirty="0"/>
              <a:t>protected</a:t>
            </a:r>
            <a:r>
              <a:rPr lang="zh-CN" altLang="en-US" dirty="0"/>
              <a:t>资源，体现为一种纵向的权限控制。</a:t>
            </a:r>
            <a:r>
              <a:rPr lang="en-US" altLang="zh-CN" dirty="0"/>
              <a:t>Internal</a:t>
            </a:r>
            <a:r>
              <a:rPr lang="zh-CN" altLang="en-US" dirty="0"/>
              <a:t>类似与考勤部门，无论该部门是否属于考勤部门领导，考勤部门都可以管辖其他部门，体现为一种横向的权限控制。</a:t>
            </a:r>
            <a:r>
              <a:rPr lang="en-US" altLang="zh-CN" dirty="0"/>
              <a:t>Protected internal</a:t>
            </a:r>
            <a:r>
              <a:rPr lang="zh-CN" altLang="en-US" dirty="0"/>
              <a:t>则是具有两种属性。</a:t>
            </a:r>
          </a:p>
        </p:txBody>
      </p:sp>
    </p:spTree>
    <p:extLst>
      <p:ext uri="{BB962C8B-B14F-4D97-AF65-F5344CB8AC3E}">
        <p14:creationId xmlns:p14="http://schemas.microsoft.com/office/powerpoint/2010/main" val="109167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20D567-BB33-41F8-B2C3-49C781D7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DCFF19-BA5F-4028-AEB4-76F2574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ECA43A-A3C0-4ECE-BE87-27923EE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常用可选修饰符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11CCE1-2327-4BDF-8A03-DF70BE572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（可用于类内成员）：静态的，表示只被创建一次，属于所有对象公用的变量</a:t>
            </a:r>
            <a:endParaRPr lang="en-US" altLang="zh-CN" dirty="0"/>
          </a:p>
          <a:p>
            <a:r>
              <a:rPr lang="en-US" altLang="zh-CN" dirty="0"/>
              <a:t>sealed</a:t>
            </a:r>
            <a:r>
              <a:rPr lang="zh-CN" altLang="en-US" dirty="0"/>
              <a:t>：密封类，禁止类被继承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：抽象类，要求类被继承，并且不能实例化</a:t>
            </a:r>
            <a:endParaRPr lang="en-US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（不能用于类）：表示可以被重写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zh-CN" altLang="en-US" dirty="0"/>
              <a:t>（用于字段）：表示该字段只读</a:t>
            </a:r>
            <a:endParaRPr lang="en-US" altLang="zh-CN" dirty="0"/>
          </a:p>
          <a:p>
            <a:r>
              <a:rPr lang="en-US" altLang="zh-CN" dirty="0"/>
              <a:t>const</a:t>
            </a:r>
            <a:r>
              <a:rPr lang="zh-CN" altLang="en-US" dirty="0"/>
              <a:t>（用于字段）：表示常量</a:t>
            </a:r>
            <a:endParaRPr lang="en-US" altLang="zh-CN" dirty="0"/>
          </a:p>
          <a:p>
            <a:r>
              <a:rPr lang="en-US" altLang="zh-CN" dirty="0"/>
              <a:t>extern</a:t>
            </a:r>
            <a:r>
              <a:rPr lang="zh-CN" altLang="en-US" dirty="0"/>
              <a:t>（用于函数）：表示该函数由外部实现</a:t>
            </a:r>
            <a:endParaRPr lang="en-US" altLang="zh-CN" dirty="0"/>
          </a:p>
          <a:p>
            <a:r>
              <a:rPr lang="en-US" altLang="zh-CN" dirty="0"/>
              <a:t>async</a:t>
            </a:r>
            <a:r>
              <a:rPr lang="zh-CN" altLang="en-US" dirty="0"/>
              <a:t>（用于函数）：表示该函数为异步函数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8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EC3423C-7AE6-4893-A03C-865D879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21FE4D-817B-4DF0-8408-8F7A40E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D25BE1-712B-407B-AA45-2748AE1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4E0D8F-9E50-4A01-ACF6-BDCECB03E5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函数也被称为方法，是包含一系列语句的代码块。 程序通过调用该方法并指定任何所需的方法参数使语句得以执行。 在 </a:t>
            </a:r>
            <a:r>
              <a:rPr lang="en-US" altLang="zh-CN" dirty="0"/>
              <a:t>C# </a:t>
            </a:r>
            <a:r>
              <a:rPr lang="zh-CN" altLang="en-US" dirty="0"/>
              <a:t>中，每个执行的指令均在方法的上下文中执行。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函数的构成由访问控制关键字</a:t>
            </a:r>
            <a:r>
              <a:rPr lang="en-US" altLang="zh-CN" dirty="0"/>
              <a:t>+</a:t>
            </a:r>
            <a:r>
              <a:rPr lang="zh-CN" altLang="en-US" dirty="0"/>
              <a:t>修饰符</a:t>
            </a:r>
            <a:r>
              <a:rPr lang="en-US" altLang="zh-CN" dirty="0"/>
              <a:t>+</a:t>
            </a:r>
            <a:r>
              <a:rPr lang="zh-CN" altLang="en-US" dirty="0"/>
              <a:t>返回值</a:t>
            </a:r>
            <a:r>
              <a:rPr lang="en-US" altLang="zh-CN" dirty="0"/>
              <a:t>+</a:t>
            </a:r>
            <a:r>
              <a:rPr lang="zh-CN" altLang="en-US" dirty="0"/>
              <a:t>函数名称</a:t>
            </a:r>
            <a:r>
              <a:rPr lang="en-US" altLang="zh-CN" dirty="0"/>
              <a:t>+</a:t>
            </a:r>
            <a:r>
              <a:rPr lang="zh-CN" altLang="en-US" dirty="0"/>
              <a:t>函数参数</a:t>
            </a:r>
            <a:r>
              <a:rPr lang="en-US" altLang="zh-CN" dirty="0"/>
              <a:t>+</a:t>
            </a:r>
            <a:r>
              <a:rPr lang="zh-CN" altLang="en-US" dirty="0"/>
              <a:t>函数体，如果一个类内函数使用了</a:t>
            </a:r>
            <a:r>
              <a:rPr lang="en-US" altLang="zh-CN" dirty="0"/>
              <a:t>static</a:t>
            </a:r>
            <a:r>
              <a:rPr lang="zh-CN" altLang="en-US" dirty="0"/>
              <a:t>关键字，则可以不实例化类对其进行调用。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匿名函数（</a:t>
            </a:r>
            <a:r>
              <a:rPr lang="en-US" altLang="zh-CN" dirty="0"/>
              <a:t>lambda</a:t>
            </a:r>
            <a:r>
              <a:rPr lang="zh-CN" altLang="en-US" dirty="0"/>
              <a:t>表达式）</a:t>
            </a:r>
            <a:r>
              <a:rPr lang="en-US" altLang="zh-CN" dirty="0"/>
              <a:t>:</a:t>
            </a:r>
            <a:r>
              <a:rPr lang="zh-CN" altLang="en-US" dirty="0"/>
              <a:t>例如</a:t>
            </a:r>
            <a:r>
              <a:rPr lang="en-US" altLang="zh-CN" dirty="0"/>
              <a:t>p=&gt;p++;</a:t>
            </a:r>
            <a:r>
              <a:rPr lang="zh-CN" altLang="en-US" dirty="0"/>
              <a:t>是一种可以减少代码的有效方法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函数的使用有利于代码的复用率下降。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函数的使用如下，其中</a:t>
            </a:r>
            <a:r>
              <a:rPr lang="en-US" altLang="zh-CN" dirty="0" err="1"/>
              <a:t>x,y</a:t>
            </a:r>
            <a:r>
              <a:rPr lang="zh-CN" altLang="en-US" dirty="0"/>
              <a:t>称为形参，</a:t>
            </a:r>
            <a:r>
              <a:rPr lang="en-US" altLang="zh-CN" dirty="0"/>
              <a:t>x1,y1</a:t>
            </a:r>
            <a:r>
              <a:rPr lang="zh-CN" altLang="en-US" dirty="0"/>
              <a:t>称为实参，通常对形参的操作并不会影响到实参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6C8096-CFEA-4AC4-93DD-160D99400434}"/>
              </a:ext>
            </a:extLst>
          </p:cNvPr>
          <p:cNvSpPr txBox="1"/>
          <p:nvPr/>
        </p:nvSpPr>
        <p:spPr>
          <a:xfrm>
            <a:off x="1053967" y="3482385"/>
            <a:ext cx="3756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x++;y++;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x1 =5;</a:t>
            </a:r>
          </a:p>
          <a:p>
            <a:r>
              <a:rPr lang="en-US" altLang="zh-CN" dirty="0"/>
              <a:t>int y1 =6;</a:t>
            </a:r>
          </a:p>
          <a:p>
            <a:r>
              <a:rPr lang="en-US" altLang="zh-CN" dirty="0"/>
              <a:t>Add(x1,y1);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C062A-F94B-42AE-B1F9-855304D6F74C}"/>
              </a:ext>
            </a:extLst>
          </p:cNvPr>
          <p:cNvSpPr txBox="1"/>
          <p:nvPr/>
        </p:nvSpPr>
        <p:spPr>
          <a:xfrm>
            <a:off x="6039420" y="3759384"/>
            <a:ext cx="406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y=4)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带有默认参数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void Add(params object[]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不定参数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28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9C6B90-8F33-4CC9-A7B8-05344A1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231FB9-39C1-4296-9298-36EAD2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B57705-7E58-4127-9636-D594823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函数的重载与重写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5B07E1-0D74-46CE-A174-485AE63DC7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重载函数表示使用同一个函数名，通过参数的不同，从而实现使用同一个名称可以选择调用多种函数。例如实现两个数字的相加，传入的有可能是整型参数也有可能是浮点型参数，因此，我们选择使用重载函数去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写则多出现在面向对象的多态性中，这里我不会很详细的讲解，在后面会有一个详细的讲解。重写就可以理解为，人呼吸用肺，大部分鱼类呼吸用鳃，呼吸这个函数就是在两个类中被重写过（即实现方法在不同的类中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需要注意的是，重载需要在参数上有本质的区别，例如个数、类型不同，重写则需要方法可以被重写，使用</a:t>
            </a:r>
            <a:r>
              <a:rPr lang="en-US" altLang="zh-CN" dirty="0"/>
              <a:t>override</a:t>
            </a:r>
            <a:r>
              <a:rPr lang="zh-CN" altLang="en-US"/>
              <a:t>关键字表明重写的函数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96D417-D3BC-4196-988C-08A36BC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0D4476-9D37-465B-8C55-3609DB47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类中重要的两个函数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81F218-71CC-457D-8312-22B38C6F5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413481"/>
          </a:xfrm>
        </p:spPr>
        <p:txBody>
          <a:bodyPr/>
          <a:lstStyle/>
          <a:p>
            <a:r>
              <a:rPr lang="zh-CN" altLang="en-US" dirty="0"/>
              <a:t>构造函数：构造函数是一种特殊的函数，它的签名和类名一致，并且没有返回值。它可以接受任意个参数。当类被实例化的时候，对应的构造函数会被调用。可以说，对象是通过调用类的构造函数进行创建。如果不指定构造函数，</a:t>
            </a:r>
            <a:r>
              <a:rPr lang="en-US" altLang="zh-CN" dirty="0"/>
              <a:t>C#</a:t>
            </a:r>
            <a:r>
              <a:rPr lang="zh-CN" altLang="en-US" dirty="0"/>
              <a:t>会自动调用默认的无参构造函数。如果重载了构造函数，并且传入了指定参数，则会调用对应的构造函数。</a:t>
            </a:r>
            <a:endParaRPr lang="en-US" altLang="zh-CN" dirty="0"/>
          </a:p>
          <a:p>
            <a:r>
              <a:rPr lang="zh-CN" altLang="en-US" dirty="0"/>
              <a:t>析构函数：类似与构造函数，但是调用是在</a:t>
            </a:r>
            <a:r>
              <a:rPr lang="en-US" altLang="zh-CN" dirty="0"/>
              <a:t>GC(</a:t>
            </a:r>
            <a:r>
              <a:rPr lang="zh-CN" altLang="en-US" dirty="0"/>
              <a:t>垃圾回收器</a:t>
            </a:r>
            <a:r>
              <a:rPr lang="en-US" altLang="zh-CN" dirty="0"/>
              <a:t>)</a:t>
            </a:r>
            <a:r>
              <a:rPr lang="zh-CN" altLang="en-US" dirty="0"/>
              <a:t>回收类对象的时候自动调用，通常无需去重写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587C6A-7372-47C3-A5FA-0FBE3E890CE3}"/>
              </a:ext>
            </a:extLst>
          </p:cNvPr>
          <p:cNvSpPr txBox="1"/>
          <p:nvPr/>
        </p:nvSpPr>
        <p:spPr>
          <a:xfrm>
            <a:off x="2830807" y="2573462"/>
            <a:ext cx="3641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默认无参构造函数</a:t>
            </a:r>
            <a:endParaRPr lang="en-US" altLang="zh-CN" dirty="0"/>
          </a:p>
          <a:p>
            <a:r>
              <a:rPr lang="en-US" altLang="zh-CN" dirty="0"/>
              <a:t>       public 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A(int</a:t>
            </a:r>
            <a:r>
              <a:rPr lang="zh-CN" altLang="en-US" dirty="0"/>
              <a:t> 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    // </a:t>
            </a:r>
            <a:r>
              <a:rPr lang="zh-CN" altLang="en-US" dirty="0"/>
              <a:t>析构函数</a:t>
            </a:r>
            <a:endParaRPr lang="en-US" altLang="zh-CN" dirty="0"/>
          </a:p>
          <a:p>
            <a:r>
              <a:rPr lang="en-US" altLang="zh-CN" dirty="0"/>
              <a:t>       ~A()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8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30FB93-C191-4037-8FFB-3B67B0B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D96169-9BF1-43D8-BEC5-1D458B3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448810-1465-436D-A9C0-A4ADC2E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类内成员之</a:t>
            </a:r>
            <a:r>
              <a:rPr lang="en-US" altLang="zh-CN" dirty="0"/>
              <a:t>——</a:t>
            </a:r>
            <a:r>
              <a:rPr lang="zh-CN" altLang="en-US" dirty="0"/>
              <a:t>字段与属性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2EC40C-0FD8-46B4-B5D6-E4F810A23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字段：类中具体实现存储数据的变量，你可以理解为各个零件。通常而言，字段不会对外进行开发访问权限。例如：幼儿园读书的小朋友类，里面有一个</a:t>
            </a:r>
            <a:r>
              <a:rPr lang="en-US" altLang="zh-CN" dirty="0"/>
              <a:t>Age(</a:t>
            </a:r>
            <a:r>
              <a:rPr lang="zh-CN" altLang="en-US" dirty="0"/>
              <a:t>年龄</a:t>
            </a:r>
            <a:r>
              <a:rPr lang="en-US" altLang="zh-CN" dirty="0"/>
              <a:t>)</a:t>
            </a:r>
            <a:r>
              <a:rPr lang="zh-CN" altLang="en-US" dirty="0"/>
              <a:t>字段。假设一个人实例化，我们给年龄赋值上</a:t>
            </a:r>
            <a:r>
              <a:rPr lang="en-US" altLang="zh-CN" dirty="0"/>
              <a:t>1000</a:t>
            </a:r>
            <a:r>
              <a:rPr lang="zh-CN" altLang="en-US" dirty="0"/>
              <a:t>。这符合常理吗？显然是不符合的。那么我们就要使用属性进行控制输入的变量。</a:t>
            </a:r>
            <a:endParaRPr lang="en-US" altLang="zh-CN" dirty="0"/>
          </a:p>
          <a:p>
            <a:r>
              <a:rPr lang="zh-CN" altLang="en-US" dirty="0"/>
              <a:t>属性：属性不存储数据，但是如果你使用默认的属性实现方法，例如</a:t>
            </a:r>
            <a:r>
              <a:rPr lang="en-US" altLang="zh-CN" dirty="0"/>
              <a:t>public string a {</a:t>
            </a:r>
            <a:r>
              <a:rPr lang="en-US" altLang="zh-CN" dirty="0" err="1"/>
              <a:t>get;set</a:t>
            </a:r>
            <a:r>
              <a:rPr lang="en-US" altLang="zh-CN" dirty="0"/>
              <a:t>;}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会自动的为你隐式生成一个私有的字段</a:t>
            </a:r>
            <a:r>
              <a:rPr lang="en-US" altLang="zh-CN" dirty="0"/>
              <a:t>a</a:t>
            </a:r>
            <a:r>
              <a:rPr lang="zh-CN" altLang="en-US" dirty="0"/>
              <a:t>。属性本质上是作为外部访问字段的一个媒介、桥梁，也称之为接口。通常来说，我们会将字段定义为私有的，将属性定义为公有的，通过属性去返回和设置其中的值。在这里，我们涉及到了两个从未见过的关键字</a:t>
            </a:r>
            <a:r>
              <a:rPr lang="en-US" altLang="zh-CN" dirty="0"/>
              <a:t>——get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访问器：</a:t>
            </a:r>
            <a:r>
              <a:rPr lang="en-US" altLang="zh-CN" dirty="0"/>
              <a:t>get</a:t>
            </a:r>
            <a:r>
              <a:rPr lang="zh-CN" altLang="en-US" dirty="0"/>
              <a:t>访问器本质上是一个返回值为属性类型的函数，你可以使用</a:t>
            </a:r>
            <a:r>
              <a:rPr lang="en-US" altLang="zh-CN" dirty="0" err="1"/>
              <a:t>dnSpy</a:t>
            </a:r>
            <a:r>
              <a:rPr lang="zh-CN" altLang="en-US" dirty="0"/>
              <a:t>进行反编译查看。你一般需要在</a:t>
            </a:r>
            <a:r>
              <a:rPr lang="en-US" altLang="zh-CN" dirty="0"/>
              <a:t>get</a:t>
            </a:r>
            <a:r>
              <a:rPr lang="zh-CN" altLang="en-US" dirty="0"/>
              <a:t>中返回你需要访问的变量。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访问器：使用</a:t>
            </a:r>
            <a:r>
              <a:rPr lang="en-US" altLang="zh-CN" dirty="0"/>
              <a:t>value</a:t>
            </a:r>
            <a:r>
              <a:rPr lang="zh-CN" altLang="en-US" dirty="0"/>
              <a:t>关键字接受外界传来的参数并且赋值给你的字段，具体请看</a:t>
            </a:r>
            <a:r>
              <a:rPr lang="en-US" altLang="zh-CN" dirty="0"/>
              <a:t>Code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945A15-478A-4FA1-844E-90C3FAA92CC4}"/>
              </a:ext>
            </a:extLst>
          </p:cNvPr>
          <p:cNvSpPr txBox="1"/>
          <p:nvPr/>
        </p:nvSpPr>
        <p:spPr>
          <a:xfrm>
            <a:off x="1587880" y="3633786"/>
            <a:ext cx="7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T </a:t>
            </a:r>
            <a:r>
              <a:rPr lang="en-US" altLang="zh-CN" dirty="0" err="1"/>
              <a:t>propertyName</a:t>
            </a:r>
            <a:r>
              <a:rPr lang="en-US" altLang="zh-CN" dirty="0"/>
              <a:t>{get{return default(T);}set{data = value;}}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0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04B599-463F-4670-BD8C-6D32B31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B7E58C-D1B6-40F7-BF51-AA4CE97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4333990-CF69-4E35-8726-A02ED5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1-3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780B2-EF4C-49FB-A643-8350FCFBC5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请试着创建一个圆类（</a:t>
            </a:r>
            <a:r>
              <a:rPr lang="en-US" altLang="zh-CN" dirty="0"/>
              <a:t>Circular</a:t>
            </a:r>
            <a:r>
              <a:rPr lang="zh-CN" altLang="en-US" dirty="0"/>
              <a:t>），要求封装圆周率和半径（或直径），并且定义一个含有一个参数的构造函数，传入的是半径（直径）。并写入计算周长和面积的函数。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定义一个用户类，要求用户名和密码不可以被访问，只允许设置，并且密码小于</a:t>
            </a:r>
            <a:r>
              <a:rPr lang="en-US" altLang="zh-CN" dirty="0"/>
              <a:t>6</a:t>
            </a:r>
            <a:r>
              <a:rPr lang="zh-CN" altLang="en-US" dirty="0"/>
              <a:t>位需要输出相应提示并且不进行赋值要求重新赋值。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0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异常处理断点调试分析方法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堆栈存储分析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与自定义集合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依赖注入</a:t>
            </a:r>
            <a:r>
              <a:rPr lang="en-US" altLang="zh-CN" sz="1800" dirty="0"/>
              <a:t>(DI)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面向对象之类、字段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索引器、</a:t>
            </a:r>
            <a:r>
              <a:rPr lang="en-US" altLang="zh-CN" sz="1800" dirty="0"/>
              <a:t>this</a:t>
            </a:r>
            <a:r>
              <a:rPr lang="zh-CN" altLang="en-US" sz="1800" dirty="0"/>
              <a:t>、静态、常量、只读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接口、枚举、抽象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类的生命周期</a:t>
            </a:r>
            <a:r>
              <a:rPr lang="en-US" altLang="zh-CN" sz="1800" dirty="0"/>
              <a:t>(</a:t>
            </a:r>
            <a:r>
              <a:rPr lang="zh-CN" altLang="en-US" sz="1800" dirty="0"/>
              <a:t>理论</a:t>
            </a:r>
            <a:r>
              <a:rPr lang="en-US" altLang="zh-CN" sz="18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总结本章内容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1909</TotalTime>
  <Words>3263</Words>
  <Application>Microsoft Office PowerPoint</Application>
  <PresentationFormat>宽屏</PresentationFormat>
  <Paragraphs>359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Agency FB</vt:lpstr>
      <vt:lpstr>Arial</vt:lpstr>
      <vt:lpstr>Bradley Hand ITC</vt:lpstr>
      <vt:lpstr>Calibri</vt:lpstr>
      <vt:lpstr>Impact</vt:lpstr>
      <vt:lpstr>主题5</vt:lpstr>
      <vt:lpstr>ASP.NET Core 2.X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五种常用循环</vt:lpstr>
      <vt:lpstr>三种常见判断</vt:lpstr>
      <vt:lpstr>跳出循环的方式</vt:lpstr>
      <vt:lpstr>习题1-2</vt:lpstr>
      <vt:lpstr>深入浅出面向对象</vt:lpstr>
      <vt:lpstr>访问权限修饰符</vt:lpstr>
      <vt:lpstr>常用可选修饰符</vt:lpstr>
      <vt:lpstr>函数简介</vt:lpstr>
      <vt:lpstr>函数的重载与重写</vt:lpstr>
      <vt:lpstr>类中重要的两个函数</vt:lpstr>
      <vt:lpstr>类内成员之——字段与属性</vt:lpstr>
      <vt:lpstr>练习题1-3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15</cp:revision>
  <cp:lastPrinted>2018-05-15T16:00:00Z</cp:lastPrinted>
  <dcterms:created xsi:type="dcterms:W3CDTF">2018-05-15T16:00:00Z</dcterms:created>
  <dcterms:modified xsi:type="dcterms:W3CDTF">2019-07-20T12:22:54Z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