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Override2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0"/>
  </p:notesMasterIdLst>
  <p:sldIdLst>
    <p:sldId id="256" r:id="rId2"/>
    <p:sldId id="265" r:id="rId3"/>
    <p:sldId id="273" r:id="rId4"/>
    <p:sldId id="274" r:id="rId5"/>
    <p:sldId id="266" r:id="rId6"/>
    <p:sldId id="258" r:id="rId7"/>
    <p:sldId id="275" r:id="rId8"/>
    <p:sldId id="276" r:id="rId9"/>
    <p:sldId id="278" r:id="rId10"/>
    <p:sldId id="277" r:id="rId11"/>
    <p:sldId id="279" r:id="rId12"/>
    <p:sldId id="280" r:id="rId13"/>
    <p:sldId id="287" r:id="rId14"/>
    <p:sldId id="281" r:id="rId15"/>
    <p:sldId id="283" r:id="rId16"/>
    <p:sldId id="285" r:id="rId17"/>
    <p:sldId id="286" r:id="rId18"/>
    <p:sldId id="282" r:id="rId19"/>
    <p:sldId id="290" r:id="rId20"/>
    <p:sldId id="289" r:id="rId21"/>
    <p:sldId id="284" r:id="rId22"/>
    <p:sldId id="288" r:id="rId23"/>
    <p:sldId id="267" r:id="rId24"/>
    <p:sldId id="268" r:id="rId25"/>
    <p:sldId id="269" r:id="rId26"/>
    <p:sldId id="270" r:id="rId27"/>
    <p:sldId id="271" r:id="rId28"/>
    <p:sldId id="272" r:id="rId29"/>
  </p:sldIdLst>
  <p:sldSz cx="12192000" cy="6858000"/>
  <p:notesSz cx="6858000" cy="9144000"/>
  <p:custDataLst>
    <p:tags r:id="rId3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0000"/>
    <a:srgbClr val="A40000"/>
    <a:srgbClr val="9E0000"/>
    <a:srgbClr val="C7450B"/>
    <a:srgbClr val="E24E0C"/>
    <a:srgbClr val="DC6140"/>
    <a:srgbClr val="E60000"/>
    <a:srgbClr val="C9670D"/>
    <a:srgbClr val="66B5C9"/>
    <a:srgbClr val="EDB1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051218-1905-4F73-84E5-FAF227EB59C9}" v="3593" dt="2019-07-20T02:26:02.5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182" autoAdjust="0"/>
  </p:normalViewPr>
  <p:slideViewPr>
    <p:cSldViewPr snapToGrid="0">
      <p:cViewPr varScale="1">
        <p:scale>
          <a:sx n="87" d="100"/>
          <a:sy n="87" d="100"/>
        </p:scale>
        <p:origin x="51" y="14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rren Ryan" userId="21ef8a3d6480a073" providerId="LiveId" clId="{025F5EAD-B9A8-48B0-8740-BE2AEA87A47D}"/>
  </pc:docChgLst>
  <pc:docChgLst>
    <pc:chgData name="Warren Ryan" userId="21ef8a3d6480a073" providerId="LiveId" clId="{88051218-1905-4F73-84E5-FAF227EB59C9}"/>
    <pc:docChg chg="undo custSel addSld modSld sldOrd">
      <pc:chgData name="Warren Ryan" userId="21ef8a3d6480a073" providerId="LiveId" clId="{88051218-1905-4F73-84E5-FAF227EB59C9}" dt="2019-07-20T02:26:02.559" v="16871"/>
      <pc:docMkLst>
        <pc:docMk/>
      </pc:docMkLst>
      <pc:sldChg chg="modSp">
        <pc:chgData name="Warren Ryan" userId="21ef8a3d6480a073" providerId="LiveId" clId="{88051218-1905-4F73-84E5-FAF227EB59C9}" dt="2019-07-20T02:26:02.559" v="16871"/>
        <pc:sldMkLst>
          <pc:docMk/>
          <pc:sldMk cId="2371597387" sldId="258"/>
        </pc:sldMkLst>
        <pc:spChg chg="mod">
          <ac:chgData name="Warren Ryan" userId="21ef8a3d6480a073" providerId="LiveId" clId="{88051218-1905-4F73-84E5-FAF227EB59C9}" dt="2019-07-20T02:26:02.559" v="16871"/>
          <ac:spMkLst>
            <pc:docMk/>
            <pc:sldMk cId="2371597387" sldId="258"/>
            <ac:spMk id="6" creationId="{00000000-0000-0000-0000-000000000000}"/>
          </ac:spMkLst>
        </pc:spChg>
      </pc:sldChg>
      <pc:sldChg chg="modSp">
        <pc:chgData name="Warren Ryan" userId="21ef8a3d6480a073" providerId="LiveId" clId="{88051218-1905-4F73-84E5-FAF227EB59C9}" dt="2019-07-18T06:34:33.118" v="12551" actId="20577"/>
        <pc:sldMkLst>
          <pc:docMk/>
          <pc:sldMk cId="3649230341" sldId="267"/>
        </pc:sldMkLst>
        <pc:spChg chg="mod">
          <ac:chgData name="Warren Ryan" userId="21ef8a3d6480a073" providerId="LiveId" clId="{88051218-1905-4F73-84E5-FAF227EB59C9}" dt="2019-07-18T06:34:33.118" v="12551" actId="20577"/>
          <ac:spMkLst>
            <pc:docMk/>
            <pc:sldMk cId="3649230341" sldId="267"/>
            <ac:spMk id="6" creationId="{00000000-0000-0000-0000-000000000000}"/>
          </ac:spMkLst>
        </pc:spChg>
      </pc:sldChg>
      <pc:sldChg chg="modSp">
        <pc:chgData name="Warren Ryan" userId="21ef8a3d6480a073" providerId="LiveId" clId="{88051218-1905-4F73-84E5-FAF227EB59C9}" dt="2019-07-06T03:44:07.178" v="348"/>
        <pc:sldMkLst>
          <pc:docMk/>
          <pc:sldMk cId="1704557177" sldId="274"/>
        </pc:sldMkLst>
        <pc:spChg chg="mod">
          <ac:chgData name="Warren Ryan" userId="21ef8a3d6480a073" providerId="LiveId" clId="{88051218-1905-4F73-84E5-FAF227EB59C9}" dt="2019-07-06T03:44:07.178" v="348"/>
          <ac:spMkLst>
            <pc:docMk/>
            <pc:sldMk cId="1704557177" sldId="274"/>
            <ac:spMk id="59" creationId="{2ED14E74-6265-44E3-A002-EFC78B87FD4F}"/>
          </ac:spMkLst>
        </pc:spChg>
        <pc:spChg chg="mod">
          <ac:chgData name="Warren Ryan" userId="21ef8a3d6480a073" providerId="LiveId" clId="{88051218-1905-4F73-84E5-FAF227EB59C9}" dt="2019-07-06T03:43:39.017" v="216"/>
          <ac:spMkLst>
            <pc:docMk/>
            <pc:sldMk cId="1704557177" sldId="274"/>
            <ac:spMk id="65" creationId="{CDB046C8-5185-4616-B9C5-4F0B595D5A87}"/>
          </ac:spMkLst>
        </pc:spChg>
      </pc:sldChg>
      <pc:sldChg chg="addSp delSp modSp add">
        <pc:chgData name="Warren Ryan" userId="21ef8a3d6480a073" providerId="LiveId" clId="{88051218-1905-4F73-84E5-FAF227EB59C9}" dt="2019-07-08T06:11:47.783" v="2105" actId="1036"/>
        <pc:sldMkLst>
          <pc:docMk/>
          <pc:sldMk cId="1623677507" sldId="275"/>
        </pc:sldMkLst>
        <pc:spChg chg="del mod">
          <ac:chgData name="Warren Ryan" userId="21ef8a3d6480a073" providerId="LiveId" clId="{88051218-1905-4F73-84E5-FAF227EB59C9}" dt="2019-07-06T03:52:27.982" v="1153" actId="478"/>
          <ac:spMkLst>
            <pc:docMk/>
            <pc:sldMk cId="1623677507" sldId="275"/>
            <ac:spMk id="2" creationId="{20C8FD27-24C0-4127-A617-62DE2A603991}"/>
          </ac:spMkLst>
        </pc:spChg>
        <pc:spChg chg="mod">
          <ac:chgData name="Warren Ryan" userId="21ef8a3d6480a073" providerId="LiveId" clId="{88051218-1905-4F73-84E5-FAF227EB59C9}" dt="2019-07-06T04:07:00.762" v="1594"/>
          <ac:spMkLst>
            <pc:docMk/>
            <pc:sldMk cId="1623677507" sldId="275"/>
            <ac:spMk id="4" creationId="{4D651DD8-B033-4AC6-AE03-F0FC2F92D3CC}"/>
          </ac:spMkLst>
        </pc:spChg>
        <pc:spChg chg="mod">
          <ac:chgData name="Warren Ryan" userId="21ef8a3d6480a073" providerId="LiveId" clId="{88051218-1905-4F73-84E5-FAF227EB59C9}" dt="2019-07-06T04:09:19.171" v="1803"/>
          <ac:spMkLst>
            <pc:docMk/>
            <pc:sldMk cId="1623677507" sldId="275"/>
            <ac:spMk id="5" creationId="{F41A5CDC-7B2C-4A12-82BB-EBE5C442D1D2}"/>
          </ac:spMkLst>
        </pc:spChg>
        <pc:spChg chg="add del mod">
          <ac:chgData name="Warren Ryan" userId="21ef8a3d6480a073" providerId="LiveId" clId="{88051218-1905-4F73-84E5-FAF227EB59C9}" dt="2019-07-06T03:52:52.412" v="1157" actId="478"/>
          <ac:spMkLst>
            <pc:docMk/>
            <pc:sldMk cId="1623677507" sldId="275"/>
            <ac:spMk id="9" creationId="{CEAEAE7A-07AF-475F-8FFB-663D46163ED4}"/>
          </ac:spMkLst>
        </pc:spChg>
        <pc:spChg chg="add del mod">
          <ac:chgData name="Warren Ryan" userId="21ef8a3d6480a073" providerId="LiveId" clId="{88051218-1905-4F73-84E5-FAF227EB59C9}" dt="2019-07-06T03:54:33.440" v="1172" actId="478"/>
          <ac:spMkLst>
            <pc:docMk/>
            <pc:sldMk cId="1623677507" sldId="275"/>
            <ac:spMk id="10" creationId="{DF73FC1E-9352-4AD9-B543-67E877A56685}"/>
          </ac:spMkLst>
        </pc:spChg>
        <pc:spChg chg="add del">
          <ac:chgData name="Warren Ryan" userId="21ef8a3d6480a073" providerId="LiveId" clId="{88051218-1905-4F73-84E5-FAF227EB59C9}" dt="2019-07-06T03:57:14.164" v="1253" actId="27957"/>
          <ac:spMkLst>
            <pc:docMk/>
            <pc:sldMk cId="1623677507" sldId="275"/>
            <ac:spMk id="13" creationId="{01F719C6-C8ED-4F0E-85D1-622CF1C5074A}"/>
          </ac:spMkLst>
        </pc:spChg>
        <pc:spChg chg="add mod">
          <ac:chgData name="Warren Ryan" userId="21ef8a3d6480a073" providerId="LiveId" clId="{88051218-1905-4F73-84E5-FAF227EB59C9}" dt="2019-07-06T03:58:17.685" v="1272" actId="1076"/>
          <ac:spMkLst>
            <pc:docMk/>
            <pc:sldMk cId="1623677507" sldId="275"/>
            <ac:spMk id="22" creationId="{4048B1BA-1B81-45AF-8FE5-9EF5D7C06914}"/>
          </ac:spMkLst>
        </pc:spChg>
        <pc:spChg chg="add del">
          <ac:chgData name="Warren Ryan" userId="21ef8a3d6480a073" providerId="LiveId" clId="{88051218-1905-4F73-84E5-FAF227EB59C9}" dt="2019-07-06T03:57:32.963" v="1256" actId="478"/>
          <ac:spMkLst>
            <pc:docMk/>
            <pc:sldMk cId="1623677507" sldId="275"/>
            <ac:spMk id="23" creationId="{E4AEEBD7-6A62-4E40-91B6-8D396453EA08}"/>
          </ac:spMkLst>
        </pc:spChg>
        <pc:spChg chg="add del mod">
          <ac:chgData name="Warren Ryan" userId="21ef8a3d6480a073" providerId="LiveId" clId="{88051218-1905-4F73-84E5-FAF227EB59C9}" dt="2019-07-06T03:58:15.311" v="1271" actId="478"/>
          <ac:spMkLst>
            <pc:docMk/>
            <pc:sldMk cId="1623677507" sldId="275"/>
            <ac:spMk id="38" creationId="{363351E1-573B-4ADD-8E4B-C2ED3F49876C}"/>
          </ac:spMkLst>
        </pc:spChg>
        <pc:spChg chg="add del">
          <ac:chgData name="Warren Ryan" userId="21ef8a3d6480a073" providerId="LiveId" clId="{88051218-1905-4F73-84E5-FAF227EB59C9}" dt="2019-07-06T03:57:31.491" v="1255" actId="478"/>
          <ac:spMkLst>
            <pc:docMk/>
            <pc:sldMk cId="1623677507" sldId="275"/>
            <ac:spMk id="39" creationId="{408450AD-628D-4B16-96B8-FE47FAB62D4B}"/>
          </ac:spMkLst>
        </pc:spChg>
        <pc:spChg chg="add del">
          <ac:chgData name="Warren Ryan" userId="21ef8a3d6480a073" providerId="LiveId" clId="{88051218-1905-4F73-84E5-FAF227EB59C9}" dt="2019-07-06T03:58:14.971" v="1270" actId="478"/>
          <ac:spMkLst>
            <pc:docMk/>
            <pc:sldMk cId="1623677507" sldId="275"/>
            <ac:spMk id="54" creationId="{50B99052-D8BD-43B9-8F9B-928D5C75F248}"/>
          </ac:spMkLst>
        </pc:spChg>
        <pc:spChg chg="add del">
          <ac:chgData name="Warren Ryan" userId="21ef8a3d6480a073" providerId="LiveId" clId="{88051218-1905-4F73-84E5-FAF227EB59C9}" dt="2019-07-06T03:57:32.963" v="1256" actId="478"/>
          <ac:spMkLst>
            <pc:docMk/>
            <pc:sldMk cId="1623677507" sldId="275"/>
            <ac:spMk id="58" creationId="{22EC3D80-0541-49E1-A151-510AC6A4D24D}"/>
          </ac:spMkLst>
        </pc:spChg>
        <pc:spChg chg="add del">
          <ac:chgData name="Warren Ryan" userId="21ef8a3d6480a073" providerId="LiveId" clId="{88051218-1905-4F73-84E5-FAF227EB59C9}" dt="2019-07-06T03:57:32.963" v="1256" actId="478"/>
          <ac:spMkLst>
            <pc:docMk/>
            <pc:sldMk cId="1623677507" sldId="275"/>
            <ac:spMk id="64" creationId="{7B0FDBC9-D8E0-49A8-A985-A410D67FC76F}"/>
          </ac:spMkLst>
        </pc:spChg>
        <pc:spChg chg="add mod">
          <ac:chgData name="Warren Ryan" userId="21ef8a3d6480a073" providerId="LiveId" clId="{88051218-1905-4F73-84E5-FAF227EB59C9}" dt="2019-07-06T04:02:31.771" v="1446" actId="13822"/>
          <ac:spMkLst>
            <pc:docMk/>
            <pc:sldMk cId="1623677507" sldId="275"/>
            <ac:spMk id="100" creationId="{23110FDB-FF85-45DA-8A18-96092C327CBB}"/>
          </ac:spMkLst>
        </pc:spChg>
        <pc:spChg chg="add del mod">
          <ac:chgData name="Warren Ryan" userId="21ef8a3d6480a073" providerId="LiveId" clId="{88051218-1905-4F73-84E5-FAF227EB59C9}" dt="2019-07-06T03:59:34.435" v="1287" actId="478"/>
          <ac:spMkLst>
            <pc:docMk/>
            <pc:sldMk cId="1623677507" sldId="275"/>
            <ac:spMk id="101" creationId="{A319F9CA-DFF9-4BD0-ACD8-84B7CD9411E5}"/>
          </ac:spMkLst>
        </pc:spChg>
        <pc:spChg chg="add mod">
          <ac:chgData name="Warren Ryan" userId="21ef8a3d6480a073" providerId="LiveId" clId="{88051218-1905-4F73-84E5-FAF227EB59C9}" dt="2019-07-06T04:02:31.771" v="1446" actId="13822"/>
          <ac:spMkLst>
            <pc:docMk/>
            <pc:sldMk cId="1623677507" sldId="275"/>
            <ac:spMk id="102" creationId="{A879BE8A-5B81-4F2B-B83A-8F23DF5F82C7}"/>
          </ac:spMkLst>
        </pc:spChg>
        <pc:spChg chg="add mod">
          <ac:chgData name="Warren Ryan" userId="21ef8a3d6480a073" providerId="LiveId" clId="{88051218-1905-4F73-84E5-FAF227EB59C9}" dt="2019-07-06T04:02:31.771" v="1446" actId="13822"/>
          <ac:spMkLst>
            <pc:docMk/>
            <pc:sldMk cId="1623677507" sldId="275"/>
            <ac:spMk id="103" creationId="{42F725F6-71E9-4CF8-9813-21AEE4236135}"/>
          </ac:spMkLst>
        </pc:spChg>
        <pc:spChg chg="add mod">
          <ac:chgData name="Warren Ryan" userId="21ef8a3d6480a073" providerId="LiveId" clId="{88051218-1905-4F73-84E5-FAF227EB59C9}" dt="2019-07-06T04:02:31.771" v="1446" actId="13822"/>
          <ac:spMkLst>
            <pc:docMk/>
            <pc:sldMk cId="1623677507" sldId="275"/>
            <ac:spMk id="104" creationId="{4EBE79A3-FFE7-4441-8614-35E26A301BE4}"/>
          </ac:spMkLst>
        </pc:spChg>
        <pc:spChg chg="add mod">
          <ac:chgData name="Warren Ryan" userId="21ef8a3d6480a073" providerId="LiveId" clId="{88051218-1905-4F73-84E5-FAF227EB59C9}" dt="2019-07-06T04:02:31.771" v="1446" actId="13822"/>
          <ac:spMkLst>
            <pc:docMk/>
            <pc:sldMk cId="1623677507" sldId="275"/>
            <ac:spMk id="105" creationId="{10908D21-F69D-4ACE-BB1D-EBF9E1FF5381}"/>
          </ac:spMkLst>
        </pc:spChg>
        <pc:spChg chg="add mod">
          <ac:chgData name="Warren Ryan" userId="21ef8a3d6480a073" providerId="LiveId" clId="{88051218-1905-4F73-84E5-FAF227EB59C9}" dt="2019-07-06T04:02:31.771" v="1446" actId="13822"/>
          <ac:spMkLst>
            <pc:docMk/>
            <pc:sldMk cId="1623677507" sldId="275"/>
            <ac:spMk id="106" creationId="{B2ACF4F2-833F-41F3-A261-7FC1A2E7F8D5}"/>
          </ac:spMkLst>
        </pc:spChg>
        <pc:spChg chg="add mod">
          <ac:chgData name="Warren Ryan" userId="21ef8a3d6480a073" providerId="LiveId" clId="{88051218-1905-4F73-84E5-FAF227EB59C9}" dt="2019-07-06T04:02:31.771" v="1446" actId="13822"/>
          <ac:spMkLst>
            <pc:docMk/>
            <pc:sldMk cId="1623677507" sldId="275"/>
            <ac:spMk id="107" creationId="{0615D210-2037-4748-9001-801D75AA265B}"/>
          </ac:spMkLst>
        </pc:spChg>
        <pc:spChg chg="add mod">
          <ac:chgData name="Warren Ryan" userId="21ef8a3d6480a073" providerId="LiveId" clId="{88051218-1905-4F73-84E5-FAF227EB59C9}" dt="2019-07-06T04:01:51.827" v="1441" actId="1076"/>
          <ac:spMkLst>
            <pc:docMk/>
            <pc:sldMk cId="1623677507" sldId="275"/>
            <ac:spMk id="108" creationId="{9FB5794D-1D3F-4226-A05E-DB40930907BF}"/>
          </ac:spMkLst>
        </pc:spChg>
        <pc:spChg chg="add mod">
          <ac:chgData name="Warren Ryan" userId="21ef8a3d6480a073" providerId="LiveId" clId="{88051218-1905-4F73-84E5-FAF227EB59C9}" dt="2019-07-08T06:11:47.783" v="2105" actId="1036"/>
          <ac:spMkLst>
            <pc:docMk/>
            <pc:sldMk cId="1623677507" sldId="275"/>
            <ac:spMk id="109" creationId="{A2FDF0BF-1277-4CF8-9A98-75BBCAAFA711}"/>
          </ac:spMkLst>
        </pc:spChg>
        <pc:spChg chg="add mod">
          <ac:chgData name="Warren Ryan" userId="21ef8a3d6480a073" providerId="LiveId" clId="{88051218-1905-4F73-84E5-FAF227EB59C9}" dt="2019-07-06T04:19:00.824" v="2101" actId="14100"/>
          <ac:spMkLst>
            <pc:docMk/>
            <pc:sldMk cId="1623677507" sldId="275"/>
            <ac:spMk id="110" creationId="{C30C7241-3CB2-4C96-9E00-1E5554460D06}"/>
          </ac:spMkLst>
        </pc:spChg>
        <pc:spChg chg="add mod">
          <ac:chgData name="Warren Ryan" userId="21ef8a3d6480a073" providerId="LiveId" clId="{88051218-1905-4F73-84E5-FAF227EB59C9}" dt="2019-07-06T04:19:08.886" v="2103" actId="14100"/>
          <ac:spMkLst>
            <pc:docMk/>
            <pc:sldMk cId="1623677507" sldId="275"/>
            <ac:spMk id="111" creationId="{1C1F5A30-E7B4-48BD-8091-2F84746CC24F}"/>
          </ac:spMkLst>
        </pc:spChg>
        <pc:spChg chg="add mod">
          <ac:chgData name="Warren Ryan" userId="21ef8a3d6480a073" providerId="LiveId" clId="{88051218-1905-4F73-84E5-FAF227EB59C9}" dt="2019-07-06T04:19:05.817" v="2102" actId="14100"/>
          <ac:spMkLst>
            <pc:docMk/>
            <pc:sldMk cId="1623677507" sldId="275"/>
            <ac:spMk id="112" creationId="{3D39BE43-9432-4E14-8108-ED3D193C1867}"/>
          </ac:spMkLst>
        </pc:spChg>
        <pc:spChg chg="add del mod">
          <ac:chgData name="Warren Ryan" userId="21ef8a3d6480a073" providerId="LiveId" clId="{88051218-1905-4F73-84E5-FAF227EB59C9}" dt="2019-07-06T04:04:16.317" v="1476" actId="11529"/>
          <ac:spMkLst>
            <pc:docMk/>
            <pc:sldMk cId="1623677507" sldId="275"/>
            <ac:spMk id="113" creationId="{FD40970D-19A2-442D-B1B0-FB7C1DF5AF59}"/>
          </ac:spMkLst>
        </pc:spChg>
        <pc:spChg chg="add mod">
          <ac:chgData name="Warren Ryan" userId="21ef8a3d6480a073" providerId="LiveId" clId="{88051218-1905-4F73-84E5-FAF227EB59C9}" dt="2019-07-06T04:10:03.168" v="1811" actId="1076"/>
          <ac:spMkLst>
            <pc:docMk/>
            <pc:sldMk cId="1623677507" sldId="275"/>
            <ac:spMk id="114" creationId="{33E86F87-CBB0-4FBD-8543-3B236207CC20}"/>
          </ac:spMkLst>
        </pc:spChg>
        <pc:spChg chg="add mod">
          <ac:chgData name="Warren Ryan" userId="21ef8a3d6480a073" providerId="LiveId" clId="{88051218-1905-4F73-84E5-FAF227EB59C9}" dt="2019-07-06T04:09:56.313" v="1809" actId="1076"/>
          <ac:spMkLst>
            <pc:docMk/>
            <pc:sldMk cId="1623677507" sldId="275"/>
            <ac:spMk id="115" creationId="{C8F40062-B332-4B6C-A746-8E5361EA0003}"/>
          </ac:spMkLst>
        </pc:spChg>
        <pc:spChg chg="add mod">
          <ac:chgData name="Warren Ryan" userId="21ef8a3d6480a073" providerId="LiveId" clId="{88051218-1905-4F73-84E5-FAF227EB59C9}" dt="2019-07-06T04:10:05.295" v="1812" actId="1076"/>
          <ac:spMkLst>
            <pc:docMk/>
            <pc:sldMk cId="1623677507" sldId="275"/>
            <ac:spMk id="120" creationId="{7FD2410D-3964-4C56-AD2B-1981BCD1CB22}"/>
          </ac:spMkLst>
        </pc:spChg>
        <pc:inkChg chg="add del">
          <ac:chgData name="Warren Ryan" userId="21ef8a3d6480a073" providerId="LiveId" clId="{88051218-1905-4F73-84E5-FAF227EB59C9}" dt="2019-07-06T03:52:02.976" v="1150"/>
          <ac:inkMkLst>
            <pc:docMk/>
            <pc:sldMk cId="1623677507" sldId="275"/>
            <ac:inkMk id="6" creationId="{119DE791-9253-40FC-981F-19DFEC342AA8}"/>
          </ac:inkMkLst>
        </pc:inkChg>
        <pc:inkChg chg="add del">
          <ac:chgData name="Warren Ryan" userId="21ef8a3d6480a073" providerId="LiveId" clId="{88051218-1905-4F73-84E5-FAF227EB59C9}" dt="2019-07-06T03:52:02.976" v="1150"/>
          <ac:inkMkLst>
            <pc:docMk/>
            <pc:sldMk cId="1623677507" sldId="275"/>
            <ac:inkMk id="7" creationId="{41A988F3-8747-4C0F-B474-26D600AA59D0}"/>
          </ac:inkMkLst>
        </pc:inkChg>
        <pc:inkChg chg="add del">
          <ac:chgData name="Warren Ryan" userId="21ef8a3d6480a073" providerId="LiveId" clId="{88051218-1905-4F73-84E5-FAF227EB59C9}" dt="2019-07-06T03:52:03.836" v="1151"/>
          <ac:inkMkLst>
            <pc:docMk/>
            <pc:sldMk cId="1623677507" sldId="275"/>
            <ac:inkMk id="8" creationId="{6231D37C-AEAE-41EB-82E7-23D64D36402C}"/>
          </ac:inkMkLst>
        </pc:inkChg>
        <pc:inkChg chg="add del">
          <ac:chgData name="Warren Ryan" userId="21ef8a3d6480a073" providerId="LiveId" clId="{88051218-1905-4F73-84E5-FAF227EB59C9}" dt="2019-07-06T03:55:08.965" v="1175"/>
          <ac:inkMkLst>
            <pc:docMk/>
            <pc:sldMk cId="1623677507" sldId="275"/>
            <ac:inkMk id="18" creationId="{9C56B9CC-215B-4B75-8422-A0DBC16D093C}"/>
          </ac:inkMkLst>
        </pc:inkChg>
        <pc:inkChg chg="add del">
          <ac:chgData name="Warren Ryan" userId="21ef8a3d6480a073" providerId="LiveId" clId="{88051218-1905-4F73-84E5-FAF227EB59C9}" dt="2019-07-06T03:55:08.965" v="1175"/>
          <ac:inkMkLst>
            <pc:docMk/>
            <pc:sldMk cId="1623677507" sldId="275"/>
            <ac:inkMk id="19" creationId="{06F39FD5-558B-4A32-AC90-6D5C288291AD}"/>
          </ac:inkMkLst>
        </pc:inkChg>
        <pc:inkChg chg="add del">
          <ac:chgData name="Warren Ryan" userId="21ef8a3d6480a073" providerId="LiveId" clId="{88051218-1905-4F73-84E5-FAF227EB59C9}" dt="2019-07-06T03:55:10.770" v="1178"/>
          <ac:inkMkLst>
            <pc:docMk/>
            <pc:sldMk cId="1623677507" sldId="275"/>
            <ac:inkMk id="20" creationId="{CDB7FF06-E2AF-4C71-B61C-E9C8377C9CB7}"/>
          </ac:inkMkLst>
        </pc:inkChg>
        <pc:inkChg chg="add del">
          <ac:chgData name="Warren Ryan" userId="21ef8a3d6480a073" providerId="LiveId" clId="{88051218-1905-4F73-84E5-FAF227EB59C9}" dt="2019-07-06T03:55:10.770" v="1178"/>
          <ac:inkMkLst>
            <pc:docMk/>
            <pc:sldMk cId="1623677507" sldId="275"/>
            <ac:inkMk id="21" creationId="{60A056FA-8042-4EC7-A8C9-04C396FF5FEA}"/>
          </ac:inkMkLst>
        </pc:inkChg>
        <pc:inkChg chg="add del">
          <ac:chgData name="Warren Ryan" userId="21ef8a3d6480a073" providerId="LiveId" clId="{88051218-1905-4F73-84E5-FAF227EB59C9}" dt="2019-07-06T03:55:10.770" v="1178"/>
          <ac:inkMkLst>
            <pc:docMk/>
            <pc:sldMk cId="1623677507" sldId="275"/>
            <ac:inkMk id="22" creationId="{48E68F2F-4BB6-40CA-B611-89D8E3B2B7C9}"/>
          </ac:inkMkLst>
        </pc:inkChg>
        <pc:inkChg chg="add del">
          <ac:chgData name="Warren Ryan" userId="21ef8a3d6480a073" providerId="LiveId" clId="{88051218-1905-4F73-84E5-FAF227EB59C9}" dt="2019-07-06T03:55:12.305" v="1180"/>
          <ac:inkMkLst>
            <pc:docMk/>
            <pc:sldMk cId="1623677507" sldId="275"/>
            <ac:inkMk id="23" creationId="{C7F2FC4C-B81C-40C8-8AA0-40C634B1AD35}"/>
          </ac:inkMkLst>
        </pc:inkChg>
        <pc:inkChg chg="add del">
          <ac:chgData name="Warren Ryan" userId="21ef8a3d6480a073" providerId="LiveId" clId="{88051218-1905-4F73-84E5-FAF227EB59C9}" dt="2019-07-06T03:55:12.305" v="1180"/>
          <ac:inkMkLst>
            <pc:docMk/>
            <pc:sldMk cId="1623677507" sldId="275"/>
            <ac:inkMk id="24" creationId="{B6B04B0B-7CFE-4FC8-B182-51CC817613BF}"/>
          </ac:inkMkLst>
        </pc:inkChg>
        <pc:inkChg chg="add del">
          <ac:chgData name="Warren Ryan" userId="21ef8a3d6480a073" providerId="LiveId" clId="{88051218-1905-4F73-84E5-FAF227EB59C9}" dt="2019-07-06T03:55:13.480" v="1182"/>
          <ac:inkMkLst>
            <pc:docMk/>
            <pc:sldMk cId="1623677507" sldId="275"/>
            <ac:inkMk id="25" creationId="{53DBC1E9-07DC-4CCF-A812-E01880C2A362}"/>
          </ac:inkMkLst>
        </pc:inkChg>
        <pc:inkChg chg="add del">
          <ac:chgData name="Warren Ryan" userId="21ef8a3d6480a073" providerId="LiveId" clId="{88051218-1905-4F73-84E5-FAF227EB59C9}" dt="2019-07-06T03:55:13.480" v="1182"/>
          <ac:inkMkLst>
            <pc:docMk/>
            <pc:sldMk cId="1623677507" sldId="275"/>
            <ac:inkMk id="26" creationId="{9889BF8E-FC7A-42A9-87F0-D27C24A640DF}"/>
          </ac:inkMkLst>
        </pc:inkChg>
        <pc:inkChg chg="add del">
          <ac:chgData name="Warren Ryan" userId="21ef8a3d6480a073" providerId="LiveId" clId="{88051218-1905-4F73-84E5-FAF227EB59C9}" dt="2019-07-06T03:55:17.075" v="1189"/>
          <ac:inkMkLst>
            <pc:docMk/>
            <pc:sldMk cId="1623677507" sldId="275"/>
            <ac:inkMk id="27" creationId="{3342C8A0-9649-4806-9410-802850A0F65B}"/>
          </ac:inkMkLst>
        </pc:inkChg>
        <pc:inkChg chg="add del">
          <ac:chgData name="Warren Ryan" userId="21ef8a3d6480a073" providerId="LiveId" clId="{88051218-1905-4F73-84E5-FAF227EB59C9}" dt="2019-07-06T03:55:17.075" v="1189"/>
          <ac:inkMkLst>
            <pc:docMk/>
            <pc:sldMk cId="1623677507" sldId="275"/>
            <ac:inkMk id="28" creationId="{959C24A1-2399-4119-9542-6D1B85F3DD29}"/>
          </ac:inkMkLst>
        </pc:inkChg>
        <pc:inkChg chg="add del">
          <ac:chgData name="Warren Ryan" userId="21ef8a3d6480a073" providerId="LiveId" clId="{88051218-1905-4F73-84E5-FAF227EB59C9}" dt="2019-07-06T03:55:17.075" v="1189"/>
          <ac:inkMkLst>
            <pc:docMk/>
            <pc:sldMk cId="1623677507" sldId="275"/>
            <ac:inkMk id="29" creationId="{FE8D6468-C4A7-4037-8B65-BEFB8B2CF695}"/>
          </ac:inkMkLst>
        </pc:inkChg>
        <pc:inkChg chg="add del">
          <ac:chgData name="Warren Ryan" userId="21ef8a3d6480a073" providerId="LiveId" clId="{88051218-1905-4F73-84E5-FAF227EB59C9}" dt="2019-07-06T03:55:17.075" v="1189"/>
          <ac:inkMkLst>
            <pc:docMk/>
            <pc:sldMk cId="1623677507" sldId="275"/>
            <ac:inkMk id="30" creationId="{42269799-C550-48EE-9E3E-0B27981313B7}"/>
          </ac:inkMkLst>
        </pc:inkChg>
        <pc:inkChg chg="add del">
          <ac:chgData name="Warren Ryan" userId="21ef8a3d6480a073" providerId="LiveId" clId="{88051218-1905-4F73-84E5-FAF227EB59C9}" dt="2019-07-06T03:55:17.075" v="1189"/>
          <ac:inkMkLst>
            <pc:docMk/>
            <pc:sldMk cId="1623677507" sldId="275"/>
            <ac:inkMk id="31" creationId="{731EA49A-0B8A-4933-880A-680677CED2A3}"/>
          </ac:inkMkLst>
        </pc:inkChg>
        <pc:inkChg chg="add del">
          <ac:chgData name="Warren Ryan" userId="21ef8a3d6480a073" providerId="LiveId" clId="{88051218-1905-4F73-84E5-FAF227EB59C9}" dt="2019-07-06T03:55:17.075" v="1189"/>
          <ac:inkMkLst>
            <pc:docMk/>
            <pc:sldMk cId="1623677507" sldId="275"/>
            <ac:inkMk id="32" creationId="{E1AC6BF3-7515-446F-8315-1D4316290463}"/>
          </ac:inkMkLst>
        </pc:inkChg>
        <pc:inkChg chg="add del">
          <ac:chgData name="Warren Ryan" userId="21ef8a3d6480a073" providerId="LiveId" clId="{88051218-1905-4F73-84E5-FAF227EB59C9}" dt="2019-07-06T03:55:17.075" v="1189"/>
          <ac:inkMkLst>
            <pc:docMk/>
            <pc:sldMk cId="1623677507" sldId="275"/>
            <ac:inkMk id="33" creationId="{61A34F72-A07C-4FB8-B30B-079B9FD32F92}"/>
          </ac:inkMkLst>
        </pc:inkChg>
        <pc:inkChg chg="add del">
          <ac:chgData name="Warren Ryan" userId="21ef8a3d6480a073" providerId="LiveId" clId="{88051218-1905-4F73-84E5-FAF227EB59C9}" dt="2019-07-06T03:55:25.249" v="1190"/>
          <ac:inkMkLst>
            <pc:docMk/>
            <pc:sldMk cId="1623677507" sldId="275"/>
            <ac:inkMk id="34" creationId="{7CC400A0-973E-464C-B3EA-8986A4D06FD6}"/>
          </ac:inkMkLst>
        </pc:inkChg>
        <pc:inkChg chg="add del">
          <ac:chgData name="Warren Ryan" userId="21ef8a3d6480a073" providerId="LiveId" clId="{88051218-1905-4F73-84E5-FAF227EB59C9}" dt="2019-07-06T03:55:31.169" v="1194"/>
          <ac:inkMkLst>
            <pc:docMk/>
            <pc:sldMk cId="1623677507" sldId="275"/>
            <ac:inkMk id="35" creationId="{190AAEAC-26A9-4C15-8C1B-BF59B72D70F3}"/>
          </ac:inkMkLst>
        </pc:inkChg>
        <pc:inkChg chg="add del">
          <ac:chgData name="Warren Ryan" userId="21ef8a3d6480a073" providerId="LiveId" clId="{88051218-1905-4F73-84E5-FAF227EB59C9}" dt="2019-07-06T03:55:31.169" v="1194"/>
          <ac:inkMkLst>
            <pc:docMk/>
            <pc:sldMk cId="1623677507" sldId="275"/>
            <ac:inkMk id="36" creationId="{5CBC4706-F7F9-4F7A-8186-C72D4BBD8B39}"/>
          </ac:inkMkLst>
        </pc:inkChg>
        <pc:inkChg chg="add del">
          <ac:chgData name="Warren Ryan" userId="21ef8a3d6480a073" providerId="LiveId" clId="{88051218-1905-4F73-84E5-FAF227EB59C9}" dt="2019-07-06T03:55:31.169" v="1194"/>
          <ac:inkMkLst>
            <pc:docMk/>
            <pc:sldMk cId="1623677507" sldId="275"/>
            <ac:inkMk id="37" creationId="{39299196-CF59-47D0-A6D1-3C5F7DCB429F}"/>
          </ac:inkMkLst>
        </pc:inkChg>
        <pc:inkChg chg="add del">
          <ac:chgData name="Warren Ryan" userId="21ef8a3d6480a073" providerId="LiveId" clId="{88051218-1905-4F73-84E5-FAF227EB59C9}" dt="2019-07-06T03:55:32.303" v="1195"/>
          <ac:inkMkLst>
            <pc:docMk/>
            <pc:sldMk cId="1623677507" sldId="275"/>
            <ac:inkMk id="38" creationId="{36D7F304-63F6-4006-ADD6-46A388756AB7}"/>
          </ac:inkMkLst>
        </pc:inkChg>
        <pc:inkChg chg="add del">
          <ac:chgData name="Warren Ryan" userId="21ef8a3d6480a073" providerId="LiveId" clId="{88051218-1905-4F73-84E5-FAF227EB59C9}" dt="2019-07-06T03:55:39.401" v="1201"/>
          <ac:inkMkLst>
            <pc:docMk/>
            <pc:sldMk cId="1623677507" sldId="275"/>
            <ac:inkMk id="39" creationId="{EF8E16BD-0604-4204-A205-4B732D3D5277}"/>
          </ac:inkMkLst>
        </pc:inkChg>
        <pc:inkChg chg="add del">
          <ac:chgData name="Warren Ryan" userId="21ef8a3d6480a073" providerId="LiveId" clId="{88051218-1905-4F73-84E5-FAF227EB59C9}" dt="2019-07-06T03:55:39.401" v="1201"/>
          <ac:inkMkLst>
            <pc:docMk/>
            <pc:sldMk cId="1623677507" sldId="275"/>
            <ac:inkMk id="40" creationId="{4201C3A7-0605-4E5B-AA02-4B585B2933A7}"/>
          </ac:inkMkLst>
        </pc:inkChg>
        <pc:inkChg chg="add del">
          <ac:chgData name="Warren Ryan" userId="21ef8a3d6480a073" providerId="LiveId" clId="{88051218-1905-4F73-84E5-FAF227EB59C9}" dt="2019-07-06T03:55:39.401" v="1201"/>
          <ac:inkMkLst>
            <pc:docMk/>
            <pc:sldMk cId="1623677507" sldId="275"/>
            <ac:inkMk id="41" creationId="{BA91BDA8-831D-488F-8973-EC8777E3F35D}"/>
          </ac:inkMkLst>
        </pc:inkChg>
        <pc:inkChg chg="add del">
          <ac:chgData name="Warren Ryan" userId="21ef8a3d6480a073" providerId="LiveId" clId="{88051218-1905-4F73-84E5-FAF227EB59C9}" dt="2019-07-06T03:55:39.401" v="1201"/>
          <ac:inkMkLst>
            <pc:docMk/>
            <pc:sldMk cId="1623677507" sldId="275"/>
            <ac:inkMk id="42" creationId="{6D2DD67C-22F5-4D29-9DDA-6E379BA95F32}"/>
          </ac:inkMkLst>
        </pc:inkChg>
        <pc:inkChg chg="add del">
          <ac:chgData name="Warren Ryan" userId="21ef8a3d6480a073" providerId="LiveId" clId="{88051218-1905-4F73-84E5-FAF227EB59C9}" dt="2019-07-06T03:55:39.401" v="1201"/>
          <ac:inkMkLst>
            <pc:docMk/>
            <pc:sldMk cId="1623677507" sldId="275"/>
            <ac:inkMk id="43" creationId="{26F65932-0B78-4F60-9B02-F0EDEB1B2BCA}"/>
          </ac:inkMkLst>
        </pc:inkChg>
        <pc:inkChg chg="add del">
          <ac:chgData name="Warren Ryan" userId="21ef8a3d6480a073" providerId="LiveId" clId="{88051218-1905-4F73-84E5-FAF227EB59C9}" dt="2019-07-06T03:55:42.882" v="1204"/>
          <ac:inkMkLst>
            <pc:docMk/>
            <pc:sldMk cId="1623677507" sldId="275"/>
            <ac:inkMk id="44" creationId="{862FFACE-44AB-47C0-889D-5425246F1401}"/>
          </ac:inkMkLst>
        </pc:inkChg>
        <pc:inkChg chg="add del">
          <ac:chgData name="Warren Ryan" userId="21ef8a3d6480a073" providerId="LiveId" clId="{88051218-1905-4F73-84E5-FAF227EB59C9}" dt="2019-07-06T03:55:42.882" v="1204"/>
          <ac:inkMkLst>
            <pc:docMk/>
            <pc:sldMk cId="1623677507" sldId="275"/>
            <ac:inkMk id="45" creationId="{675864F8-781A-4F6C-B06C-5A8F77DF072F}"/>
          </ac:inkMkLst>
        </pc:inkChg>
        <pc:inkChg chg="add del">
          <ac:chgData name="Warren Ryan" userId="21ef8a3d6480a073" providerId="LiveId" clId="{88051218-1905-4F73-84E5-FAF227EB59C9}" dt="2019-07-06T03:55:42.882" v="1204"/>
          <ac:inkMkLst>
            <pc:docMk/>
            <pc:sldMk cId="1623677507" sldId="275"/>
            <ac:inkMk id="46" creationId="{0359A350-1C95-4DCD-BEEC-57B8D37F2918}"/>
          </ac:inkMkLst>
        </pc:inkChg>
        <pc:inkChg chg="add del">
          <ac:chgData name="Warren Ryan" userId="21ef8a3d6480a073" providerId="LiveId" clId="{88051218-1905-4F73-84E5-FAF227EB59C9}" dt="2019-07-06T03:55:43.452" v="1206"/>
          <ac:inkMkLst>
            <pc:docMk/>
            <pc:sldMk cId="1623677507" sldId="275"/>
            <ac:inkMk id="47" creationId="{9D3ADA9C-BF4D-4171-B726-7492C78441BC}"/>
          </ac:inkMkLst>
        </pc:inkChg>
        <pc:inkChg chg="add del">
          <ac:chgData name="Warren Ryan" userId="21ef8a3d6480a073" providerId="LiveId" clId="{88051218-1905-4F73-84E5-FAF227EB59C9}" dt="2019-07-06T03:55:43.452" v="1206"/>
          <ac:inkMkLst>
            <pc:docMk/>
            <pc:sldMk cId="1623677507" sldId="275"/>
            <ac:inkMk id="48" creationId="{214841A2-6D14-4FEC-BEDE-48298444BAA9}"/>
          </ac:inkMkLst>
        </pc:inkChg>
        <pc:inkChg chg="add del">
          <ac:chgData name="Warren Ryan" userId="21ef8a3d6480a073" providerId="LiveId" clId="{88051218-1905-4F73-84E5-FAF227EB59C9}" dt="2019-07-06T03:56:12.579" v="1231"/>
          <ac:inkMkLst>
            <pc:docMk/>
            <pc:sldMk cId="1623677507" sldId="275"/>
            <ac:inkMk id="49" creationId="{F108ED35-7445-4A94-A2BF-04A1263DEF57}"/>
          </ac:inkMkLst>
        </pc:inkChg>
        <pc:inkChg chg="add del">
          <ac:chgData name="Warren Ryan" userId="21ef8a3d6480a073" providerId="LiveId" clId="{88051218-1905-4F73-84E5-FAF227EB59C9}" dt="2019-07-06T03:57:24.375" v="1254" actId="27957"/>
          <ac:inkMkLst>
            <pc:docMk/>
            <pc:sldMk cId="1623677507" sldId="275"/>
            <ac:inkMk id="50" creationId="{352D6918-1F88-41A5-9C80-0BD61AB95B5D}"/>
          </ac:inkMkLst>
        </pc:inkChg>
        <pc:inkChg chg="add del">
          <ac:chgData name="Warren Ryan" userId="21ef8a3d6480a073" providerId="LiveId" clId="{88051218-1905-4F73-84E5-FAF227EB59C9}" dt="2019-07-06T03:55:57.268" v="1213"/>
          <ac:inkMkLst>
            <pc:docMk/>
            <pc:sldMk cId="1623677507" sldId="275"/>
            <ac:inkMk id="51" creationId="{66E1EDDF-6E6F-4764-80AC-254F916B361F}"/>
          </ac:inkMkLst>
        </pc:inkChg>
        <pc:inkChg chg="add del">
          <ac:chgData name="Warren Ryan" userId="21ef8a3d6480a073" providerId="LiveId" clId="{88051218-1905-4F73-84E5-FAF227EB59C9}" dt="2019-07-06T03:55:57.268" v="1213"/>
          <ac:inkMkLst>
            <pc:docMk/>
            <pc:sldMk cId="1623677507" sldId="275"/>
            <ac:inkMk id="52" creationId="{B52EBA6B-7CFB-4E58-AB3E-8A58690E2030}"/>
          </ac:inkMkLst>
        </pc:inkChg>
        <pc:inkChg chg="add del">
          <ac:chgData name="Warren Ryan" userId="21ef8a3d6480a073" providerId="LiveId" clId="{88051218-1905-4F73-84E5-FAF227EB59C9}" dt="2019-07-06T03:55:57.268" v="1213"/>
          <ac:inkMkLst>
            <pc:docMk/>
            <pc:sldMk cId="1623677507" sldId="275"/>
            <ac:inkMk id="53" creationId="{200603AE-9B78-4791-BA97-8EE61EA5C892}"/>
          </ac:inkMkLst>
        </pc:inkChg>
        <pc:inkChg chg="add del">
          <ac:chgData name="Warren Ryan" userId="21ef8a3d6480a073" providerId="LiveId" clId="{88051218-1905-4F73-84E5-FAF227EB59C9}" dt="2019-07-06T03:55:57.268" v="1213"/>
          <ac:inkMkLst>
            <pc:docMk/>
            <pc:sldMk cId="1623677507" sldId="275"/>
            <ac:inkMk id="54" creationId="{E8CED3F5-2185-489C-9F28-74E68DDEDE73}"/>
          </ac:inkMkLst>
        </pc:inkChg>
        <pc:inkChg chg="add del">
          <ac:chgData name="Warren Ryan" userId="21ef8a3d6480a073" providerId="LiveId" clId="{88051218-1905-4F73-84E5-FAF227EB59C9}" dt="2019-07-06T03:55:57.268" v="1213"/>
          <ac:inkMkLst>
            <pc:docMk/>
            <pc:sldMk cId="1623677507" sldId="275"/>
            <ac:inkMk id="55" creationId="{3F1440F3-7AB9-4570-8585-418299BE5EF5}"/>
          </ac:inkMkLst>
        </pc:inkChg>
        <pc:inkChg chg="add del">
          <ac:chgData name="Warren Ryan" userId="21ef8a3d6480a073" providerId="LiveId" clId="{88051218-1905-4F73-84E5-FAF227EB59C9}" dt="2019-07-06T03:56:19.614" v="1238"/>
          <ac:inkMkLst>
            <pc:docMk/>
            <pc:sldMk cId="1623677507" sldId="275"/>
            <ac:inkMk id="56" creationId="{A01D13DE-D6F5-4001-B575-2096489597B0}"/>
          </ac:inkMkLst>
        </pc:inkChg>
        <pc:inkChg chg="add del">
          <ac:chgData name="Warren Ryan" userId="21ef8a3d6480a073" providerId="LiveId" clId="{88051218-1905-4F73-84E5-FAF227EB59C9}" dt="2019-07-06T03:56:05.373" v="1220"/>
          <ac:inkMkLst>
            <pc:docMk/>
            <pc:sldMk cId="1623677507" sldId="275"/>
            <ac:inkMk id="57" creationId="{A591E432-10B5-4FB9-8FD8-833CA1ADB5B7}"/>
          </ac:inkMkLst>
        </pc:inkChg>
        <pc:inkChg chg="add del">
          <ac:chgData name="Warren Ryan" userId="21ef8a3d6480a073" providerId="LiveId" clId="{88051218-1905-4F73-84E5-FAF227EB59C9}" dt="2019-07-06T03:56:05.373" v="1220"/>
          <ac:inkMkLst>
            <pc:docMk/>
            <pc:sldMk cId="1623677507" sldId="275"/>
            <ac:inkMk id="58" creationId="{AA01F05D-4F6C-4EC5-B35A-26EF75E1B5DA}"/>
          </ac:inkMkLst>
        </pc:inkChg>
        <pc:inkChg chg="add del">
          <ac:chgData name="Warren Ryan" userId="21ef8a3d6480a073" providerId="LiveId" clId="{88051218-1905-4F73-84E5-FAF227EB59C9}" dt="2019-07-06T03:56:05.373" v="1220"/>
          <ac:inkMkLst>
            <pc:docMk/>
            <pc:sldMk cId="1623677507" sldId="275"/>
            <ac:inkMk id="59" creationId="{65CB001E-353D-4B28-A622-2C0BA3D390E1}"/>
          </ac:inkMkLst>
        </pc:inkChg>
        <pc:inkChg chg="add del">
          <ac:chgData name="Warren Ryan" userId="21ef8a3d6480a073" providerId="LiveId" clId="{88051218-1905-4F73-84E5-FAF227EB59C9}" dt="2019-07-06T03:56:05.373" v="1220"/>
          <ac:inkMkLst>
            <pc:docMk/>
            <pc:sldMk cId="1623677507" sldId="275"/>
            <ac:inkMk id="60" creationId="{1811BE49-C35E-4EB6-BDB9-81AAA3D8B1F6}"/>
          </ac:inkMkLst>
        </pc:inkChg>
        <pc:inkChg chg="add del">
          <ac:chgData name="Warren Ryan" userId="21ef8a3d6480a073" providerId="LiveId" clId="{88051218-1905-4F73-84E5-FAF227EB59C9}" dt="2019-07-06T03:56:05.373" v="1220"/>
          <ac:inkMkLst>
            <pc:docMk/>
            <pc:sldMk cId="1623677507" sldId="275"/>
            <ac:inkMk id="61" creationId="{66137843-350F-4986-AF53-3D938053797A}"/>
          </ac:inkMkLst>
        </pc:inkChg>
        <pc:inkChg chg="add del">
          <ac:chgData name="Warren Ryan" userId="21ef8a3d6480a073" providerId="LiveId" clId="{88051218-1905-4F73-84E5-FAF227EB59C9}" dt="2019-07-06T03:56:05.373" v="1220"/>
          <ac:inkMkLst>
            <pc:docMk/>
            <pc:sldMk cId="1623677507" sldId="275"/>
            <ac:inkMk id="62" creationId="{3E450F4A-A832-44A1-A479-BD8F5CAAA75F}"/>
          </ac:inkMkLst>
        </pc:inkChg>
        <pc:inkChg chg="add del">
          <ac:chgData name="Warren Ryan" userId="21ef8a3d6480a073" providerId="LiveId" clId="{88051218-1905-4F73-84E5-FAF227EB59C9}" dt="2019-07-06T03:56:11.042" v="1228"/>
          <ac:inkMkLst>
            <pc:docMk/>
            <pc:sldMk cId="1623677507" sldId="275"/>
            <ac:inkMk id="63" creationId="{64D9B164-6972-4600-A48C-127AD7429C0C}"/>
          </ac:inkMkLst>
        </pc:inkChg>
        <pc:inkChg chg="add del">
          <ac:chgData name="Warren Ryan" userId="21ef8a3d6480a073" providerId="LiveId" clId="{88051218-1905-4F73-84E5-FAF227EB59C9}" dt="2019-07-06T03:56:11.042" v="1228"/>
          <ac:inkMkLst>
            <pc:docMk/>
            <pc:sldMk cId="1623677507" sldId="275"/>
            <ac:inkMk id="64" creationId="{0B589718-40CA-499E-BBBC-7A2174FE7B10}"/>
          </ac:inkMkLst>
        </pc:inkChg>
        <pc:inkChg chg="add del">
          <ac:chgData name="Warren Ryan" userId="21ef8a3d6480a073" providerId="LiveId" clId="{88051218-1905-4F73-84E5-FAF227EB59C9}" dt="2019-07-06T03:56:11.042" v="1228"/>
          <ac:inkMkLst>
            <pc:docMk/>
            <pc:sldMk cId="1623677507" sldId="275"/>
            <ac:inkMk id="65" creationId="{3C9EBFBE-336C-4158-9D64-310B8CEEBE32}"/>
          </ac:inkMkLst>
        </pc:inkChg>
        <pc:inkChg chg="add del">
          <ac:chgData name="Warren Ryan" userId="21ef8a3d6480a073" providerId="LiveId" clId="{88051218-1905-4F73-84E5-FAF227EB59C9}" dt="2019-07-06T03:56:11.042" v="1228"/>
          <ac:inkMkLst>
            <pc:docMk/>
            <pc:sldMk cId="1623677507" sldId="275"/>
            <ac:inkMk id="66" creationId="{C0ADEACB-BDCE-4373-B3A4-FD1E9F11D13D}"/>
          </ac:inkMkLst>
        </pc:inkChg>
        <pc:inkChg chg="add del">
          <ac:chgData name="Warren Ryan" userId="21ef8a3d6480a073" providerId="LiveId" clId="{88051218-1905-4F73-84E5-FAF227EB59C9}" dt="2019-07-06T03:56:11.042" v="1228"/>
          <ac:inkMkLst>
            <pc:docMk/>
            <pc:sldMk cId="1623677507" sldId="275"/>
            <ac:inkMk id="67" creationId="{4C533CE8-7F70-4387-AE33-0C3B7A6AF851}"/>
          </ac:inkMkLst>
        </pc:inkChg>
        <pc:inkChg chg="add del">
          <ac:chgData name="Warren Ryan" userId="21ef8a3d6480a073" providerId="LiveId" clId="{88051218-1905-4F73-84E5-FAF227EB59C9}" dt="2019-07-06T03:56:11.042" v="1228"/>
          <ac:inkMkLst>
            <pc:docMk/>
            <pc:sldMk cId="1623677507" sldId="275"/>
            <ac:inkMk id="68" creationId="{13D29EAF-7FA7-4278-A8EC-D402D583D56A}"/>
          </ac:inkMkLst>
        </pc:inkChg>
        <pc:inkChg chg="add del">
          <ac:chgData name="Warren Ryan" userId="21ef8a3d6480a073" providerId="LiveId" clId="{88051218-1905-4F73-84E5-FAF227EB59C9}" dt="2019-07-06T03:56:11.042" v="1228"/>
          <ac:inkMkLst>
            <pc:docMk/>
            <pc:sldMk cId="1623677507" sldId="275"/>
            <ac:inkMk id="69" creationId="{6603F611-B676-4455-8ACC-7ED46DF96504}"/>
          </ac:inkMkLst>
        </pc:inkChg>
        <pc:inkChg chg="add del">
          <ac:chgData name="Warren Ryan" userId="21ef8a3d6480a073" providerId="LiveId" clId="{88051218-1905-4F73-84E5-FAF227EB59C9}" dt="2019-07-06T03:56:11.042" v="1228"/>
          <ac:inkMkLst>
            <pc:docMk/>
            <pc:sldMk cId="1623677507" sldId="275"/>
            <ac:inkMk id="70" creationId="{D8967436-5952-495F-8096-C38B9E8E0C73}"/>
          </ac:inkMkLst>
        </pc:inkChg>
        <pc:inkChg chg="add del">
          <ac:chgData name="Warren Ryan" userId="21ef8a3d6480a073" providerId="LiveId" clId="{88051218-1905-4F73-84E5-FAF227EB59C9}" dt="2019-07-06T03:56:12.579" v="1231"/>
          <ac:inkMkLst>
            <pc:docMk/>
            <pc:sldMk cId="1623677507" sldId="275"/>
            <ac:inkMk id="71" creationId="{AAC7471E-5248-4BC1-A220-2EE8ED77F583}"/>
          </ac:inkMkLst>
        </pc:inkChg>
        <pc:inkChg chg="add del">
          <ac:chgData name="Warren Ryan" userId="21ef8a3d6480a073" providerId="LiveId" clId="{88051218-1905-4F73-84E5-FAF227EB59C9}" dt="2019-07-06T03:56:12.579" v="1231"/>
          <ac:inkMkLst>
            <pc:docMk/>
            <pc:sldMk cId="1623677507" sldId="275"/>
            <ac:inkMk id="72" creationId="{4848D1C2-0E29-4E37-A9A4-A6CB5606BFC7}"/>
          </ac:inkMkLst>
        </pc:inkChg>
        <pc:inkChg chg="add del">
          <ac:chgData name="Warren Ryan" userId="21ef8a3d6480a073" providerId="LiveId" clId="{88051218-1905-4F73-84E5-FAF227EB59C9}" dt="2019-07-06T03:56:12.579" v="1231"/>
          <ac:inkMkLst>
            <pc:docMk/>
            <pc:sldMk cId="1623677507" sldId="275"/>
            <ac:inkMk id="73" creationId="{85846364-AAD4-4052-BD2C-CA8469EF940F}"/>
          </ac:inkMkLst>
        </pc:inkChg>
        <pc:inkChg chg="add del mod">
          <ac:chgData name="Warren Ryan" userId="21ef8a3d6480a073" providerId="LiveId" clId="{88051218-1905-4F73-84E5-FAF227EB59C9}" dt="2019-07-06T03:57:34.783" v="1257" actId="478"/>
          <ac:inkMkLst>
            <pc:docMk/>
            <pc:sldMk cId="1623677507" sldId="275"/>
            <ac:inkMk id="74" creationId="{15A2F2C3-5CEB-4173-AC7A-F7CBD4DAC74B}"/>
          </ac:inkMkLst>
        </pc:inkChg>
        <pc:inkChg chg="add del">
          <ac:chgData name="Warren Ryan" userId="21ef8a3d6480a073" providerId="LiveId" clId="{88051218-1905-4F73-84E5-FAF227EB59C9}" dt="2019-07-06T03:56:17.132" v="1237"/>
          <ac:inkMkLst>
            <pc:docMk/>
            <pc:sldMk cId="1623677507" sldId="275"/>
            <ac:inkMk id="75" creationId="{43A98AEF-6E42-4189-BED5-613C6F117DD8}"/>
          </ac:inkMkLst>
        </pc:inkChg>
        <pc:inkChg chg="add del">
          <ac:chgData name="Warren Ryan" userId="21ef8a3d6480a073" providerId="LiveId" clId="{88051218-1905-4F73-84E5-FAF227EB59C9}" dt="2019-07-06T03:56:17.132" v="1237"/>
          <ac:inkMkLst>
            <pc:docMk/>
            <pc:sldMk cId="1623677507" sldId="275"/>
            <ac:inkMk id="76" creationId="{C87CB8A4-54F5-4FBD-AB3C-8CE62B70105C}"/>
          </ac:inkMkLst>
        </pc:inkChg>
        <pc:inkChg chg="add del">
          <ac:chgData name="Warren Ryan" userId="21ef8a3d6480a073" providerId="LiveId" clId="{88051218-1905-4F73-84E5-FAF227EB59C9}" dt="2019-07-06T03:56:17.132" v="1237"/>
          <ac:inkMkLst>
            <pc:docMk/>
            <pc:sldMk cId="1623677507" sldId="275"/>
            <ac:inkMk id="77" creationId="{D1C6C6A7-460F-4FE0-8CDE-26C72C1A3FE9}"/>
          </ac:inkMkLst>
        </pc:inkChg>
        <pc:inkChg chg="add del">
          <ac:chgData name="Warren Ryan" userId="21ef8a3d6480a073" providerId="LiveId" clId="{88051218-1905-4F73-84E5-FAF227EB59C9}" dt="2019-07-06T03:56:17.132" v="1237"/>
          <ac:inkMkLst>
            <pc:docMk/>
            <pc:sldMk cId="1623677507" sldId="275"/>
            <ac:inkMk id="78" creationId="{E2630772-0640-4BA0-A585-75F354731479}"/>
          </ac:inkMkLst>
        </pc:inkChg>
        <pc:inkChg chg="add del">
          <ac:chgData name="Warren Ryan" userId="21ef8a3d6480a073" providerId="LiveId" clId="{88051218-1905-4F73-84E5-FAF227EB59C9}" dt="2019-07-06T03:56:17.132" v="1237"/>
          <ac:inkMkLst>
            <pc:docMk/>
            <pc:sldMk cId="1623677507" sldId="275"/>
            <ac:inkMk id="79" creationId="{143960E1-D81A-4D7D-9256-FBB4264082F7}"/>
          </ac:inkMkLst>
        </pc:inkChg>
        <pc:inkChg chg="add del">
          <ac:chgData name="Warren Ryan" userId="21ef8a3d6480a073" providerId="LiveId" clId="{88051218-1905-4F73-84E5-FAF227EB59C9}" dt="2019-07-06T03:56:19.614" v="1239"/>
          <ac:inkMkLst>
            <pc:docMk/>
            <pc:sldMk cId="1623677507" sldId="275"/>
            <ac:inkMk id="80" creationId="{324B22F8-B581-4660-836C-72C96367B87B}"/>
          </ac:inkMkLst>
        </pc:inkChg>
        <pc:inkChg chg="add del">
          <ac:chgData name="Warren Ryan" userId="21ef8a3d6480a073" providerId="LiveId" clId="{88051218-1905-4F73-84E5-FAF227EB59C9}" dt="2019-07-06T03:56:26.845" v="1243"/>
          <ac:inkMkLst>
            <pc:docMk/>
            <pc:sldMk cId="1623677507" sldId="275"/>
            <ac:inkMk id="81" creationId="{B9A388E5-55F6-45F8-BE83-CE71E5CF167C}"/>
          </ac:inkMkLst>
        </pc:inkChg>
        <pc:inkChg chg="add del">
          <ac:chgData name="Warren Ryan" userId="21ef8a3d6480a073" providerId="LiveId" clId="{88051218-1905-4F73-84E5-FAF227EB59C9}" dt="2019-07-06T03:56:26.845" v="1243"/>
          <ac:inkMkLst>
            <pc:docMk/>
            <pc:sldMk cId="1623677507" sldId="275"/>
            <ac:inkMk id="82" creationId="{C95C747D-5EFD-4973-97E0-F0E80B0516C4}"/>
          </ac:inkMkLst>
        </pc:inkChg>
        <pc:inkChg chg="add del">
          <ac:chgData name="Warren Ryan" userId="21ef8a3d6480a073" providerId="LiveId" clId="{88051218-1905-4F73-84E5-FAF227EB59C9}" dt="2019-07-06T03:56:26.845" v="1243"/>
          <ac:inkMkLst>
            <pc:docMk/>
            <pc:sldMk cId="1623677507" sldId="275"/>
            <ac:inkMk id="83" creationId="{87278240-4A5B-4097-8953-951B63874728}"/>
          </ac:inkMkLst>
        </pc:inkChg>
        <pc:inkChg chg="add del">
          <ac:chgData name="Warren Ryan" userId="21ef8a3d6480a073" providerId="LiveId" clId="{88051218-1905-4F73-84E5-FAF227EB59C9}" dt="2019-07-06T04:01:35.687" v="1436" actId="478"/>
          <ac:inkMkLst>
            <pc:docMk/>
            <pc:sldMk cId="1623677507" sldId="275"/>
            <ac:inkMk id="84" creationId="{D3139F17-08A2-42A8-A3BD-BB41C995B31F}"/>
          </ac:inkMkLst>
        </pc:inkChg>
        <pc:inkChg chg="add del">
          <ac:chgData name="Warren Ryan" userId="21ef8a3d6480a073" providerId="LiveId" clId="{88051218-1905-4F73-84E5-FAF227EB59C9}" dt="2019-07-06T03:56:32.665" v="1250"/>
          <ac:inkMkLst>
            <pc:docMk/>
            <pc:sldMk cId="1623677507" sldId="275"/>
            <ac:inkMk id="85" creationId="{F47A37E6-2C48-413A-AFFD-12CDD6787F49}"/>
          </ac:inkMkLst>
        </pc:inkChg>
        <pc:inkChg chg="add del">
          <ac:chgData name="Warren Ryan" userId="21ef8a3d6480a073" providerId="LiveId" clId="{88051218-1905-4F73-84E5-FAF227EB59C9}" dt="2019-07-06T03:56:32.665" v="1250"/>
          <ac:inkMkLst>
            <pc:docMk/>
            <pc:sldMk cId="1623677507" sldId="275"/>
            <ac:inkMk id="86" creationId="{9285DDC1-2834-49D1-B1EA-FCEE743FDC1E}"/>
          </ac:inkMkLst>
        </pc:inkChg>
        <pc:inkChg chg="add del">
          <ac:chgData name="Warren Ryan" userId="21ef8a3d6480a073" providerId="LiveId" clId="{88051218-1905-4F73-84E5-FAF227EB59C9}" dt="2019-07-06T03:56:32.665" v="1250"/>
          <ac:inkMkLst>
            <pc:docMk/>
            <pc:sldMk cId="1623677507" sldId="275"/>
            <ac:inkMk id="87" creationId="{F8CAB534-13CB-4501-9AB8-9DC412C5F09E}"/>
          </ac:inkMkLst>
        </pc:inkChg>
        <pc:inkChg chg="add del">
          <ac:chgData name="Warren Ryan" userId="21ef8a3d6480a073" providerId="LiveId" clId="{88051218-1905-4F73-84E5-FAF227EB59C9}" dt="2019-07-06T03:56:32.665" v="1250"/>
          <ac:inkMkLst>
            <pc:docMk/>
            <pc:sldMk cId="1623677507" sldId="275"/>
            <ac:inkMk id="88" creationId="{6F2EC80B-8D78-40FE-8BCD-801600FCD8FC}"/>
          </ac:inkMkLst>
        </pc:inkChg>
        <pc:inkChg chg="add del">
          <ac:chgData name="Warren Ryan" userId="21ef8a3d6480a073" providerId="LiveId" clId="{88051218-1905-4F73-84E5-FAF227EB59C9}" dt="2019-07-06T03:56:32.665" v="1250"/>
          <ac:inkMkLst>
            <pc:docMk/>
            <pc:sldMk cId="1623677507" sldId="275"/>
            <ac:inkMk id="89" creationId="{01377662-A224-400D-B5C1-B957088CCAC8}"/>
          </ac:inkMkLst>
        </pc:inkChg>
        <pc:inkChg chg="add del">
          <ac:chgData name="Warren Ryan" userId="21ef8a3d6480a073" providerId="LiveId" clId="{88051218-1905-4F73-84E5-FAF227EB59C9}" dt="2019-07-06T03:56:32.665" v="1250"/>
          <ac:inkMkLst>
            <pc:docMk/>
            <pc:sldMk cId="1623677507" sldId="275"/>
            <ac:inkMk id="90" creationId="{553DC7FA-3116-4BC2-8715-A8CD0F6896A9}"/>
          </ac:inkMkLst>
        </pc:inkChg>
        <pc:inkChg chg="add del">
          <ac:chgData name="Warren Ryan" userId="21ef8a3d6480a073" providerId="LiveId" clId="{88051218-1905-4F73-84E5-FAF227EB59C9}" dt="2019-07-06T04:01:38.395" v="1437" actId="478"/>
          <ac:inkMkLst>
            <pc:docMk/>
            <pc:sldMk cId="1623677507" sldId="275"/>
            <ac:inkMk id="91" creationId="{BCB88FBE-74EA-4F98-A812-C2A9D80359EF}"/>
          </ac:inkMkLst>
        </pc:inkChg>
        <pc:inkChg chg="add del">
          <ac:chgData name="Warren Ryan" userId="21ef8a3d6480a073" providerId="LiveId" clId="{88051218-1905-4F73-84E5-FAF227EB59C9}" dt="2019-07-06T03:57:40.766" v="1263"/>
          <ac:inkMkLst>
            <pc:docMk/>
            <pc:sldMk cId="1623677507" sldId="275"/>
            <ac:inkMk id="92" creationId="{91087F77-5921-49C6-9C57-87C4FF2C26BC}"/>
          </ac:inkMkLst>
        </pc:inkChg>
        <pc:inkChg chg="add del">
          <ac:chgData name="Warren Ryan" userId="21ef8a3d6480a073" providerId="LiveId" clId="{88051218-1905-4F73-84E5-FAF227EB59C9}" dt="2019-07-06T03:57:40.766" v="1263"/>
          <ac:inkMkLst>
            <pc:docMk/>
            <pc:sldMk cId="1623677507" sldId="275"/>
            <ac:inkMk id="93" creationId="{DFC49654-9608-47A8-88C6-811C6B65F73C}"/>
          </ac:inkMkLst>
        </pc:inkChg>
        <pc:inkChg chg="add del">
          <ac:chgData name="Warren Ryan" userId="21ef8a3d6480a073" providerId="LiveId" clId="{88051218-1905-4F73-84E5-FAF227EB59C9}" dt="2019-07-06T03:57:40.766" v="1263"/>
          <ac:inkMkLst>
            <pc:docMk/>
            <pc:sldMk cId="1623677507" sldId="275"/>
            <ac:inkMk id="94" creationId="{C8E98820-96B6-4D5A-87D3-F7EED09D0816}"/>
          </ac:inkMkLst>
        </pc:inkChg>
        <pc:inkChg chg="add del">
          <ac:chgData name="Warren Ryan" userId="21ef8a3d6480a073" providerId="LiveId" clId="{88051218-1905-4F73-84E5-FAF227EB59C9}" dt="2019-07-06T03:57:40.766" v="1263"/>
          <ac:inkMkLst>
            <pc:docMk/>
            <pc:sldMk cId="1623677507" sldId="275"/>
            <ac:inkMk id="95" creationId="{DF83CF57-6C4F-42D5-B289-5EC78FC58D20}"/>
          </ac:inkMkLst>
        </pc:inkChg>
        <pc:inkChg chg="add del">
          <ac:chgData name="Warren Ryan" userId="21ef8a3d6480a073" providerId="LiveId" clId="{88051218-1905-4F73-84E5-FAF227EB59C9}" dt="2019-07-06T03:57:40.766" v="1263"/>
          <ac:inkMkLst>
            <pc:docMk/>
            <pc:sldMk cId="1623677507" sldId="275"/>
            <ac:inkMk id="96" creationId="{EE080E3B-B359-49AA-88D9-3A9B1EEF7495}"/>
          </ac:inkMkLst>
        </pc:inkChg>
        <pc:inkChg chg="add del mod">
          <ac:chgData name="Warren Ryan" userId="21ef8a3d6480a073" providerId="LiveId" clId="{88051218-1905-4F73-84E5-FAF227EB59C9}" dt="2019-07-06T03:57:55.884" v="1265"/>
          <ac:inkMkLst>
            <pc:docMk/>
            <pc:sldMk cId="1623677507" sldId="275"/>
            <ac:inkMk id="97" creationId="{29D4607B-A19C-4FDC-898E-D71F6AADE11D}"/>
          </ac:inkMkLst>
        </pc:inkChg>
        <pc:cxnChg chg="add del mod">
          <ac:chgData name="Warren Ryan" userId="21ef8a3d6480a073" providerId="LiveId" clId="{88051218-1905-4F73-84E5-FAF227EB59C9}" dt="2019-07-06T03:53:58.260" v="1164" actId="478"/>
          <ac:cxnSpMkLst>
            <pc:docMk/>
            <pc:sldMk cId="1623677507" sldId="275"/>
            <ac:cxnSpMk id="12" creationId="{5D6B50DB-44B5-469B-8D92-1061B9EE3E22}"/>
          </ac:cxnSpMkLst>
        </pc:cxnChg>
        <pc:cxnChg chg="add del mod">
          <ac:chgData name="Warren Ryan" userId="21ef8a3d6480a073" providerId="LiveId" clId="{88051218-1905-4F73-84E5-FAF227EB59C9}" dt="2019-07-06T03:54:31.380" v="1170" actId="478"/>
          <ac:cxnSpMkLst>
            <pc:docMk/>
            <pc:sldMk cId="1623677507" sldId="275"/>
            <ac:cxnSpMk id="15" creationId="{CD3063B1-7BB7-41AA-8C58-483618620554}"/>
          </ac:cxnSpMkLst>
        </pc:cxnChg>
        <pc:cxnChg chg="add del mod">
          <ac:chgData name="Warren Ryan" userId="21ef8a3d6480a073" providerId="LiveId" clId="{88051218-1905-4F73-84E5-FAF227EB59C9}" dt="2019-07-06T03:58:51.734" v="1274" actId="478"/>
          <ac:cxnSpMkLst>
            <pc:docMk/>
            <pc:sldMk cId="1623677507" sldId="275"/>
            <ac:cxnSpMk id="99" creationId="{BE52BA36-DB2E-4AC3-9854-8575FA8BF986}"/>
          </ac:cxnSpMkLst>
        </pc:cxnChg>
        <pc:cxnChg chg="add mod">
          <ac:chgData name="Warren Ryan" userId="21ef8a3d6480a073" providerId="LiveId" clId="{88051218-1905-4F73-84E5-FAF227EB59C9}" dt="2019-07-06T04:19:08.886" v="2103" actId="14100"/>
          <ac:cxnSpMkLst>
            <pc:docMk/>
            <pc:sldMk cId="1623677507" sldId="275"/>
            <ac:cxnSpMk id="117" creationId="{96FEBFE3-DDA5-4C93-A007-A0350F1C5987}"/>
          </ac:cxnSpMkLst>
        </pc:cxnChg>
        <pc:cxnChg chg="add mod">
          <ac:chgData name="Warren Ryan" userId="21ef8a3d6480a073" providerId="LiveId" clId="{88051218-1905-4F73-84E5-FAF227EB59C9}" dt="2019-07-06T04:09:59.519" v="1810" actId="1076"/>
          <ac:cxnSpMkLst>
            <pc:docMk/>
            <pc:sldMk cId="1623677507" sldId="275"/>
            <ac:cxnSpMk id="119" creationId="{0604890D-9C59-46AD-BF87-4546C85DF312}"/>
          </ac:cxnSpMkLst>
        </pc:cxnChg>
      </pc:sldChg>
      <pc:sldChg chg="delSp modSp add">
        <pc:chgData name="Warren Ryan" userId="21ef8a3d6480a073" providerId="LiveId" clId="{88051218-1905-4F73-84E5-FAF227EB59C9}" dt="2019-07-14T08:13:10.469" v="2317" actId="27636"/>
        <pc:sldMkLst>
          <pc:docMk/>
          <pc:sldMk cId="1608188151" sldId="276"/>
        </pc:sldMkLst>
        <pc:spChg chg="del">
          <ac:chgData name="Warren Ryan" userId="21ef8a3d6480a073" providerId="LiveId" clId="{88051218-1905-4F73-84E5-FAF227EB59C9}" dt="2019-07-06T04:06:45.321" v="1549" actId="478"/>
          <ac:spMkLst>
            <pc:docMk/>
            <pc:sldMk cId="1608188151" sldId="276"/>
            <ac:spMk id="2" creationId="{ED8DC26D-BCFF-4654-B4F0-E3A987486029}"/>
          </ac:spMkLst>
        </pc:spChg>
        <pc:spChg chg="mod">
          <ac:chgData name="Warren Ryan" userId="21ef8a3d6480a073" providerId="LiveId" clId="{88051218-1905-4F73-84E5-FAF227EB59C9}" dt="2019-07-06T04:08:34.305" v="1674"/>
          <ac:spMkLst>
            <pc:docMk/>
            <pc:sldMk cId="1608188151" sldId="276"/>
            <ac:spMk id="4" creationId="{8F14DA4F-802B-4B37-9A6A-46C6EF5B1E23}"/>
          </ac:spMkLst>
        </pc:spChg>
        <pc:spChg chg="mod">
          <ac:chgData name="Warren Ryan" userId="21ef8a3d6480a073" providerId="LiveId" clId="{88051218-1905-4F73-84E5-FAF227EB59C9}" dt="2019-07-14T08:13:10.469" v="2317" actId="27636"/>
          <ac:spMkLst>
            <pc:docMk/>
            <pc:sldMk cId="1608188151" sldId="276"/>
            <ac:spMk id="5" creationId="{B9504580-CC09-437B-9C46-157790FD115C}"/>
          </ac:spMkLst>
        </pc:spChg>
      </pc:sldChg>
      <pc:sldChg chg="modSp">
        <pc:chgData name="Warren Ryan" userId="21ef8a3d6480a073" providerId="LiveId" clId="{88051218-1905-4F73-84E5-FAF227EB59C9}" dt="2019-07-16T07:25:26.800" v="3207"/>
        <pc:sldMkLst>
          <pc:docMk/>
          <pc:sldMk cId="3325703420" sldId="277"/>
        </pc:sldMkLst>
        <pc:spChg chg="mod">
          <ac:chgData name="Warren Ryan" userId="21ef8a3d6480a073" providerId="LiveId" clId="{88051218-1905-4F73-84E5-FAF227EB59C9}" dt="2019-07-16T07:25:26.800" v="3207"/>
          <ac:spMkLst>
            <pc:docMk/>
            <pc:sldMk cId="3325703420" sldId="277"/>
            <ac:spMk id="5" creationId="{82BC5965-E0AE-4714-ADBD-89DD9C60048E}"/>
          </ac:spMkLst>
        </pc:spChg>
      </pc:sldChg>
      <pc:sldChg chg="delSp modSp add">
        <pc:chgData name="Warren Ryan" userId="21ef8a3d6480a073" providerId="LiveId" clId="{88051218-1905-4F73-84E5-FAF227EB59C9}" dt="2019-07-17T08:29:51.108" v="3377" actId="20577"/>
        <pc:sldMkLst>
          <pc:docMk/>
          <pc:sldMk cId="872207926" sldId="279"/>
        </pc:sldMkLst>
        <pc:spChg chg="del">
          <ac:chgData name="Warren Ryan" userId="21ef8a3d6480a073" providerId="LiveId" clId="{88051218-1905-4F73-84E5-FAF227EB59C9}" dt="2019-07-17T08:29:13.488" v="3367" actId="478"/>
          <ac:spMkLst>
            <pc:docMk/>
            <pc:sldMk cId="872207926" sldId="279"/>
            <ac:spMk id="2" creationId="{72740E01-C256-429C-8E9E-949701FFC60A}"/>
          </ac:spMkLst>
        </pc:spChg>
        <pc:spChg chg="mod">
          <ac:chgData name="Warren Ryan" userId="21ef8a3d6480a073" providerId="LiveId" clId="{88051218-1905-4F73-84E5-FAF227EB59C9}" dt="2019-07-17T06:58:19.632" v="3295"/>
          <ac:spMkLst>
            <pc:docMk/>
            <pc:sldMk cId="872207926" sldId="279"/>
            <ac:spMk id="4" creationId="{4D9739A4-D6CA-434D-A67E-7F957F25C6AC}"/>
          </ac:spMkLst>
        </pc:spChg>
        <pc:spChg chg="mod">
          <ac:chgData name="Warren Ryan" userId="21ef8a3d6480a073" providerId="LiveId" clId="{88051218-1905-4F73-84E5-FAF227EB59C9}" dt="2019-07-17T08:29:51.108" v="3377" actId="20577"/>
          <ac:spMkLst>
            <pc:docMk/>
            <pc:sldMk cId="872207926" sldId="279"/>
            <ac:spMk id="5" creationId="{4BDAA794-5CD3-4C45-9119-B7EBA845648E}"/>
          </ac:spMkLst>
        </pc:spChg>
      </pc:sldChg>
      <pc:sldChg chg="delSp modSp add">
        <pc:chgData name="Warren Ryan" userId="21ef8a3d6480a073" providerId="LiveId" clId="{88051218-1905-4F73-84E5-FAF227EB59C9}" dt="2019-07-17T08:31:57.634" v="3502" actId="20577"/>
        <pc:sldMkLst>
          <pc:docMk/>
          <pc:sldMk cId="4188715967" sldId="280"/>
        </pc:sldMkLst>
        <pc:spChg chg="del">
          <ac:chgData name="Warren Ryan" userId="21ef8a3d6480a073" providerId="LiveId" clId="{88051218-1905-4F73-84E5-FAF227EB59C9}" dt="2019-07-17T08:30:28.778" v="3379" actId="478"/>
          <ac:spMkLst>
            <pc:docMk/>
            <pc:sldMk cId="4188715967" sldId="280"/>
            <ac:spMk id="2" creationId="{AE250210-ECB1-463F-BFCF-52089347879A}"/>
          </ac:spMkLst>
        </pc:spChg>
        <pc:spChg chg="mod">
          <ac:chgData name="Warren Ryan" userId="21ef8a3d6480a073" providerId="LiveId" clId="{88051218-1905-4F73-84E5-FAF227EB59C9}" dt="2019-07-17T08:30:42.899" v="3450"/>
          <ac:spMkLst>
            <pc:docMk/>
            <pc:sldMk cId="4188715967" sldId="280"/>
            <ac:spMk id="4" creationId="{127AEC5C-7FB6-4729-933D-81F321F45E48}"/>
          </ac:spMkLst>
        </pc:spChg>
        <pc:spChg chg="mod">
          <ac:chgData name="Warren Ryan" userId="21ef8a3d6480a073" providerId="LiveId" clId="{88051218-1905-4F73-84E5-FAF227EB59C9}" dt="2019-07-17T08:31:57.634" v="3502" actId="20577"/>
          <ac:spMkLst>
            <pc:docMk/>
            <pc:sldMk cId="4188715967" sldId="280"/>
            <ac:spMk id="5" creationId="{78F92690-10EF-4034-9453-E2B7FC008B0B}"/>
          </ac:spMkLst>
        </pc:spChg>
      </pc:sldChg>
      <pc:sldChg chg="addSp delSp modSp add">
        <pc:chgData name="Warren Ryan" userId="21ef8a3d6480a073" providerId="LiveId" clId="{88051218-1905-4F73-84E5-FAF227EB59C9}" dt="2019-07-17T08:45:51.657" v="4169" actId="20577"/>
        <pc:sldMkLst>
          <pc:docMk/>
          <pc:sldMk cId="744737438" sldId="281"/>
        </pc:sldMkLst>
        <pc:spChg chg="del mod">
          <ac:chgData name="Warren Ryan" userId="21ef8a3d6480a073" providerId="LiveId" clId="{88051218-1905-4F73-84E5-FAF227EB59C9}" dt="2019-07-17T08:35:52.311" v="3518" actId="478"/>
          <ac:spMkLst>
            <pc:docMk/>
            <pc:sldMk cId="744737438" sldId="281"/>
            <ac:spMk id="2" creationId="{E616112C-CA25-4F39-8B22-C8EE0E6D5821}"/>
          </ac:spMkLst>
        </pc:spChg>
        <pc:spChg chg="mod">
          <ac:chgData name="Warren Ryan" userId="21ef8a3d6480a073" providerId="LiveId" clId="{88051218-1905-4F73-84E5-FAF227EB59C9}" dt="2019-07-17T08:32:39.518" v="3516"/>
          <ac:spMkLst>
            <pc:docMk/>
            <pc:sldMk cId="744737438" sldId="281"/>
            <ac:spMk id="4" creationId="{68B9E54E-FBD3-4978-A7DC-E505A2935D3E}"/>
          </ac:spMkLst>
        </pc:spChg>
        <pc:spChg chg="mod">
          <ac:chgData name="Warren Ryan" userId="21ef8a3d6480a073" providerId="LiveId" clId="{88051218-1905-4F73-84E5-FAF227EB59C9}" dt="2019-07-17T08:45:51.657" v="4169" actId="20577"/>
          <ac:spMkLst>
            <pc:docMk/>
            <pc:sldMk cId="744737438" sldId="281"/>
            <ac:spMk id="5" creationId="{D9215954-CB9D-4301-A93B-B3B4E7945628}"/>
          </ac:spMkLst>
        </pc:spChg>
        <pc:spChg chg="add del mod">
          <ac:chgData name="Warren Ryan" userId="21ef8a3d6480a073" providerId="LiveId" clId="{88051218-1905-4F73-84E5-FAF227EB59C9}" dt="2019-07-17T08:41:10.947" v="3779"/>
          <ac:spMkLst>
            <pc:docMk/>
            <pc:sldMk cId="744737438" sldId="281"/>
            <ac:spMk id="6" creationId="{4F9E3736-9DCD-4286-ACCB-B4B1BD78827C}"/>
          </ac:spMkLst>
        </pc:spChg>
        <pc:spChg chg="add del mod">
          <ac:chgData name="Warren Ryan" userId="21ef8a3d6480a073" providerId="LiveId" clId="{88051218-1905-4F73-84E5-FAF227EB59C9}" dt="2019-07-17T08:41:10.949" v="3781"/>
          <ac:spMkLst>
            <pc:docMk/>
            <pc:sldMk cId="744737438" sldId="281"/>
            <ac:spMk id="7" creationId="{14D9683C-B79F-4E40-BDE5-81EEC4F2FED4}"/>
          </ac:spMkLst>
        </pc:spChg>
        <pc:spChg chg="add mod">
          <ac:chgData name="Warren Ryan" userId="21ef8a3d6480a073" providerId="LiveId" clId="{88051218-1905-4F73-84E5-FAF227EB59C9}" dt="2019-07-17T08:42:10.756" v="3874" actId="20577"/>
          <ac:spMkLst>
            <pc:docMk/>
            <pc:sldMk cId="744737438" sldId="281"/>
            <ac:spMk id="8" creationId="{F1331015-90FD-41BE-A5DE-F1A59D6C8A7B}"/>
          </ac:spMkLst>
        </pc:spChg>
        <pc:spChg chg="add del mod">
          <ac:chgData name="Warren Ryan" userId="21ef8a3d6480a073" providerId="LiveId" clId="{88051218-1905-4F73-84E5-FAF227EB59C9}" dt="2019-07-17T08:41:10.950" v="3783"/>
          <ac:spMkLst>
            <pc:docMk/>
            <pc:sldMk cId="744737438" sldId="281"/>
            <ac:spMk id="9" creationId="{A30A0AB0-7522-4EDA-97B8-5296925B765E}"/>
          </ac:spMkLst>
        </pc:spChg>
        <pc:spChg chg="add mod">
          <ac:chgData name="Warren Ryan" userId="21ef8a3d6480a073" providerId="LiveId" clId="{88051218-1905-4F73-84E5-FAF227EB59C9}" dt="2019-07-17T08:42:14.849" v="3875" actId="1076"/>
          <ac:spMkLst>
            <pc:docMk/>
            <pc:sldMk cId="744737438" sldId="281"/>
            <ac:spMk id="10" creationId="{C6EE5B87-6C51-4E8B-9CD6-C1E2B4FDD43C}"/>
          </ac:spMkLst>
        </pc:spChg>
      </pc:sldChg>
      <pc:sldChg chg="addSp delSp modSp add ord">
        <pc:chgData name="Warren Ryan" userId="21ef8a3d6480a073" providerId="LiveId" clId="{88051218-1905-4F73-84E5-FAF227EB59C9}" dt="2019-07-18T07:06:54.524" v="15034"/>
        <pc:sldMkLst>
          <pc:docMk/>
          <pc:sldMk cId="1578289608" sldId="282"/>
        </pc:sldMkLst>
        <pc:spChg chg="mod">
          <ac:chgData name="Warren Ryan" userId="21ef8a3d6480a073" providerId="LiveId" clId="{88051218-1905-4F73-84E5-FAF227EB59C9}" dt="2019-07-18T02:50:00.186" v="4297"/>
          <ac:spMkLst>
            <pc:docMk/>
            <pc:sldMk cId="1578289608" sldId="282"/>
            <ac:spMk id="4" creationId="{8DD25BE1-712B-407B-AA45-2748AE19285B}"/>
          </ac:spMkLst>
        </pc:spChg>
        <pc:spChg chg="mod">
          <ac:chgData name="Warren Ryan" userId="21ef8a3d6480a073" providerId="LiveId" clId="{88051218-1905-4F73-84E5-FAF227EB59C9}" dt="2019-07-18T06:46:52.511" v="13177"/>
          <ac:spMkLst>
            <pc:docMk/>
            <pc:sldMk cId="1578289608" sldId="282"/>
            <ac:spMk id="5" creationId="{304E0D8F-9E50-4A01-ACF6-BDCECB03E5B8}"/>
          </ac:spMkLst>
        </pc:spChg>
        <pc:spChg chg="add del mod">
          <ac:chgData name="Warren Ryan" userId="21ef8a3d6480a073" providerId="LiveId" clId="{88051218-1905-4F73-84E5-FAF227EB59C9}" dt="2019-07-18T06:47:25.704" v="13179"/>
          <ac:spMkLst>
            <pc:docMk/>
            <pc:sldMk cId="1578289608" sldId="282"/>
            <ac:spMk id="6" creationId="{72D4DA3A-3ED5-4A74-92C6-6570B90ABEF5}"/>
          </ac:spMkLst>
        </pc:spChg>
        <pc:spChg chg="add mod">
          <ac:chgData name="Warren Ryan" userId="21ef8a3d6480a073" providerId="LiveId" clId="{88051218-1905-4F73-84E5-FAF227EB59C9}" dt="2019-07-18T06:45:56.314" v="13024" actId="1076"/>
          <ac:spMkLst>
            <pc:docMk/>
            <pc:sldMk cId="1578289608" sldId="282"/>
            <ac:spMk id="7" creationId="{8A6C8096-CFEA-4AC4-93DD-160D99400434}"/>
          </ac:spMkLst>
        </pc:spChg>
        <pc:spChg chg="add del mod">
          <ac:chgData name="Warren Ryan" userId="21ef8a3d6480a073" providerId="LiveId" clId="{88051218-1905-4F73-84E5-FAF227EB59C9}" dt="2019-07-18T07:06:54.524" v="15034"/>
          <ac:spMkLst>
            <pc:docMk/>
            <pc:sldMk cId="1578289608" sldId="282"/>
            <ac:spMk id="8" creationId="{9C21166E-760A-4EB5-940F-F97543E170D0}"/>
          </ac:spMkLst>
        </pc:spChg>
        <pc:spChg chg="add mod">
          <ac:chgData name="Warren Ryan" userId="21ef8a3d6480a073" providerId="LiveId" clId="{88051218-1905-4F73-84E5-FAF227EB59C9}" dt="2019-07-18T07:06:50.723" v="15032"/>
          <ac:spMkLst>
            <pc:docMk/>
            <pc:sldMk cId="1578289608" sldId="282"/>
            <ac:spMk id="9" creationId="{134C062A-F94B-42AE-B1F9-855304D6F74C}"/>
          </ac:spMkLst>
        </pc:spChg>
      </pc:sldChg>
      <pc:sldChg chg="addSp delSp modSp add ord">
        <pc:chgData name="Warren Ryan" userId="21ef8a3d6480a073" providerId="LiveId" clId="{88051218-1905-4F73-84E5-FAF227EB59C9}" dt="2019-07-18T05:19:27.106" v="7462" actId="1076"/>
        <pc:sldMkLst>
          <pc:docMk/>
          <pc:sldMk cId="2088575844" sldId="283"/>
        </pc:sldMkLst>
        <pc:spChg chg="del">
          <ac:chgData name="Warren Ryan" userId="21ef8a3d6480a073" providerId="LiveId" clId="{88051218-1905-4F73-84E5-FAF227EB59C9}" dt="2019-07-18T05:07:41.362" v="6314" actId="478"/>
          <ac:spMkLst>
            <pc:docMk/>
            <pc:sldMk cId="2088575844" sldId="283"/>
            <ac:spMk id="2" creationId="{05072DBE-1882-42C4-B3B5-36A1B5B1025E}"/>
          </ac:spMkLst>
        </pc:spChg>
        <pc:spChg chg="mod">
          <ac:chgData name="Warren Ryan" userId="21ef8a3d6480a073" providerId="LiveId" clId="{88051218-1905-4F73-84E5-FAF227EB59C9}" dt="2019-07-18T04:56:39.617" v="4499"/>
          <ac:spMkLst>
            <pc:docMk/>
            <pc:sldMk cId="2088575844" sldId="283"/>
            <ac:spMk id="4" creationId="{1E933D6F-A254-42FE-9AD5-89EFA63C943F}"/>
          </ac:spMkLst>
        </pc:spChg>
        <pc:spChg chg="mod">
          <ac:chgData name="Warren Ryan" userId="21ef8a3d6480a073" providerId="LiveId" clId="{88051218-1905-4F73-84E5-FAF227EB59C9}" dt="2019-07-18T05:18:45.751" v="7412"/>
          <ac:spMkLst>
            <pc:docMk/>
            <pc:sldMk cId="2088575844" sldId="283"/>
            <ac:spMk id="5" creationId="{A9705DBB-C6EB-465C-AD6A-ED47CBF9ED05}"/>
          </ac:spMkLst>
        </pc:spChg>
        <pc:spChg chg="add mod">
          <ac:chgData name="Warren Ryan" userId="21ef8a3d6480a073" providerId="LiveId" clId="{88051218-1905-4F73-84E5-FAF227EB59C9}" dt="2019-07-18T05:12:37.906" v="6505" actId="1076"/>
          <ac:spMkLst>
            <pc:docMk/>
            <pc:sldMk cId="2088575844" sldId="283"/>
            <ac:spMk id="6" creationId="{FAA74AD4-BD42-4CD8-A23D-168D791ACD16}"/>
          </ac:spMkLst>
        </pc:spChg>
        <pc:spChg chg="add mod">
          <ac:chgData name="Warren Ryan" userId="21ef8a3d6480a073" providerId="LiveId" clId="{88051218-1905-4F73-84E5-FAF227EB59C9}" dt="2019-07-18T05:19:27.106" v="7462" actId="1076"/>
          <ac:spMkLst>
            <pc:docMk/>
            <pc:sldMk cId="2088575844" sldId="283"/>
            <ac:spMk id="7" creationId="{183F3C6F-6CA6-42C8-90CA-41AD73E9C834}"/>
          </ac:spMkLst>
        </pc:spChg>
        <pc:spChg chg="add del mod">
          <ac:chgData name="Warren Ryan" userId="21ef8a3d6480a073" providerId="LiveId" clId="{88051218-1905-4F73-84E5-FAF227EB59C9}" dt="2019-07-18T05:19:01.951" v="7419" actId="767"/>
          <ac:spMkLst>
            <pc:docMk/>
            <pc:sldMk cId="2088575844" sldId="283"/>
            <ac:spMk id="8" creationId="{860DCE1C-05D1-4096-AA1B-4C7371CB298F}"/>
          </ac:spMkLst>
        </pc:spChg>
      </pc:sldChg>
      <pc:sldChg chg="addSp modSp add ord">
        <pc:chgData name="Warren Ryan" userId="21ef8a3d6480a073" providerId="LiveId" clId="{88051218-1905-4F73-84E5-FAF227EB59C9}" dt="2019-07-18T06:47:36.587" v="13180" actId="20577"/>
        <pc:sldMkLst>
          <pc:docMk/>
          <pc:sldMk cId="3988209452" sldId="284"/>
        </pc:sldMkLst>
        <pc:spChg chg="mod">
          <ac:chgData name="Warren Ryan" userId="21ef8a3d6480a073" providerId="LiveId" clId="{88051218-1905-4F73-84E5-FAF227EB59C9}" dt="2019-07-18T05:15:13.078" v="6918"/>
          <ac:spMkLst>
            <pc:docMk/>
            <pc:sldMk cId="3988209452" sldId="284"/>
            <ac:spMk id="4" creationId="{75448810-1465-436D-A9C0-A4ADC2EC7870}"/>
          </ac:spMkLst>
        </pc:spChg>
        <pc:spChg chg="mod">
          <ac:chgData name="Warren Ryan" userId="21ef8a3d6480a073" providerId="LiveId" clId="{88051218-1905-4F73-84E5-FAF227EB59C9}" dt="2019-07-18T06:47:36.587" v="13180" actId="20577"/>
          <ac:spMkLst>
            <pc:docMk/>
            <pc:sldMk cId="3988209452" sldId="284"/>
            <ac:spMk id="5" creationId="{162EC40C-0FD8-46B4-B5D6-E4F810A2349E}"/>
          </ac:spMkLst>
        </pc:spChg>
        <pc:spChg chg="add mod">
          <ac:chgData name="Warren Ryan" userId="21ef8a3d6480a073" providerId="LiveId" clId="{88051218-1905-4F73-84E5-FAF227EB59C9}" dt="2019-07-18T05:28:24.935" v="8813" actId="20577"/>
          <ac:spMkLst>
            <pc:docMk/>
            <pc:sldMk cId="3988209452" sldId="284"/>
            <ac:spMk id="6" creationId="{E6945A15-478A-4FA1-844E-90C3FAA92CC4}"/>
          </ac:spMkLst>
        </pc:spChg>
      </pc:sldChg>
      <pc:sldChg chg="modSp add">
        <pc:chgData name="Warren Ryan" userId="21ef8a3d6480a073" providerId="LiveId" clId="{88051218-1905-4F73-84E5-FAF227EB59C9}" dt="2019-07-18T06:07:45.173" v="11000"/>
        <pc:sldMkLst>
          <pc:docMk/>
          <pc:sldMk cId="1091678670" sldId="285"/>
        </pc:sldMkLst>
        <pc:spChg chg="mod">
          <ac:chgData name="Warren Ryan" userId="21ef8a3d6480a073" providerId="LiveId" clId="{88051218-1905-4F73-84E5-FAF227EB59C9}" dt="2019-07-18T05:54:17.186" v="9267"/>
          <ac:spMkLst>
            <pc:docMk/>
            <pc:sldMk cId="1091678670" sldId="285"/>
            <ac:spMk id="4" creationId="{9DB5B928-5AB3-4A7D-B4F3-447234943F21}"/>
          </ac:spMkLst>
        </pc:spChg>
        <pc:spChg chg="mod">
          <ac:chgData name="Warren Ryan" userId="21ef8a3d6480a073" providerId="LiveId" clId="{88051218-1905-4F73-84E5-FAF227EB59C9}" dt="2019-07-18T06:07:45.173" v="11000"/>
          <ac:spMkLst>
            <pc:docMk/>
            <pc:sldMk cId="1091678670" sldId="285"/>
            <ac:spMk id="5" creationId="{C74B88D8-07F3-4EBD-9A23-D7FC2CAE71B9}"/>
          </ac:spMkLst>
        </pc:spChg>
      </pc:sldChg>
      <pc:sldChg chg="addSp delSp modSp add">
        <pc:chgData name="Warren Ryan" userId="21ef8a3d6480a073" providerId="LiveId" clId="{88051218-1905-4F73-84E5-FAF227EB59C9}" dt="2019-07-18T06:17:44.058" v="11918" actId="20577"/>
        <pc:sldMkLst>
          <pc:docMk/>
          <pc:sldMk cId="2040680041" sldId="286"/>
        </pc:sldMkLst>
        <pc:spChg chg="mod">
          <ac:chgData name="Warren Ryan" userId="21ef8a3d6480a073" providerId="LiveId" clId="{88051218-1905-4F73-84E5-FAF227EB59C9}" dt="2019-07-18T06:11:34.295" v="11166" actId="20577"/>
          <ac:spMkLst>
            <pc:docMk/>
            <pc:sldMk cId="2040680041" sldId="286"/>
            <ac:spMk id="4" creationId="{B8ECA43A-A3C0-4ECE-BE87-27923EE81532}"/>
          </ac:spMkLst>
        </pc:spChg>
        <pc:spChg chg="mod">
          <ac:chgData name="Warren Ryan" userId="21ef8a3d6480a073" providerId="LiveId" clId="{88051218-1905-4F73-84E5-FAF227EB59C9}" dt="2019-07-18T06:17:44.058" v="11918" actId="20577"/>
          <ac:spMkLst>
            <pc:docMk/>
            <pc:sldMk cId="2040680041" sldId="286"/>
            <ac:spMk id="5" creationId="{8211CCE1-2327-4BDF-8A03-DF70BE572E73}"/>
          </ac:spMkLst>
        </pc:spChg>
        <pc:spChg chg="add del">
          <ac:chgData name="Warren Ryan" userId="21ef8a3d6480a073" providerId="LiveId" clId="{88051218-1905-4F73-84E5-FAF227EB59C9}" dt="2019-07-18T06:14:09.887" v="11615"/>
          <ac:spMkLst>
            <pc:docMk/>
            <pc:sldMk cId="2040680041" sldId="286"/>
            <ac:spMk id="6" creationId="{2123632A-F12E-417C-8B66-0C0F564907C3}"/>
          </ac:spMkLst>
        </pc:spChg>
      </pc:sldChg>
      <pc:sldChg chg="modSp add">
        <pc:chgData name="Warren Ryan" userId="21ef8a3d6480a073" providerId="LiveId" clId="{88051218-1905-4F73-84E5-FAF227EB59C9}" dt="2019-07-18T06:32:14.358" v="12458"/>
        <pc:sldMkLst>
          <pc:docMk/>
          <pc:sldMk cId="2702771813" sldId="287"/>
        </pc:sldMkLst>
        <pc:spChg chg="mod">
          <ac:chgData name="Warren Ryan" userId="21ef8a3d6480a073" providerId="LiveId" clId="{88051218-1905-4F73-84E5-FAF227EB59C9}" dt="2019-07-18T06:19:54.488" v="12139"/>
          <ac:spMkLst>
            <pc:docMk/>
            <pc:sldMk cId="2702771813" sldId="287"/>
            <ac:spMk id="4" creationId="{E2C5E4B5-386E-42A9-82B7-7A8B82536028}"/>
          </ac:spMkLst>
        </pc:spChg>
        <pc:spChg chg="mod">
          <ac:chgData name="Warren Ryan" userId="21ef8a3d6480a073" providerId="LiveId" clId="{88051218-1905-4F73-84E5-FAF227EB59C9}" dt="2019-07-18T06:32:14.358" v="12458"/>
          <ac:spMkLst>
            <pc:docMk/>
            <pc:sldMk cId="2702771813" sldId="287"/>
            <ac:spMk id="5" creationId="{FABB57B5-E8D5-4C46-AAC2-37B6FFA7528D}"/>
          </ac:spMkLst>
        </pc:spChg>
      </pc:sldChg>
      <pc:sldChg chg="modSp add">
        <pc:chgData name="Warren Ryan" userId="21ef8a3d6480a073" providerId="LiveId" clId="{88051218-1905-4F73-84E5-FAF227EB59C9}" dt="2019-07-18T07:15:29.939" v="15311" actId="20577"/>
        <pc:sldMkLst>
          <pc:docMk/>
          <pc:sldMk cId="4051404230" sldId="288"/>
        </pc:sldMkLst>
        <pc:spChg chg="mod">
          <ac:chgData name="Warren Ryan" userId="21ef8a3d6480a073" providerId="LiveId" clId="{88051218-1905-4F73-84E5-FAF227EB59C9}" dt="2019-07-18T06:48:12.366" v="13198"/>
          <ac:spMkLst>
            <pc:docMk/>
            <pc:sldMk cId="4051404230" sldId="288"/>
            <ac:spMk id="4" creationId="{84333990-CF69-4E35-8726-A02ED5D3AD39}"/>
          </ac:spMkLst>
        </pc:spChg>
        <pc:spChg chg="mod">
          <ac:chgData name="Warren Ryan" userId="21ef8a3d6480a073" providerId="LiveId" clId="{88051218-1905-4F73-84E5-FAF227EB59C9}" dt="2019-07-18T07:15:29.939" v="15311" actId="20577"/>
          <ac:spMkLst>
            <pc:docMk/>
            <pc:sldMk cId="4051404230" sldId="288"/>
            <ac:spMk id="5" creationId="{89C780B2-EF4C-49FB-A643-8350FCFBC5C0}"/>
          </ac:spMkLst>
        </pc:spChg>
      </pc:sldChg>
      <pc:sldChg chg="addSp delSp modSp add">
        <pc:chgData name="Warren Ryan" userId="21ef8a3d6480a073" providerId="LiveId" clId="{88051218-1905-4F73-84E5-FAF227EB59C9}" dt="2019-07-18T06:58:57.639" v="14662" actId="14100"/>
        <pc:sldMkLst>
          <pc:docMk/>
          <pc:sldMk cId="2761285488" sldId="289"/>
        </pc:sldMkLst>
        <pc:spChg chg="del">
          <ac:chgData name="Warren Ryan" userId="21ef8a3d6480a073" providerId="LiveId" clId="{88051218-1905-4F73-84E5-FAF227EB59C9}" dt="2019-07-18T06:58:53.858" v="14661" actId="478"/>
          <ac:spMkLst>
            <pc:docMk/>
            <pc:sldMk cId="2761285488" sldId="289"/>
            <ac:spMk id="2" creationId="{78DA7C63-5121-40C1-9A4C-0050E76239AA}"/>
          </ac:spMkLst>
        </pc:spChg>
        <pc:spChg chg="mod">
          <ac:chgData name="Warren Ryan" userId="21ef8a3d6480a073" providerId="LiveId" clId="{88051218-1905-4F73-84E5-FAF227EB59C9}" dt="2019-07-18T06:50:14.817" v="13403" actId="20577"/>
          <ac:spMkLst>
            <pc:docMk/>
            <pc:sldMk cId="2761285488" sldId="289"/>
            <ac:spMk id="4" creationId="{C30D4476-9D37-465B-8C55-3609DB47F3F6}"/>
          </ac:spMkLst>
        </pc:spChg>
        <pc:spChg chg="mod">
          <ac:chgData name="Warren Ryan" userId="21ef8a3d6480a073" providerId="LiveId" clId="{88051218-1905-4F73-84E5-FAF227EB59C9}" dt="2019-07-18T06:58:57.639" v="14662" actId="14100"/>
          <ac:spMkLst>
            <pc:docMk/>
            <pc:sldMk cId="2761285488" sldId="289"/>
            <ac:spMk id="5" creationId="{C681F218-71CC-457D-8312-22B38C6F5E9F}"/>
          </ac:spMkLst>
        </pc:spChg>
        <pc:spChg chg="add mod">
          <ac:chgData name="Warren Ryan" userId="21ef8a3d6480a073" providerId="LiveId" clId="{88051218-1905-4F73-84E5-FAF227EB59C9}" dt="2019-07-18T06:58:42.153" v="14660" actId="1076"/>
          <ac:spMkLst>
            <pc:docMk/>
            <pc:sldMk cId="2761285488" sldId="289"/>
            <ac:spMk id="6" creationId="{9D587C6A-7372-47C3-A5FA-0FBE3E890CE3}"/>
          </ac:spMkLst>
        </pc:spChg>
      </pc:sldChg>
      <pc:sldChg chg="modSp add ord">
        <pc:chgData name="Warren Ryan" userId="21ef8a3d6480a073" providerId="LiveId" clId="{88051218-1905-4F73-84E5-FAF227EB59C9}" dt="2019-07-18T08:31:21.127" v="16595"/>
        <pc:sldMkLst>
          <pc:docMk/>
          <pc:sldMk cId="319777613" sldId="290"/>
        </pc:sldMkLst>
        <pc:spChg chg="mod">
          <ac:chgData name="Warren Ryan" userId="21ef8a3d6480a073" providerId="LiveId" clId="{88051218-1905-4F73-84E5-FAF227EB59C9}" dt="2019-07-18T08:21:04.663" v="15368" actId="20577"/>
          <ac:spMkLst>
            <pc:docMk/>
            <pc:sldMk cId="319777613" sldId="290"/>
            <ac:spMk id="4" creationId="{D4B57705-7E58-4127-9636-D59482382676}"/>
          </ac:spMkLst>
        </pc:spChg>
        <pc:spChg chg="mod">
          <ac:chgData name="Warren Ryan" userId="21ef8a3d6480a073" providerId="LiveId" clId="{88051218-1905-4F73-84E5-FAF227EB59C9}" dt="2019-07-18T08:31:21.127" v="16595"/>
          <ac:spMkLst>
            <pc:docMk/>
            <pc:sldMk cId="319777613" sldId="290"/>
            <ac:spMk id="5" creationId="{655B07E1-0D74-46CE-A174-485AE63DC71F}"/>
          </ac:spMkLst>
        </pc:spChg>
      </pc:sldChg>
    </pc:docChg>
  </pc:docChgLst>
  <pc:docChgLst>
    <pc:chgData name="Warren Ryan" userId="21ef8a3d6480a073" providerId="LiveId" clId="{3B26418F-FE37-40D3-8B3C-3E5DCC7165E0}"/>
    <pc:docChg chg="undo redo custSel addSld delSld modSld">
      <pc:chgData name="Warren Ryan" userId="21ef8a3d6480a073" providerId="LiveId" clId="{3B26418F-FE37-40D3-8B3C-3E5DCC7165E0}" dt="2019-07-06T14:18:34.419" v="2050"/>
      <pc:docMkLst>
        <pc:docMk/>
      </pc:docMkLst>
      <pc:sldChg chg="modSp">
        <pc:chgData name="Warren Ryan" userId="21ef8a3d6480a073" providerId="LiveId" clId="{3B26418F-FE37-40D3-8B3C-3E5DCC7165E0}" dt="2019-07-06T13:16:19.849" v="1982" actId="2711"/>
        <pc:sldMkLst>
          <pc:docMk/>
          <pc:sldMk cId="2271741893" sldId="256"/>
        </pc:sldMkLst>
        <pc:spChg chg="mod">
          <ac:chgData name="Warren Ryan" userId="21ef8a3d6480a073" providerId="LiveId" clId="{3B26418F-FE37-40D3-8B3C-3E5DCC7165E0}" dt="2019-07-03T09:23:40.734" v="1420" actId="20577"/>
          <ac:spMkLst>
            <pc:docMk/>
            <pc:sldMk cId="2271741893" sldId="256"/>
            <ac:spMk id="4" creationId="{00000000-0000-0000-0000-000000000000}"/>
          </ac:spMkLst>
        </pc:spChg>
        <pc:spChg chg="mod">
          <ac:chgData name="Warren Ryan" userId="21ef8a3d6480a073" providerId="LiveId" clId="{3B26418F-FE37-40D3-8B3C-3E5DCC7165E0}" dt="2019-07-06T13:16:19.849" v="1982" actId="2711"/>
          <ac:spMkLst>
            <pc:docMk/>
            <pc:sldMk cId="2271741893" sldId="256"/>
            <ac:spMk id="7" creationId="{00000000-0000-0000-0000-000000000000}"/>
          </ac:spMkLst>
        </pc:spChg>
      </pc:sldChg>
      <pc:sldChg chg="modSp">
        <pc:chgData name="Warren Ryan" userId="21ef8a3d6480a073" providerId="LiveId" clId="{3B26418F-FE37-40D3-8B3C-3E5DCC7165E0}" dt="2019-07-06T14:01:46.194" v="2000" actId="1036"/>
        <pc:sldMkLst>
          <pc:docMk/>
          <pc:sldMk cId="26524309" sldId="265"/>
        </pc:sldMkLst>
        <pc:spChg chg="mod">
          <ac:chgData name="Warren Ryan" userId="21ef8a3d6480a073" providerId="LiveId" clId="{3B26418F-FE37-40D3-8B3C-3E5DCC7165E0}" dt="2019-07-03T09:05:28.259" v="33" actId="1076"/>
          <ac:spMkLst>
            <pc:docMk/>
            <pc:sldMk cId="26524309" sldId="265"/>
            <ac:spMk id="46" creationId="{EF46DABA-2E90-4CA3-9CA3-AA54029FE7FF}"/>
          </ac:spMkLst>
        </pc:spChg>
        <pc:spChg chg="mod">
          <ac:chgData name="Warren Ryan" userId="21ef8a3d6480a073" providerId="LiveId" clId="{3B26418F-FE37-40D3-8B3C-3E5DCC7165E0}" dt="2019-07-03T09:05:51.486" v="49" actId="20577"/>
          <ac:spMkLst>
            <pc:docMk/>
            <pc:sldMk cId="26524309" sldId="265"/>
            <ac:spMk id="64" creationId="{7FC57A65-3B9F-448B-B4D6-9C297FF5450C}"/>
          </ac:spMkLst>
        </pc:spChg>
        <pc:picChg chg="mod">
          <ac:chgData name="Warren Ryan" userId="21ef8a3d6480a073" providerId="LiveId" clId="{3B26418F-FE37-40D3-8B3C-3E5DCC7165E0}" dt="2019-07-06T14:01:46.194" v="2000" actId="1036"/>
          <ac:picMkLst>
            <pc:docMk/>
            <pc:sldMk cId="26524309" sldId="265"/>
            <ac:picMk id="3" creationId="{2F0131F4-63FB-48EF-970A-FD3A602C4053}"/>
          </ac:picMkLst>
        </pc:picChg>
      </pc:sldChg>
      <pc:sldChg chg="modSp">
        <pc:chgData name="Warren Ryan" userId="21ef8a3d6480a073" providerId="LiveId" clId="{3B26418F-FE37-40D3-8B3C-3E5DCC7165E0}" dt="2019-07-03T09:23:05.400" v="1414" actId="20577"/>
        <pc:sldMkLst>
          <pc:docMk/>
          <pc:sldMk cId="1587479032" sldId="266"/>
        </pc:sldMkLst>
        <pc:spChg chg="mod">
          <ac:chgData name="Warren Ryan" userId="21ef8a3d6480a073" providerId="LiveId" clId="{3B26418F-FE37-40D3-8B3C-3E5DCC7165E0}" dt="2019-07-03T09:23:05.400" v="1414" actId="20577"/>
          <ac:spMkLst>
            <pc:docMk/>
            <pc:sldMk cId="1587479032" sldId="266"/>
            <ac:spMk id="6" creationId="{00000000-0000-0000-0000-000000000000}"/>
          </ac:spMkLst>
        </pc:spChg>
      </pc:sldChg>
      <pc:sldChg chg="addSp delSp modSp">
        <pc:chgData name="Warren Ryan" userId="21ef8a3d6480a073" providerId="LiveId" clId="{3B26418F-FE37-40D3-8B3C-3E5DCC7165E0}" dt="2019-07-06T14:02:33.759" v="2002" actId="1076"/>
        <pc:sldMkLst>
          <pc:docMk/>
          <pc:sldMk cId="3613383898" sldId="273"/>
        </pc:sldMkLst>
        <pc:spChg chg="mod">
          <ac:chgData name="Warren Ryan" userId="21ef8a3d6480a073" providerId="LiveId" clId="{3B26418F-FE37-40D3-8B3C-3E5DCC7165E0}" dt="2019-07-06T13:30:48.018" v="1988" actId="20577"/>
          <ac:spMkLst>
            <pc:docMk/>
            <pc:sldMk cId="3613383898" sldId="273"/>
            <ac:spMk id="46" creationId="{EF46DABA-2E90-4CA3-9CA3-AA54029FE7FF}"/>
          </ac:spMkLst>
        </pc:spChg>
        <pc:spChg chg="mod">
          <ac:chgData name="Warren Ryan" userId="21ef8a3d6480a073" providerId="LiveId" clId="{3B26418F-FE37-40D3-8B3C-3E5DCC7165E0}" dt="2019-07-03T09:19:43.718" v="1406"/>
          <ac:spMkLst>
            <pc:docMk/>
            <pc:sldMk cId="3613383898" sldId="273"/>
            <ac:spMk id="47" creationId="{37A57102-FE45-451B-8AF3-76AC90E74613}"/>
          </ac:spMkLst>
        </pc:spChg>
        <pc:spChg chg="mod">
          <ac:chgData name="Warren Ryan" userId="21ef8a3d6480a073" providerId="LiveId" clId="{3B26418F-FE37-40D3-8B3C-3E5DCC7165E0}" dt="2019-07-03T09:14:58.225" v="178" actId="20577"/>
          <ac:spMkLst>
            <pc:docMk/>
            <pc:sldMk cId="3613383898" sldId="273"/>
            <ac:spMk id="52" creationId="{E22E85C9-85A3-4A65-A6DE-24C3187B2679}"/>
          </ac:spMkLst>
        </pc:spChg>
        <pc:spChg chg="mod">
          <ac:chgData name="Warren Ryan" userId="21ef8a3d6480a073" providerId="LiveId" clId="{3B26418F-FE37-40D3-8B3C-3E5DCC7165E0}" dt="2019-07-03T09:18:21.801" v="1098"/>
          <ac:spMkLst>
            <pc:docMk/>
            <pc:sldMk cId="3613383898" sldId="273"/>
            <ac:spMk id="53" creationId="{0E1CD8E4-6D9B-414F-B5C1-5C9EE1698EBC}"/>
          </ac:spMkLst>
        </pc:spChg>
        <pc:spChg chg="mod">
          <ac:chgData name="Warren Ryan" userId="21ef8a3d6480a073" providerId="LiveId" clId="{3B26418F-FE37-40D3-8B3C-3E5DCC7165E0}" dt="2019-07-06T14:02:33.759" v="2002" actId="1076"/>
          <ac:spMkLst>
            <pc:docMk/>
            <pc:sldMk cId="3613383898" sldId="273"/>
            <ac:spMk id="58" creationId="{558D623D-8DA9-46DE-845C-0C3130D92200}"/>
          </ac:spMkLst>
        </pc:spChg>
        <pc:spChg chg="mod">
          <ac:chgData name="Warren Ryan" userId="21ef8a3d6480a073" providerId="LiveId" clId="{3B26418F-FE37-40D3-8B3C-3E5DCC7165E0}" dt="2019-07-03T09:17:21.977" v="821" actId="27636"/>
          <ac:spMkLst>
            <pc:docMk/>
            <pc:sldMk cId="3613383898" sldId="273"/>
            <ac:spMk id="59" creationId="{2ED14E74-6265-44E3-A002-EFC78B87FD4F}"/>
          </ac:spMkLst>
        </pc:spChg>
        <pc:spChg chg="mod">
          <ac:chgData name="Warren Ryan" userId="21ef8a3d6480a073" providerId="LiveId" clId="{3B26418F-FE37-40D3-8B3C-3E5DCC7165E0}" dt="2019-07-03T09:14:52.136" v="168"/>
          <ac:spMkLst>
            <pc:docMk/>
            <pc:sldMk cId="3613383898" sldId="273"/>
            <ac:spMk id="64" creationId="{7FC57A65-3B9F-448B-B4D6-9C297FF5450C}"/>
          </ac:spMkLst>
        </pc:spChg>
        <pc:spChg chg="mod">
          <ac:chgData name="Warren Ryan" userId="21ef8a3d6480a073" providerId="LiveId" clId="{3B26418F-FE37-40D3-8B3C-3E5DCC7165E0}" dt="2019-07-03T09:16:12.972" v="522" actId="20577"/>
          <ac:spMkLst>
            <pc:docMk/>
            <pc:sldMk cId="3613383898" sldId="273"/>
            <ac:spMk id="65" creationId="{CDB046C8-5185-4616-B9C5-4F0B595D5A87}"/>
          </ac:spMkLst>
        </pc:spChg>
        <pc:grpChg chg="mod">
          <ac:chgData name="Warren Ryan" userId="21ef8a3d6480a073" providerId="LiveId" clId="{3B26418F-FE37-40D3-8B3C-3E5DCC7165E0}" dt="2019-07-06T14:01:40.478" v="1999" actId="1076"/>
          <ac:grpSpMkLst>
            <pc:docMk/>
            <pc:sldMk cId="3613383898" sldId="273"/>
            <ac:grpSpMk id="36" creationId="{D11AF142-D87F-403E-85AC-554EA659E113}"/>
          </ac:grpSpMkLst>
        </pc:grpChg>
        <pc:picChg chg="del">
          <ac:chgData name="Warren Ryan" userId="21ef8a3d6480a073" providerId="LiveId" clId="{3B26418F-FE37-40D3-8B3C-3E5DCC7165E0}" dt="2019-07-03T09:14:29.956" v="147" actId="478"/>
          <ac:picMkLst>
            <pc:docMk/>
            <pc:sldMk cId="3613383898" sldId="273"/>
            <ac:picMk id="3" creationId="{2F0131F4-63FB-48EF-970A-FD3A602C4053}"/>
          </ac:picMkLst>
        </pc:picChg>
        <pc:picChg chg="add mod">
          <ac:chgData name="Warren Ryan" userId="21ef8a3d6480a073" providerId="LiveId" clId="{3B26418F-FE37-40D3-8B3C-3E5DCC7165E0}" dt="2019-07-03T09:19:49.391" v="1407" actId="14100"/>
          <ac:picMkLst>
            <pc:docMk/>
            <pc:sldMk cId="3613383898" sldId="273"/>
            <ac:picMk id="4" creationId="{7B4B52A5-5F2C-43A1-9BA6-CE7543C8CF8C}"/>
          </ac:picMkLst>
        </pc:picChg>
        <pc:picChg chg="add del">
          <ac:chgData name="Warren Ryan" userId="21ef8a3d6480a073" providerId="LiveId" clId="{3B26418F-FE37-40D3-8B3C-3E5DCC7165E0}" dt="2019-07-03T09:09:40.341" v="69" actId="478"/>
          <ac:picMkLst>
            <pc:docMk/>
            <pc:sldMk cId="3613383898" sldId="273"/>
            <ac:picMk id="5" creationId="{D996607E-2DBE-48FC-B66D-51B0B2D80891}"/>
          </ac:picMkLst>
        </pc:picChg>
        <pc:picChg chg="del">
          <ac:chgData name="Warren Ryan" userId="21ef8a3d6480a073" providerId="LiveId" clId="{3B26418F-FE37-40D3-8B3C-3E5DCC7165E0}" dt="2019-07-03T09:10:21.702" v="90" actId="478"/>
          <ac:picMkLst>
            <pc:docMk/>
            <pc:sldMk cId="3613383898" sldId="273"/>
            <ac:picMk id="7" creationId="{7D91B6BE-DB7D-4704-B3B3-FA7C4F2F75D2}"/>
          </ac:picMkLst>
        </pc:picChg>
        <pc:picChg chg="add mod">
          <ac:chgData name="Warren Ryan" userId="21ef8a3d6480a073" providerId="LiveId" clId="{3B26418F-FE37-40D3-8B3C-3E5DCC7165E0}" dt="2019-07-03T09:14:39.981" v="152" actId="1076"/>
          <ac:picMkLst>
            <pc:docMk/>
            <pc:sldMk cId="3613383898" sldId="273"/>
            <ac:picMk id="8" creationId="{23DA9C6D-57F9-4241-9AC2-D3AF482DD04D}"/>
          </ac:picMkLst>
        </pc:picChg>
        <pc:picChg chg="del">
          <ac:chgData name="Warren Ryan" userId="21ef8a3d6480a073" providerId="LiveId" clId="{3B26418F-FE37-40D3-8B3C-3E5DCC7165E0}" dt="2019-07-03T09:11:26.319" v="108" actId="478"/>
          <ac:picMkLst>
            <pc:docMk/>
            <pc:sldMk cId="3613383898" sldId="273"/>
            <ac:picMk id="9" creationId="{0E296FD0-3D45-4450-9914-0AAFEEFBF898}"/>
          </ac:picMkLst>
        </pc:picChg>
        <pc:picChg chg="add mod">
          <ac:chgData name="Warren Ryan" userId="21ef8a3d6480a073" providerId="LiveId" clId="{3B26418F-FE37-40D3-8B3C-3E5DCC7165E0}" dt="2019-07-03T09:11:31.922" v="110" actId="1076"/>
          <ac:picMkLst>
            <pc:docMk/>
            <pc:sldMk cId="3613383898" sldId="273"/>
            <ac:picMk id="31" creationId="{B5129B8C-977F-4F14-9116-D8726CE9E223}"/>
          </ac:picMkLst>
        </pc:picChg>
      </pc:sldChg>
      <pc:sldChg chg="addSp delSp modSp add">
        <pc:chgData name="Warren Ryan" userId="21ef8a3d6480a073" providerId="LiveId" clId="{3B26418F-FE37-40D3-8B3C-3E5DCC7165E0}" dt="2019-07-03T09:28:21.491" v="1455" actId="1076"/>
        <pc:sldMkLst>
          <pc:docMk/>
          <pc:sldMk cId="1704557177" sldId="274"/>
        </pc:sldMkLst>
        <pc:spChg chg="del">
          <ac:chgData name="Warren Ryan" userId="21ef8a3d6480a073" providerId="LiveId" clId="{3B26418F-FE37-40D3-8B3C-3E5DCC7165E0}" dt="2019-07-03T09:26:45.609" v="1439" actId="478"/>
          <ac:spMkLst>
            <pc:docMk/>
            <pc:sldMk cId="1704557177" sldId="274"/>
            <ac:spMk id="46" creationId="{EF46DABA-2E90-4CA3-9CA3-AA54029FE7FF}"/>
          </ac:spMkLst>
        </pc:spChg>
        <pc:spChg chg="del">
          <ac:chgData name="Warren Ryan" userId="21ef8a3d6480a073" providerId="LiveId" clId="{3B26418F-FE37-40D3-8B3C-3E5DCC7165E0}" dt="2019-07-03T09:26:45.609" v="1439" actId="478"/>
          <ac:spMkLst>
            <pc:docMk/>
            <pc:sldMk cId="1704557177" sldId="274"/>
            <ac:spMk id="47" creationId="{37A57102-FE45-451B-8AF3-76AC90E74613}"/>
          </ac:spMkLst>
        </pc:spChg>
        <pc:spChg chg="del">
          <ac:chgData name="Warren Ryan" userId="21ef8a3d6480a073" providerId="LiveId" clId="{3B26418F-FE37-40D3-8B3C-3E5DCC7165E0}" dt="2019-07-03T09:26:39.873" v="1437" actId="478"/>
          <ac:spMkLst>
            <pc:docMk/>
            <pc:sldMk cId="1704557177" sldId="274"/>
            <ac:spMk id="52" creationId="{E22E85C9-85A3-4A65-A6DE-24C3187B2679}"/>
          </ac:spMkLst>
        </pc:spChg>
        <pc:spChg chg="del">
          <ac:chgData name="Warren Ryan" userId="21ef8a3d6480a073" providerId="LiveId" clId="{3B26418F-FE37-40D3-8B3C-3E5DCC7165E0}" dt="2019-07-03T09:26:45.609" v="1439" actId="478"/>
          <ac:spMkLst>
            <pc:docMk/>
            <pc:sldMk cId="1704557177" sldId="274"/>
            <ac:spMk id="53" creationId="{0E1CD8E4-6D9B-414F-B5C1-5C9EE1698EBC}"/>
          </ac:spMkLst>
        </pc:spChg>
        <pc:spChg chg="mod">
          <ac:chgData name="Warren Ryan" userId="21ef8a3d6480a073" providerId="LiveId" clId="{3B26418F-FE37-40D3-8B3C-3E5DCC7165E0}" dt="2019-07-03T09:26:02.910" v="1434" actId="20577"/>
          <ac:spMkLst>
            <pc:docMk/>
            <pc:sldMk cId="1704557177" sldId="274"/>
            <ac:spMk id="58" creationId="{558D623D-8DA9-46DE-845C-0C3130D92200}"/>
          </ac:spMkLst>
        </pc:spChg>
        <pc:spChg chg="mod">
          <ac:chgData name="Warren Ryan" userId="21ef8a3d6480a073" providerId="LiveId" clId="{3B26418F-FE37-40D3-8B3C-3E5DCC7165E0}" dt="2019-07-03T09:25:49.878" v="1428" actId="20577"/>
          <ac:spMkLst>
            <pc:docMk/>
            <pc:sldMk cId="1704557177" sldId="274"/>
            <ac:spMk id="64" creationId="{7FC57A65-3B9F-448B-B4D6-9C297FF5450C}"/>
          </ac:spMkLst>
        </pc:spChg>
        <pc:grpChg chg="del">
          <ac:chgData name="Warren Ryan" userId="21ef8a3d6480a073" providerId="LiveId" clId="{3B26418F-FE37-40D3-8B3C-3E5DCC7165E0}" dt="2019-07-03T09:26:45.609" v="1439" actId="478"/>
          <ac:grpSpMkLst>
            <pc:docMk/>
            <pc:sldMk cId="1704557177" sldId="274"/>
            <ac:grpSpMk id="42" creationId="{12D220D7-D2A6-473C-9086-6F30801619D5}"/>
          </ac:grpSpMkLst>
        </pc:grpChg>
        <pc:grpChg chg="del">
          <ac:chgData name="Warren Ryan" userId="21ef8a3d6480a073" providerId="LiveId" clId="{3B26418F-FE37-40D3-8B3C-3E5DCC7165E0}" dt="2019-07-03T09:26:45.609" v="1439" actId="478"/>
          <ac:grpSpMkLst>
            <pc:docMk/>
            <pc:sldMk cId="1704557177" sldId="274"/>
            <ac:grpSpMk id="43" creationId="{5C4EB91B-264C-4250-9A9F-0F846B39543E}"/>
          </ac:grpSpMkLst>
        </pc:grpChg>
        <pc:grpChg chg="del">
          <ac:chgData name="Warren Ryan" userId="21ef8a3d6480a073" providerId="LiveId" clId="{3B26418F-FE37-40D3-8B3C-3E5DCC7165E0}" dt="2019-07-03T09:26:45.609" v="1439" actId="478"/>
          <ac:grpSpMkLst>
            <pc:docMk/>
            <pc:sldMk cId="1704557177" sldId="274"/>
            <ac:grpSpMk id="45" creationId="{2AB01ADA-3D67-4FE1-85A4-3958E6FB38D6}"/>
          </ac:grpSpMkLst>
        </pc:grpChg>
        <pc:grpChg chg="del">
          <ac:chgData name="Warren Ryan" userId="21ef8a3d6480a073" providerId="LiveId" clId="{3B26418F-FE37-40D3-8B3C-3E5DCC7165E0}" dt="2019-07-03T09:26:39.873" v="1437" actId="478"/>
          <ac:grpSpMkLst>
            <pc:docMk/>
            <pc:sldMk cId="1704557177" sldId="274"/>
            <ac:grpSpMk id="51" creationId="{1918D926-14B9-426A-A4BB-98449D3A577F}"/>
          </ac:grpSpMkLst>
        </pc:grpChg>
        <pc:picChg chg="add mod">
          <ac:chgData name="Warren Ryan" userId="21ef8a3d6480a073" providerId="LiveId" clId="{3B26418F-FE37-40D3-8B3C-3E5DCC7165E0}" dt="2019-07-03T09:27:35.042" v="1445" actId="1076"/>
          <ac:picMkLst>
            <pc:docMk/>
            <pc:sldMk cId="1704557177" sldId="274"/>
            <ac:picMk id="3" creationId="{8A91D4C4-5769-4741-8F2E-4F37522B930F}"/>
          </ac:picMkLst>
        </pc:picChg>
        <pc:picChg chg="del">
          <ac:chgData name="Warren Ryan" userId="21ef8a3d6480a073" providerId="LiveId" clId="{3B26418F-FE37-40D3-8B3C-3E5DCC7165E0}" dt="2019-07-03T09:27:49.187" v="1446" actId="478"/>
          <ac:picMkLst>
            <pc:docMk/>
            <pc:sldMk cId="1704557177" sldId="274"/>
            <ac:picMk id="4" creationId="{7B4B52A5-5F2C-43A1-9BA6-CE7543C8CF8C}"/>
          </ac:picMkLst>
        </pc:picChg>
        <pc:picChg chg="del">
          <ac:chgData name="Warren Ryan" userId="21ef8a3d6480a073" providerId="LiveId" clId="{3B26418F-FE37-40D3-8B3C-3E5DCC7165E0}" dt="2019-07-03T09:27:17.584" v="1440" actId="478"/>
          <ac:picMkLst>
            <pc:docMk/>
            <pc:sldMk cId="1704557177" sldId="274"/>
            <ac:picMk id="5" creationId="{D996607E-2DBE-48FC-B66D-51B0B2D80891}"/>
          </ac:picMkLst>
        </pc:picChg>
        <pc:picChg chg="add mod">
          <ac:chgData name="Warren Ryan" userId="21ef8a3d6480a073" providerId="LiveId" clId="{3B26418F-FE37-40D3-8B3C-3E5DCC7165E0}" dt="2019-07-03T09:28:21.491" v="1455" actId="1076"/>
          <ac:picMkLst>
            <pc:docMk/>
            <pc:sldMk cId="1704557177" sldId="274"/>
            <ac:picMk id="7" creationId="{EBFA0EF5-95F6-4AD3-89A2-E823A61DEC9D}"/>
          </ac:picMkLst>
        </pc:picChg>
        <pc:picChg chg="del">
          <ac:chgData name="Warren Ryan" userId="21ef8a3d6480a073" providerId="LiveId" clId="{3B26418F-FE37-40D3-8B3C-3E5DCC7165E0}" dt="2019-07-03T09:26:40.459" v="1438" actId="478"/>
          <ac:picMkLst>
            <pc:docMk/>
            <pc:sldMk cId="1704557177" sldId="274"/>
            <ac:picMk id="8" creationId="{23DA9C6D-57F9-4241-9AC2-D3AF482DD04D}"/>
          </ac:picMkLst>
        </pc:picChg>
        <pc:picChg chg="del mod">
          <ac:chgData name="Warren Ryan" userId="21ef8a3d6480a073" providerId="LiveId" clId="{3B26418F-FE37-40D3-8B3C-3E5DCC7165E0}" dt="2019-07-03T09:26:38.505" v="1436" actId="478"/>
          <ac:picMkLst>
            <pc:docMk/>
            <pc:sldMk cId="1704557177" sldId="274"/>
            <ac:picMk id="31" creationId="{B5129B8C-977F-4F14-9116-D8726CE9E223}"/>
          </ac:picMkLst>
        </pc:picChg>
      </pc:sldChg>
      <pc:sldChg chg="modSp">
        <pc:chgData name="Warren Ryan" userId="21ef8a3d6480a073" providerId="LiveId" clId="{3B26418F-FE37-40D3-8B3C-3E5DCC7165E0}" dt="2019-07-06T14:06:08.220" v="2004" actId="1076"/>
        <pc:sldMkLst>
          <pc:docMk/>
          <pc:sldMk cId="1623677507" sldId="275"/>
        </pc:sldMkLst>
        <pc:spChg chg="mod">
          <ac:chgData name="Warren Ryan" userId="21ef8a3d6480a073" providerId="LiveId" clId="{3B26418F-FE37-40D3-8B3C-3E5DCC7165E0}" dt="2019-07-06T14:04:46.910" v="2003" actId="20578"/>
          <ac:spMkLst>
            <pc:docMk/>
            <pc:sldMk cId="1623677507" sldId="275"/>
            <ac:spMk id="5" creationId="{F41A5CDC-7B2C-4A12-82BB-EBE5C442D1D2}"/>
          </ac:spMkLst>
        </pc:spChg>
        <pc:spChg chg="mod">
          <ac:chgData name="Warren Ryan" userId="21ef8a3d6480a073" providerId="LiveId" clId="{3B26418F-FE37-40D3-8B3C-3E5DCC7165E0}" dt="2019-07-06T14:06:08.220" v="2004" actId="1076"/>
          <ac:spMkLst>
            <pc:docMk/>
            <pc:sldMk cId="1623677507" sldId="275"/>
            <ac:spMk id="114" creationId="{33E86F87-CBB0-4FBD-8543-3B236207CC20}"/>
          </ac:spMkLst>
        </pc:spChg>
      </pc:sldChg>
      <pc:sldChg chg="modSp">
        <pc:chgData name="Warren Ryan" userId="21ef8a3d6480a073" providerId="LiveId" clId="{3B26418F-FE37-40D3-8B3C-3E5DCC7165E0}" dt="2019-07-06T14:18:34.419" v="2050"/>
        <pc:sldMkLst>
          <pc:docMk/>
          <pc:sldMk cId="1608188151" sldId="276"/>
        </pc:sldMkLst>
        <pc:spChg chg="mod">
          <ac:chgData name="Warren Ryan" userId="21ef8a3d6480a073" providerId="LiveId" clId="{3B26418F-FE37-40D3-8B3C-3E5DCC7165E0}" dt="2019-07-06T14:18:34.419" v="2050"/>
          <ac:spMkLst>
            <pc:docMk/>
            <pc:sldMk cId="1608188151" sldId="276"/>
            <ac:spMk id="5" creationId="{B9504580-CC09-437B-9C46-157790FD115C}"/>
          </ac:spMkLst>
        </pc:spChg>
      </pc:sldChg>
      <pc:sldChg chg="modSp">
        <pc:chgData name="Warren Ryan" userId="21ef8a3d6480a073" providerId="LiveId" clId="{3B26418F-FE37-40D3-8B3C-3E5DCC7165E0}" dt="2019-07-06T13:04:32.338" v="1688" actId="20577"/>
        <pc:sldMkLst>
          <pc:docMk/>
          <pc:sldMk cId="3325703420" sldId="277"/>
        </pc:sldMkLst>
        <pc:spChg chg="mod">
          <ac:chgData name="Warren Ryan" userId="21ef8a3d6480a073" providerId="LiveId" clId="{3B26418F-FE37-40D3-8B3C-3E5DCC7165E0}" dt="2019-07-06T13:04:32.338" v="1688" actId="20577"/>
          <ac:spMkLst>
            <pc:docMk/>
            <pc:sldMk cId="3325703420" sldId="277"/>
            <ac:spMk id="5" creationId="{82BC5965-E0AE-4714-ADBD-89DD9C60048E}"/>
          </ac:spMkLst>
        </pc:spChg>
      </pc:sldChg>
      <pc:sldChg chg="modSp">
        <pc:chgData name="Warren Ryan" userId="21ef8a3d6480a073" providerId="LiveId" clId="{3B26418F-FE37-40D3-8B3C-3E5DCC7165E0}" dt="2019-07-06T13:08:35.247" v="1946"/>
        <pc:sldMkLst>
          <pc:docMk/>
          <pc:sldMk cId="3111295761" sldId="278"/>
        </pc:sldMkLst>
        <pc:spChg chg="mod">
          <ac:chgData name="Warren Ryan" userId="21ef8a3d6480a073" providerId="LiveId" clId="{3B26418F-FE37-40D3-8B3C-3E5DCC7165E0}" dt="2019-07-06T13:08:35.247" v="1946"/>
          <ac:spMkLst>
            <pc:docMk/>
            <pc:sldMk cId="3111295761" sldId="278"/>
            <ac:spMk id="5" creationId="{AF9781DA-4A2F-4FBE-AF85-51CD0001C82F}"/>
          </ac:spMkLst>
        </pc:spChg>
      </pc:sldChg>
    </pc:docChg>
  </pc:docChgLst>
  <pc:docChgLst>
    <pc:chgData name="Warren Ryan" userId="21ef8a3d6480a073" providerId="LiveId" clId="{E817EA54-4667-44E3-8A8F-F4D1E7A5A685}"/>
    <pc:docChg chg="undo redo custSel addSld modSld sldOrd">
      <pc:chgData name="Warren Ryan" userId="21ef8a3d6480a073" providerId="LiveId" clId="{E817EA54-4667-44E3-8A8F-F4D1E7A5A685}" dt="2019-05-03T16:10:35.694" v="2873"/>
      <pc:docMkLst>
        <pc:docMk/>
      </pc:docMkLst>
      <pc:sldChg chg="modSp">
        <pc:chgData name="Warren Ryan" userId="21ef8a3d6480a073" providerId="LiveId" clId="{E817EA54-4667-44E3-8A8F-F4D1E7A5A685}" dt="2019-05-03T15:08:36.488" v="193" actId="27636"/>
        <pc:sldMkLst>
          <pc:docMk/>
          <pc:sldMk cId="2271741893" sldId="256"/>
        </pc:sldMkLst>
        <pc:spChg chg="mod">
          <ac:chgData name="Warren Ryan" userId="21ef8a3d6480a073" providerId="LiveId" clId="{E817EA54-4667-44E3-8A8F-F4D1E7A5A685}" dt="2019-05-03T15:07:28.451" v="124" actId="20577"/>
          <ac:spMkLst>
            <pc:docMk/>
            <pc:sldMk cId="2271741893" sldId="256"/>
            <ac:spMk id="4" creationId="{00000000-0000-0000-0000-000000000000}"/>
          </ac:spMkLst>
        </pc:spChg>
        <pc:spChg chg="mod">
          <ac:chgData name="Warren Ryan" userId="21ef8a3d6480a073" providerId="LiveId" clId="{E817EA54-4667-44E3-8A8F-F4D1E7A5A685}" dt="2019-05-03T15:08:36.488" v="193" actId="27636"/>
          <ac:spMkLst>
            <pc:docMk/>
            <pc:sldMk cId="2271741893" sldId="256"/>
            <ac:spMk id="5" creationId="{00000000-0000-0000-0000-000000000000}"/>
          </ac:spMkLst>
        </pc:spChg>
        <pc:picChg chg="mod">
          <ac:chgData name="Warren Ryan" userId="21ef8a3d6480a073" providerId="LiveId" clId="{E817EA54-4667-44E3-8A8F-F4D1E7A5A685}" dt="2019-05-03T15:05:32.556" v="4"/>
          <ac:picMkLst>
            <pc:docMk/>
            <pc:sldMk cId="2271741893" sldId="256"/>
            <ac:picMk id="8" creationId="{545C2D6C-95DB-410B-B06E-DB65B7AD2812}"/>
          </ac:picMkLst>
        </pc:picChg>
      </pc:sldChg>
      <pc:sldChg chg="modSp">
        <pc:chgData name="Warren Ryan" userId="21ef8a3d6480a073" providerId="LiveId" clId="{E817EA54-4667-44E3-8A8F-F4D1E7A5A685}" dt="2019-05-03T15:27:46.822" v="1120" actId="1076"/>
        <pc:sldMkLst>
          <pc:docMk/>
          <pc:sldMk cId="2371597387" sldId="258"/>
        </pc:sldMkLst>
        <pc:spChg chg="mod">
          <ac:chgData name="Warren Ryan" userId="21ef8a3d6480a073" providerId="LiveId" clId="{E817EA54-4667-44E3-8A8F-F4D1E7A5A685}" dt="2019-05-03T15:27:46.822" v="1120" actId="1076"/>
          <ac:spMkLst>
            <pc:docMk/>
            <pc:sldMk cId="2371597387" sldId="258"/>
            <ac:spMk id="5" creationId="{00000000-0000-0000-0000-000000000000}"/>
          </ac:spMkLst>
        </pc:spChg>
        <pc:spChg chg="mod">
          <ac:chgData name="Warren Ryan" userId="21ef8a3d6480a073" providerId="LiveId" clId="{E817EA54-4667-44E3-8A8F-F4D1E7A5A685}" dt="2019-05-03T15:27:44.409" v="1118"/>
          <ac:spMkLst>
            <pc:docMk/>
            <pc:sldMk cId="2371597387" sldId="258"/>
            <ac:spMk id="9" creationId="{04F69230-F3A6-4586-9371-A858F4763E9F}"/>
          </ac:spMkLst>
        </pc:spChg>
      </pc:sldChg>
      <pc:sldChg chg="addSp delSp modSp">
        <pc:chgData name="Warren Ryan" userId="21ef8a3d6480a073" providerId="LiveId" clId="{E817EA54-4667-44E3-8A8F-F4D1E7A5A685}" dt="2019-05-03T15:14:28.042" v="372"/>
        <pc:sldMkLst>
          <pc:docMk/>
          <pc:sldMk cId="26524309" sldId="265"/>
        </pc:sldMkLst>
        <pc:spChg chg="mod">
          <ac:chgData name="Warren Ryan" userId="21ef8a3d6480a073" providerId="LiveId" clId="{E817EA54-4667-44E3-8A8F-F4D1E7A5A685}" dt="2019-05-03T15:13:49.464" v="360" actId="1076"/>
          <ac:spMkLst>
            <pc:docMk/>
            <pc:sldMk cId="26524309" sldId="265"/>
            <ac:spMk id="46" creationId="{EF46DABA-2E90-4CA3-9CA3-AA54029FE7FF}"/>
          </ac:spMkLst>
        </pc:spChg>
        <pc:spChg chg="mod">
          <ac:chgData name="Warren Ryan" userId="21ef8a3d6480a073" providerId="LiveId" clId="{E817EA54-4667-44E3-8A8F-F4D1E7A5A685}" dt="2019-05-03T15:13:28.638" v="359"/>
          <ac:spMkLst>
            <pc:docMk/>
            <pc:sldMk cId="26524309" sldId="265"/>
            <ac:spMk id="47" creationId="{37A57102-FE45-451B-8AF3-76AC90E74613}"/>
          </ac:spMkLst>
        </pc:spChg>
        <pc:spChg chg="mod">
          <ac:chgData name="Warren Ryan" userId="21ef8a3d6480a073" providerId="LiveId" clId="{E817EA54-4667-44E3-8A8F-F4D1E7A5A685}" dt="2019-05-03T15:05:08.283" v="1" actId="115"/>
          <ac:spMkLst>
            <pc:docMk/>
            <pc:sldMk cId="26524309" sldId="265"/>
            <ac:spMk id="53" creationId="{0E1CD8E4-6D9B-414F-B5C1-5C9EE1698EBC}"/>
          </ac:spMkLst>
        </pc:spChg>
        <pc:spChg chg="mod">
          <ac:chgData name="Warren Ryan" userId="21ef8a3d6480a073" providerId="LiveId" clId="{E817EA54-4667-44E3-8A8F-F4D1E7A5A685}" dt="2019-05-03T15:05:19.168" v="3" actId="115"/>
          <ac:spMkLst>
            <pc:docMk/>
            <pc:sldMk cId="26524309" sldId="265"/>
            <ac:spMk id="59" creationId="{2ED14E74-6265-44E3-A002-EFC78B87FD4F}"/>
          </ac:spMkLst>
        </pc:spChg>
        <pc:picChg chg="add mod">
          <ac:chgData name="Warren Ryan" userId="21ef8a3d6480a073" providerId="LiveId" clId="{E817EA54-4667-44E3-8A8F-F4D1E7A5A685}" dt="2019-05-03T15:14:14.191" v="371" actId="1035"/>
          <ac:picMkLst>
            <pc:docMk/>
            <pc:sldMk cId="26524309" sldId="265"/>
            <ac:picMk id="3" creationId="{2F0131F4-63FB-48EF-970A-FD3A602C4053}"/>
          </ac:picMkLst>
        </pc:picChg>
        <pc:picChg chg="mod">
          <ac:chgData name="Warren Ryan" userId="21ef8a3d6480a073" providerId="LiveId" clId="{E817EA54-4667-44E3-8A8F-F4D1E7A5A685}" dt="2019-05-03T15:14:28.042" v="372"/>
          <ac:picMkLst>
            <pc:docMk/>
            <pc:sldMk cId="26524309" sldId="265"/>
            <ac:picMk id="7" creationId="{7D91B6BE-DB7D-4704-B3B3-FA7C4F2F75D2}"/>
          </ac:picMkLst>
        </pc:picChg>
        <pc:picChg chg="del">
          <ac:chgData name="Warren Ryan" userId="21ef8a3d6480a073" providerId="LiveId" clId="{E817EA54-4667-44E3-8A8F-F4D1E7A5A685}" dt="2019-05-03T15:11:05.510" v="301" actId="478"/>
          <ac:picMkLst>
            <pc:docMk/>
            <pc:sldMk cId="26524309" sldId="265"/>
            <ac:picMk id="11" creationId="{8B11FC00-5548-415D-B0B5-9757CF9D65EF}"/>
          </ac:picMkLst>
        </pc:picChg>
      </pc:sldChg>
      <pc:sldChg chg="modSp add ord">
        <pc:chgData name="Warren Ryan" userId="21ef8a3d6480a073" providerId="LiveId" clId="{E817EA54-4667-44E3-8A8F-F4D1E7A5A685}" dt="2019-05-03T15:27:39.371" v="1115" actId="14100"/>
        <pc:sldMkLst>
          <pc:docMk/>
          <pc:sldMk cId="1587479032" sldId="266"/>
        </pc:sldMkLst>
        <pc:spChg chg="mod">
          <ac:chgData name="Warren Ryan" userId="21ef8a3d6480a073" providerId="LiveId" clId="{E817EA54-4667-44E3-8A8F-F4D1E7A5A685}" dt="2019-05-03T15:22:31.685" v="1019" actId="1076"/>
          <ac:spMkLst>
            <pc:docMk/>
            <pc:sldMk cId="1587479032" sldId="266"/>
            <ac:spMk id="5" creationId="{00000000-0000-0000-0000-000000000000}"/>
          </ac:spMkLst>
        </pc:spChg>
        <pc:spChg chg="mod">
          <ac:chgData name="Warren Ryan" userId="21ef8a3d6480a073" providerId="LiveId" clId="{E817EA54-4667-44E3-8A8F-F4D1E7A5A685}" dt="2019-05-03T15:27:39.371" v="1115" actId="14100"/>
          <ac:spMkLst>
            <pc:docMk/>
            <pc:sldMk cId="1587479032" sldId="266"/>
            <ac:spMk id="6" creationId="{00000000-0000-0000-0000-000000000000}"/>
          </ac:spMkLst>
        </pc:spChg>
      </pc:sldChg>
      <pc:sldChg chg="modSp add">
        <pc:chgData name="Warren Ryan" userId="21ef8a3d6480a073" providerId="LiveId" clId="{E817EA54-4667-44E3-8A8F-F4D1E7A5A685}" dt="2019-05-03T15:48:11.013" v="1455"/>
        <pc:sldMkLst>
          <pc:docMk/>
          <pc:sldMk cId="3649230341" sldId="267"/>
        </pc:sldMkLst>
        <pc:spChg chg="mod">
          <ac:chgData name="Warren Ryan" userId="21ef8a3d6480a073" providerId="LiveId" clId="{E817EA54-4667-44E3-8A8F-F4D1E7A5A685}" dt="2019-05-03T15:38:25.296" v="1140"/>
          <ac:spMkLst>
            <pc:docMk/>
            <pc:sldMk cId="3649230341" sldId="267"/>
            <ac:spMk id="5" creationId="{00000000-0000-0000-0000-000000000000}"/>
          </ac:spMkLst>
        </pc:spChg>
        <pc:spChg chg="mod">
          <ac:chgData name="Warren Ryan" userId="21ef8a3d6480a073" providerId="LiveId" clId="{E817EA54-4667-44E3-8A8F-F4D1E7A5A685}" dt="2019-05-03T15:48:11.013" v="1455"/>
          <ac:spMkLst>
            <pc:docMk/>
            <pc:sldMk cId="3649230341" sldId="267"/>
            <ac:spMk id="6" creationId="{00000000-0000-0000-0000-000000000000}"/>
          </ac:spMkLst>
        </pc:spChg>
        <pc:spChg chg="mod">
          <ac:chgData name="Warren Ryan" userId="21ef8a3d6480a073" providerId="LiveId" clId="{E817EA54-4667-44E3-8A8F-F4D1E7A5A685}" dt="2019-05-03T15:38:29.452" v="1143"/>
          <ac:spMkLst>
            <pc:docMk/>
            <pc:sldMk cId="3649230341" sldId="267"/>
            <ac:spMk id="9" creationId="{04F69230-F3A6-4586-9371-A858F4763E9F}"/>
          </ac:spMkLst>
        </pc:spChg>
      </pc:sldChg>
      <pc:sldChg chg="modSp add">
        <pc:chgData name="Warren Ryan" userId="21ef8a3d6480a073" providerId="LiveId" clId="{E817EA54-4667-44E3-8A8F-F4D1E7A5A685}" dt="2019-05-03T16:09:29.738" v="2872"/>
        <pc:sldMkLst>
          <pc:docMk/>
          <pc:sldMk cId="25823827" sldId="268"/>
        </pc:sldMkLst>
        <pc:spChg chg="mod">
          <ac:chgData name="Warren Ryan" userId="21ef8a3d6480a073" providerId="LiveId" clId="{E817EA54-4667-44E3-8A8F-F4D1E7A5A685}" dt="2019-05-03T16:09:29.738" v="2872"/>
          <ac:spMkLst>
            <pc:docMk/>
            <pc:sldMk cId="25823827" sldId="268"/>
            <ac:spMk id="5" creationId="{00000000-0000-0000-0000-000000000000}"/>
          </ac:spMkLst>
        </pc:spChg>
        <pc:spChg chg="mod">
          <ac:chgData name="Warren Ryan" userId="21ef8a3d6480a073" providerId="LiveId" clId="{E817EA54-4667-44E3-8A8F-F4D1E7A5A685}" dt="2019-05-03T15:53:21.996" v="1774" actId="20577"/>
          <ac:spMkLst>
            <pc:docMk/>
            <pc:sldMk cId="25823827" sldId="268"/>
            <ac:spMk id="6" creationId="{00000000-0000-0000-0000-000000000000}"/>
          </ac:spMkLst>
        </pc:spChg>
        <pc:spChg chg="mod">
          <ac:chgData name="Warren Ryan" userId="21ef8a3d6480a073" providerId="LiveId" clId="{E817EA54-4667-44E3-8A8F-F4D1E7A5A685}" dt="2019-05-03T15:48:32.197" v="1467"/>
          <ac:spMkLst>
            <pc:docMk/>
            <pc:sldMk cId="25823827" sldId="268"/>
            <ac:spMk id="9" creationId="{04F69230-F3A6-4586-9371-A858F4763E9F}"/>
          </ac:spMkLst>
        </pc:spChg>
      </pc:sldChg>
      <pc:sldChg chg="modSp add">
        <pc:chgData name="Warren Ryan" userId="21ef8a3d6480a073" providerId="LiveId" clId="{E817EA54-4667-44E3-8A8F-F4D1E7A5A685}" dt="2019-05-03T15:57:50.545" v="2046"/>
        <pc:sldMkLst>
          <pc:docMk/>
          <pc:sldMk cId="737832602" sldId="269"/>
        </pc:sldMkLst>
        <pc:spChg chg="mod">
          <ac:chgData name="Warren Ryan" userId="21ef8a3d6480a073" providerId="LiveId" clId="{E817EA54-4667-44E3-8A8F-F4D1E7A5A685}" dt="2019-05-03T15:54:29.009" v="1792"/>
          <ac:spMkLst>
            <pc:docMk/>
            <pc:sldMk cId="737832602" sldId="269"/>
            <ac:spMk id="5" creationId="{00000000-0000-0000-0000-000000000000}"/>
          </ac:spMkLst>
        </pc:spChg>
        <pc:spChg chg="mod">
          <ac:chgData name="Warren Ryan" userId="21ef8a3d6480a073" providerId="LiveId" clId="{E817EA54-4667-44E3-8A8F-F4D1E7A5A685}" dt="2019-05-03T15:57:50.545" v="2046"/>
          <ac:spMkLst>
            <pc:docMk/>
            <pc:sldMk cId="737832602" sldId="269"/>
            <ac:spMk id="6" creationId="{00000000-0000-0000-0000-000000000000}"/>
          </ac:spMkLst>
        </pc:spChg>
        <pc:spChg chg="mod">
          <ac:chgData name="Warren Ryan" userId="21ef8a3d6480a073" providerId="LiveId" clId="{E817EA54-4667-44E3-8A8F-F4D1E7A5A685}" dt="2019-05-03T15:54:18.964" v="1777"/>
          <ac:spMkLst>
            <pc:docMk/>
            <pc:sldMk cId="737832602" sldId="269"/>
            <ac:spMk id="9" creationId="{04F69230-F3A6-4586-9371-A858F4763E9F}"/>
          </ac:spMkLst>
        </pc:spChg>
      </pc:sldChg>
      <pc:sldChg chg="modSp add">
        <pc:chgData name="Warren Ryan" userId="21ef8a3d6480a073" providerId="LiveId" clId="{E817EA54-4667-44E3-8A8F-F4D1E7A5A685}" dt="2019-05-03T16:01:11.360" v="2296"/>
        <pc:sldMkLst>
          <pc:docMk/>
          <pc:sldMk cId="3062744599" sldId="270"/>
        </pc:sldMkLst>
        <pc:spChg chg="mod">
          <ac:chgData name="Warren Ryan" userId="21ef8a3d6480a073" providerId="LiveId" clId="{E817EA54-4667-44E3-8A8F-F4D1E7A5A685}" dt="2019-05-03T16:01:11.360" v="2296"/>
          <ac:spMkLst>
            <pc:docMk/>
            <pc:sldMk cId="3062744599" sldId="270"/>
            <ac:spMk id="5" creationId="{00000000-0000-0000-0000-000000000000}"/>
          </ac:spMkLst>
        </pc:spChg>
        <pc:spChg chg="mod">
          <ac:chgData name="Warren Ryan" userId="21ef8a3d6480a073" providerId="LiveId" clId="{E817EA54-4667-44E3-8A8F-F4D1E7A5A685}" dt="2019-05-03T15:59:15.209" v="2263"/>
          <ac:spMkLst>
            <pc:docMk/>
            <pc:sldMk cId="3062744599" sldId="270"/>
            <ac:spMk id="6" creationId="{00000000-0000-0000-0000-000000000000}"/>
          </ac:spMkLst>
        </pc:spChg>
        <pc:spChg chg="mod">
          <ac:chgData name="Warren Ryan" userId="21ef8a3d6480a073" providerId="LiveId" clId="{E817EA54-4667-44E3-8A8F-F4D1E7A5A685}" dt="2019-05-03T15:58:07.573" v="2050"/>
          <ac:spMkLst>
            <pc:docMk/>
            <pc:sldMk cId="3062744599" sldId="270"/>
            <ac:spMk id="9" creationId="{04F69230-F3A6-4586-9371-A858F4763E9F}"/>
          </ac:spMkLst>
        </pc:spChg>
      </pc:sldChg>
      <pc:sldChg chg="modSp add">
        <pc:chgData name="Warren Ryan" userId="21ef8a3d6480a073" providerId="LiveId" clId="{E817EA54-4667-44E3-8A8F-F4D1E7A5A685}" dt="2019-05-03T16:05:23.861" v="2545" actId="20577"/>
        <pc:sldMkLst>
          <pc:docMk/>
          <pc:sldMk cId="4099992212" sldId="271"/>
        </pc:sldMkLst>
        <pc:spChg chg="mod">
          <ac:chgData name="Warren Ryan" userId="21ef8a3d6480a073" providerId="LiveId" clId="{E817EA54-4667-44E3-8A8F-F4D1E7A5A685}" dt="2019-05-03T16:01:25.674" v="2329"/>
          <ac:spMkLst>
            <pc:docMk/>
            <pc:sldMk cId="4099992212" sldId="271"/>
            <ac:spMk id="5" creationId="{00000000-0000-0000-0000-000000000000}"/>
          </ac:spMkLst>
        </pc:spChg>
        <pc:spChg chg="mod">
          <ac:chgData name="Warren Ryan" userId="21ef8a3d6480a073" providerId="LiveId" clId="{E817EA54-4667-44E3-8A8F-F4D1E7A5A685}" dt="2019-05-03T16:05:23.861" v="2545" actId="20577"/>
          <ac:spMkLst>
            <pc:docMk/>
            <pc:sldMk cId="4099992212" sldId="271"/>
            <ac:spMk id="6" creationId="{00000000-0000-0000-0000-000000000000}"/>
          </ac:spMkLst>
        </pc:spChg>
        <pc:spChg chg="mod">
          <ac:chgData name="Warren Ryan" userId="21ef8a3d6480a073" providerId="LiveId" clId="{E817EA54-4667-44E3-8A8F-F4D1E7A5A685}" dt="2019-05-03T16:05:15.294" v="2543"/>
          <ac:spMkLst>
            <pc:docMk/>
            <pc:sldMk cId="4099992212" sldId="271"/>
            <ac:spMk id="9" creationId="{04F69230-F3A6-4586-9371-A858F4763E9F}"/>
          </ac:spMkLst>
        </pc:spChg>
      </pc:sldChg>
      <pc:sldChg chg="modSp add">
        <pc:chgData name="Warren Ryan" userId="21ef8a3d6480a073" providerId="LiveId" clId="{E817EA54-4667-44E3-8A8F-F4D1E7A5A685}" dt="2019-05-03T16:08:57.080" v="2870"/>
        <pc:sldMkLst>
          <pc:docMk/>
          <pc:sldMk cId="1795668746" sldId="272"/>
        </pc:sldMkLst>
        <pc:spChg chg="mod">
          <ac:chgData name="Warren Ryan" userId="21ef8a3d6480a073" providerId="LiveId" clId="{E817EA54-4667-44E3-8A8F-F4D1E7A5A685}" dt="2019-05-03T16:05:54.265" v="2577"/>
          <ac:spMkLst>
            <pc:docMk/>
            <pc:sldMk cId="1795668746" sldId="272"/>
            <ac:spMk id="5" creationId="{00000000-0000-0000-0000-000000000000}"/>
          </ac:spMkLst>
        </pc:spChg>
        <pc:spChg chg="mod">
          <ac:chgData name="Warren Ryan" userId="21ef8a3d6480a073" providerId="LiveId" clId="{E817EA54-4667-44E3-8A8F-F4D1E7A5A685}" dt="2019-05-03T16:08:57.080" v="2870"/>
          <ac:spMkLst>
            <pc:docMk/>
            <pc:sldMk cId="1795668746" sldId="272"/>
            <ac:spMk id="6" creationId="{00000000-0000-0000-0000-000000000000}"/>
          </ac:spMkLst>
        </pc:spChg>
        <pc:spChg chg="mod">
          <ac:chgData name="Warren Ryan" userId="21ef8a3d6480a073" providerId="LiveId" clId="{E817EA54-4667-44E3-8A8F-F4D1E7A5A685}" dt="2019-05-03T16:05:38.384" v="2549"/>
          <ac:spMkLst>
            <pc:docMk/>
            <pc:sldMk cId="1795668746" sldId="272"/>
            <ac:spMk id="9" creationId="{04F69230-F3A6-4586-9371-A858F4763E9F}"/>
          </ac:spMkLst>
        </pc:spChg>
      </pc:sldChg>
      <pc:sldChg chg="add">
        <pc:chgData name="Warren Ryan" userId="21ef8a3d6480a073" providerId="LiveId" clId="{E817EA54-4667-44E3-8A8F-F4D1E7A5A685}" dt="2019-05-03T16:10:35.694" v="2873"/>
        <pc:sldMkLst>
          <pc:docMk/>
          <pc:sldMk cId="3613383898" sldId="273"/>
        </pc:sldMkLst>
      </pc:sldChg>
    </pc:docChg>
  </pc:docChgLst>
  <pc:docChgLst>
    <pc:chgData name="Warren Ryan" userId="21ef8a3d6480a073" providerId="LiveId" clId="{28C950D7-8B0A-4427-8EA8-94F82A11B330}"/>
  </pc:docChgLst>
  <pc:docChgLst>
    <pc:chgData name="Warren Ryan" userId="21ef8a3d6480a073" providerId="LiveId" clId="{AC2D627A-341A-4669-BEE2-63B72D049C65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2019/7/20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0" name="Rectangle 6"/>
          <p:cNvSpPr>
            <a:spLocks noChangeArrowheads="1"/>
          </p:cNvSpPr>
          <p:nvPr userDrawn="1"/>
        </p:nvSpPr>
        <p:spPr bwMode="auto">
          <a:xfrm>
            <a:off x="1588" y="1588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0307" name="组合 10306"/>
          <p:cNvGrpSpPr/>
          <p:nvPr userDrawn="1"/>
        </p:nvGrpSpPr>
        <p:grpSpPr>
          <a:xfrm>
            <a:off x="1588" y="0"/>
            <a:ext cx="12188825" cy="6859588"/>
            <a:chOff x="1588" y="0"/>
            <a:chExt cx="12188825" cy="6859588"/>
          </a:xfrm>
        </p:grpSpPr>
        <p:sp>
          <p:nvSpPr>
            <p:cNvPr id="10139" name="Rectangle 5"/>
            <p:cNvSpPr>
              <a:spLocks noChangeArrowheads="1"/>
            </p:cNvSpPr>
            <p:nvPr userDrawn="1"/>
          </p:nvSpPr>
          <p:spPr bwMode="auto">
            <a:xfrm>
              <a:off x="1588" y="1588"/>
              <a:ext cx="12188825" cy="685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41" name="Freeform 7"/>
            <p:cNvSpPr>
              <a:spLocks/>
            </p:cNvSpPr>
            <p:nvPr userDrawn="1"/>
          </p:nvSpPr>
          <p:spPr bwMode="auto">
            <a:xfrm>
              <a:off x="7967663" y="1588"/>
              <a:ext cx="4222750" cy="4049713"/>
            </a:xfrm>
            <a:custGeom>
              <a:avLst/>
              <a:gdLst>
                <a:gd name="T0" fmla="*/ 0 w 2661"/>
                <a:gd name="T1" fmla="*/ 638 h 2551"/>
                <a:gd name="T2" fmla="*/ 1913 w 2661"/>
                <a:gd name="T3" fmla="*/ 2551 h 2551"/>
                <a:gd name="T4" fmla="*/ 2661 w 2661"/>
                <a:gd name="T5" fmla="*/ 2399 h 2551"/>
                <a:gd name="T6" fmla="*/ 2661 w 2661"/>
                <a:gd name="T7" fmla="*/ 0 h 2551"/>
                <a:gd name="T8" fmla="*/ 109 w 2661"/>
                <a:gd name="T9" fmla="*/ 0 h 2551"/>
                <a:gd name="T10" fmla="*/ 0 w 2661"/>
                <a:gd name="T11" fmla="*/ 638 h 2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61" h="2551">
                  <a:moveTo>
                    <a:pt x="0" y="638"/>
                  </a:moveTo>
                  <a:cubicBezTo>
                    <a:pt x="0" y="1695"/>
                    <a:pt x="857" y="2551"/>
                    <a:pt x="1913" y="2551"/>
                  </a:cubicBezTo>
                  <a:cubicBezTo>
                    <a:pt x="2178" y="2551"/>
                    <a:pt x="2431" y="2497"/>
                    <a:pt x="2661" y="2399"/>
                  </a:cubicBezTo>
                  <a:cubicBezTo>
                    <a:pt x="2661" y="0"/>
                    <a:pt x="2661" y="0"/>
                    <a:pt x="2661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39" y="200"/>
                    <a:pt x="0" y="414"/>
                    <a:pt x="0" y="63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42" name="Freeform 8"/>
            <p:cNvSpPr>
              <a:spLocks/>
            </p:cNvSpPr>
            <p:nvPr userDrawn="1"/>
          </p:nvSpPr>
          <p:spPr bwMode="auto">
            <a:xfrm>
              <a:off x="1588" y="0"/>
              <a:ext cx="2028825" cy="1846263"/>
            </a:xfrm>
            <a:custGeom>
              <a:avLst/>
              <a:gdLst>
                <a:gd name="T0" fmla="*/ 0 w 1278"/>
                <a:gd name="T1" fmla="*/ 1147 h 1163"/>
                <a:gd name="T2" fmla="*/ 190 w 1278"/>
                <a:gd name="T3" fmla="*/ 1163 h 1163"/>
                <a:gd name="T4" fmla="*/ 1278 w 1278"/>
                <a:gd name="T5" fmla="*/ 75 h 1163"/>
                <a:gd name="T6" fmla="*/ 1275 w 1278"/>
                <a:gd name="T7" fmla="*/ 0 h 1163"/>
                <a:gd name="T8" fmla="*/ 0 w 1278"/>
                <a:gd name="T9" fmla="*/ 0 h 1163"/>
                <a:gd name="T10" fmla="*/ 0 w 1278"/>
                <a:gd name="T11" fmla="*/ 1147 h 1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78" h="1163">
                  <a:moveTo>
                    <a:pt x="0" y="1147"/>
                  </a:moveTo>
                  <a:cubicBezTo>
                    <a:pt x="61" y="1158"/>
                    <a:pt x="125" y="1163"/>
                    <a:pt x="190" y="1163"/>
                  </a:cubicBezTo>
                  <a:cubicBezTo>
                    <a:pt x="791" y="1163"/>
                    <a:pt x="1278" y="676"/>
                    <a:pt x="1278" y="75"/>
                  </a:cubicBezTo>
                  <a:cubicBezTo>
                    <a:pt x="1278" y="50"/>
                    <a:pt x="1277" y="25"/>
                    <a:pt x="127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47"/>
                    <a:pt x="0" y="1147"/>
                    <a:pt x="0" y="1147"/>
                  </a:cubicBezTo>
                </a:path>
              </a:pathLst>
            </a:custGeom>
            <a:solidFill>
              <a:schemeClr val="accent5">
                <a:lumMod val="60000"/>
                <a:lumOff val="40000"/>
                <a:alpha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43" name="Rectangle 27"/>
            <p:cNvSpPr>
              <a:spLocks noChangeArrowheads="1"/>
            </p:cNvSpPr>
            <p:nvPr userDrawn="1"/>
          </p:nvSpPr>
          <p:spPr bwMode="auto">
            <a:xfrm>
              <a:off x="1006476" y="765176"/>
              <a:ext cx="10177463" cy="53308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37" name="Freeform 573"/>
            <p:cNvSpPr>
              <a:spLocks/>
            </p:cNvSpPr>
            <p:nvPr userDrawn="1"/>
          </p:nvSpPr>
          <p:spPr bwMode="auto">
            <a:xfrm>
              <a:off x="1006476" y="765175"/>
              <a:ext cx="900113" cy="933450"/>
            </a:xfrm>
            <a:custGeom>
              <a:avLst/>
              <a:gdLst>
                <a:gd name="T0" fmla="*/ 0 w 567"/>
                <a:gd name="T1" fmla="*/ 588 h 588"/>
                <a:gd name="T2" fmla="*/ 567 w 567"/>
                <a:gd name="T3" fmla="*/ 0 h 588"/>
                <a:gd name="T4" fmla="*/ 0 w 567"/>
                <a:gd name="T5" fmla="*/ 0 h 588"/>
                <a:gd name="T6" fmla="*/ 0 w 567"/>
                <a:gd name="T7" fmla="*/ 588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7" h="588">
                  <a:moveTo>
                    <a:pt x="0" y="588"/>
                  </a:moveTo>
                  <a:cubicBezTo>
                    <a:pt x="257" y="474"/>
                    <a:pt x="461" y="262"/>
                    <a:pt x="567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588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38" name="Freeform 574"/>
            <p:cNvSpPr>
              <a:spLocks/>
            </p:cNvSpPr>
            <p:nvPr userDrawn="1"/>
          </p:nvSpPr>
          <p:spPr bwMode="auto">
            <a:xfrm>
              <a:off x="3519488" y="6297613"/>
              <a:ext cx="2014538" cy="561975"/>
            </a:xfrm>
            <a:custGeom>
              <a:avLst/>
              <a:gdLst>
                <a:gd name="T0" fmla="*/ 0 w 1269"/>
                <a:gd name="T1" fmla="*/ 354 h 354"/>
                <a:gd name="T2" fmla="*/ 1269 w 1269"/>
                <a:gd name="T3" fmla="*/ 354 h 354"/>
                <a:gd name="T4" fmla="*/ 635 w 1269"/>
                <a:gd name="T5" fmla="*/ 0 h 354"/>
                <a:gd name="T6" fmla="*/ 0 w 1269"/>
                <a:gd name="T7" fmla="*/ 354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69" h="354">
                  <a:moveTo>
                    <a:pt x="0" y="354"/>
                  </a:moveTo>
                  <a:cubicBezTo>
                    <a:pt x="1269" y="354"/>
                    <a:pt x="1269" y="354"/>
                    <a:pt x="1269" y="354"/>
                  </a:cubicBezTo>
                  <a:cubicBezTo>
                    <a:pt x="1138" y="141"/>
                    <a:pt x="903" y="0"/>
                    <a:pt x="635" y="0"/>
                  </a:cubicBezTo>
                  <a:cubicBezTo>
                    <a:pt x="367" y="0"/>
                    <a:pt x="132" y="141"/>
                    <a:pt x="0" y="35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0308" name="组合 10307"/>
          <p:cNvGrpSpPr/>
          <p:nvPr userDrawn="1"/>
        </p:nvGrpSpPr>
        <p:grpSpPr>
          <a:xfrm>
            <a:off x="5318126" y="2328863"/>
            <a:ext cx="5649913" cy="3757613"/>
            <a:chOff x="5318126" y="2328863"/>
            <a:chExt cx="5649913" cy="3757613"/>
          </a:xfrm>
        </p:grpSpPr>
        <p:sp>
          <p:nvSpPr>
            <p:cNvPr id="3072" name="Freeform 28"/>
            <p:cNvSpPr>
              <a:spLocks/>
            </p:cNvSpPr>
            <p:nvPr userDrawn="1"/>
          </p:nvSpPr>
          <p:spPr bwMode="auto">
            <a:xfrm>
              <a:off x="7269163" y="3133726"/>
              <a:ext cx="300038" cy="242888"/>
            </a:xfrm>
            <a:custGeom>
              <a:avLst/>
              <a:gdLst>
                <a:gd name="T0" fmla="*/ 0 w 189"/>
                <a:gd name="T1" fmla="*/ 0 h 153"/>
                <a:gd name="T2" fmla="*/ 189 w 189"/>
                <a:gd name="T3" fmla="*/ 0 h 153"/>
                <a:gd name="T4" fmla="*/ 189 w 189"/>
                <a:gd name="T5" fmla="*/ 121 h 153"/>
                <a:gd name="T6" fmla="*/ 64 w 189"/>
                <a:gd name="T7" fmla="*/ 121 h 153"/>
                <a:gd name="T8" fmla="*/ 32 w 189"/>
                <a:gd name="T9" fmla="*/ 153 h 153"/>
                <a:gd name="T10" fmla="*/ 32 w 189"/>
                <a:gd name="T11" fmla="*/ 121 h 153"/>
                <a:gd name="T12" fmla="*/ 0 w 189"/>
                <a:gd name="T13" fmla="*/ 121 h 153"/>
                <a:gd name="T14" fmla="*/ 0 w 189"/>
                <a:gd name="T15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9" h="153">
                  <a:moveTo>
                    <a:pt x="0" y="0"/>
                  </a:moveTo>
                  <a:lnTo>
                    <a:pt x="189" y="0"/>
                  </a:lnTo>
                  <a:lnTo>
                    <a:pt x="189" y="121"/>
                  </a:lnTo>
                  <a:lnTo>
                    <a:pt x="64" y="121"/>
                  </a:lnTo>
                  <a:lnTo>
                    <a:pt x="32" y="153"/>
                  </a:lnTo>
                  <a:lnTo>
                    <a:pt x="32" y="121"/>
                  </a:lnTo>
                  <a:lnTo>
                    <a:pt x="0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73" name="Freeform 29"/>
            <p:cNvSpPr>
              <a:spLocks/>
            </p:cNvSpPr>
            <p:nvPr userDrawn="1"/>
          </p:nvSpPr>
          <p:spPr bwMode="auto">
            <a:xfrm>
              <a:off x="7259638" y="3124201"/>
              <a:ext cx="319088" cy="276225"/>
            </a:xfrm>
            <a:custGeom>
              <a:avLst/>
              <a:gdLst>
                <a:gd name="T0" fmla="*/ 6 w 201"/>
                <a:gd name="T1" fmla="*/ 6 h 174"/>
                <a:gd name="T2" fmla="*/ 6 w 201"/>
                <a:gd name="T3" fmla="*/ 12 h 174"/>
                <a:gd name="T4" fmla="*/ 189 w 201"/>
                <a:gd name="T5" fmla="*/ 12 h 174"/>
                <a:gd name="T6" fmla="*/ 189 w 201"/>
                <a:gd name="T7" fmla="*/ 121 h 174"/>
                <a:gd name="T8" fmla="*/ 68 w 201"/>
                <a:gd name="T9" fmla="*/ 121 h 174"/>
                <a:gd name="T10" fmla="*/ 44 w 201"/>
                <a:gd name="T11" fmla="*/ 145 h 174"/>
                <a:gd name="T12" fmla="*/ 44 w 201"/>
                <a:gd name="T13" fmla="*/ 121 h 174"/>
                <a:gd name="T14" fmla="*/ 12 w 201"/>
                <a:gd name="T15" fmla="*/ 121 h 174"/>
                <a:gd name="T16" fmla="*/ 12 w 201"/>
                <a:gd name="T17" fmla="*/ 6 h 174"/>
                <a:gd name="T18" fmla="*/ 6 w 201"/>
                <a:gd name="T19" fmla="*/ 6 h 174"/>
                <a:gd name="T20" fmla="*/ 6 w 201"/>
                <a:gd name="T21" fmla="*/ 12 h 174"/>
                <a:gd name="T22" fmla="*/ 6 w 201"/>
                <a:gd name="T23" fmla="*/ 6 h 174"/>
                <a:gd name="T24" fmla="*/ 0 w 201"/>
                <a:gd name="T25" fmla="*/ 6 h 174"/>
                <a:gd name="T26" fmla="*/ 0 w 201"/>
                <a:gd name="T27" fmla="*/ 133 h 174"/>
                <a:gd name="T28" fmla="*/ 32 w 201"/>
                <a:gd name="T29" fmla="*/ 133 h 174"/>
                <a:gd name="T30" fmla="*/ 32 w 201"/>
                <a:gd name="T31" fmla="*/ 174 h 174"/>
                <a:gd name="T32" fmla="*/ 73 w 201"/>
                <a:gd name="T33" fmla="*/ 133 h 174"/>
                <a:gd name="T34" fmla="*/ 201 w 201"/>
                <a:gd name="T35" fmla="*/ 133 h 174"/>
                <a:gd name="T36" fmla="*/ 201 w 201"/>
                <a:gd name="T37" fmla="*/ 0 h 174"/>
                <a:gd name="T38" fmla="*/ 0 w 201"/>
                <a:gd name="T39" fmla="*/ 0 h 174"/>
                <a:gd name="T40" fmla="*/ 0 w 201"/>
                <a:gd name="T41" fmla="*/ 6 h 174"/>
                <a:gd name="T42" fmla="*/ 6 w 201"/>
                <a:gd name="T43" fmla="*/ 6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01" h="174">
                  <a:moveTo>
                    <a:pt x="6" y="6"/>
                  </a:moveTo>
                  <a:lnTo>
                    <a:pt x="6" y="12"/>
                  </a:lnTo>
                  <a:lnTo>
                    <a:pt x="189" y="12"/>
                  </a:lnTo>
                  <a:lnTo>
                    <a:pt x="189" y="121"/>
                  </a:lnTo>
                  <a:lnTo>
                    <a:pt x="68" y="121"/>
                  </a:lnTo>
                  <a:lnTo>
                    <a:pt x="44" y="145"/>
                  </a:lnTo>
                  <a:lnTo>
                    <a:pt x="44" y="121"/>
                  </a:lnTo>
                  <a:lnTo>
                    <a:pt x="12" y="121"/>
                  </a:lnTo>
                  <a:lnTo>
                    <a:pt x="12" y="6"/>
                  </a:lnTo>
                  <a:lnTo>
                    <a:pt x="6" y="6"/>
                  </a:lnTo>
                  <a:lnTo>
                    <a:pt x="6" y="12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133"/>
                  </a:lnTo>
                  <a:lnTo>
                    <a:pt x="32" y="133"/>
                  </a:lnTo>
                  <a:lnTo>
                    <a:pt x="32" y="174"/>
                  </a:lnTo>
                  <a:lnTo>
                    <a:pt x="73" y="133"/>
                  </a:lnTo>
                  <a:lnTo>
                    <a:pt x="201" y="133"/>
                  </a:lnTo>
                  <a:lnTo>
                    <a:pt x="201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74" name="Freeform 30"/>
            <p:cNvSpPr>
              <a:spLocks/>
            </p:cNvSpPr>
            <p:nvPr userDrawn="1"/>
          </p:nvSpPr>
          <p:spPr bwMode="auto">
            <a:xfrm>
              <a:off x="7362826" y="2968626"/>
              <a:ext cx="373063" cy="334963"/>
            </a:xfrm>
            <a:custGeom>
              <a:avLst/>
              <a:gdLst>
                <a:gd name="T0" fmla="*/ 235 w 235"/>
                <a:gd name="T1" fmla="*/ 0 h 211"/>
                <a:gd name="T2" fmla="*/ 0 w 235"/>
                <a:gd name="T3" fmla="*/ 0 h 211"/>
                <a:gd name="T4" fmla="*/ 0 w 235"/>
                <a:gd name="T5" fmla="*/ 167 h 211"/>
                <a:gd name="T6" fmla="*/ 147 w 235"/>
                <a:gd name="T7" fmla="*/ 167 h 211"/>
                <a:gd name="T8" fmla="*/ 191 w 235"/>
                <a:gd name="T9" fmla="*/ 211 h 211"/>
                <a:gd name="T10" fmla="*/ 191 w 235"/>
                <a:gd name="T11" fmla="*/ 167 h 211"/>
                <a:gd name="T12" fmla="*/ 235 w 235"/>
                <a:gd name="T13" fmla="*/ 167 h 211"/>
                <a:gd name="T14" fmla="*/ 235 w 235"/>
                <a:gd name="T15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5" h="211">
                  <a:moveTo>
                    <a:pt x="235" y="0"/>
                  </a:moveTo>
                  <a:lnTo>
                    <a:pt x="0" y="0"/>
                  </a:lnTo>
                  <a:lnTo>
                    <a:pt x="0" y="167"/>
                  </a:lnTo>
                  <a:lnTo>
                    <a:pt x="147" y="167"/>
                  </a:lnTo>
                  <a:lnTo>
                    <a:pt x="191" y="211"/>
                  </a:lnTo>
                  <a:lnTo>
                    <a:pt x="191" y="167"/>
                  </a:lnTo>
                  <a:lnTo>
                    <a:pt x="235" y="167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75" name="Freeform 31"/>
            <p:cNvSpPr>
              <a:spLocks/>
            </p:cNvSpPr>
            <p:nvPr userDrawn="1"/>
          </p:nvSpPr>
          <p:spPr bwMode="auto">
            <a:xfrm>
              <a:off x="7353301" y="2959101"/>
              <a:ext cx="392113" cy="366713"/>
            </a:xfrm>
            <a:custGeom>
              <a:avLst/>
              <a:gdLst>
                <a:gd name="T0" fmla="*/ 241 w 247"/>
                <a:gd name="T1" fmla="*/ 6 h 231"/>
                <a:gd name="T2" fmla="*/ 241 w 247"/>
                <a:gd name="T3" fmla="*/ 0 h 231"/>
                <a:gd name="T4" fmla="*/ 0 w 247"/>
                <a:gd name="T5" fmla="*/ 0 h 231"/>
                <a:gd name="T6" fmla="*/ 0 w 247"/>
                <a:gd name="T7" fmla="*/ 179 h 231"/>
                <a:gd name="T8" fmla="*/ 151 w 247"/>
                <a:gd name="T9" fmla="*/ 179 h 231"/>
                <a:gd name="T10" fmla="*/ 203 w 247"/>
                <a:gd name="T11" fmla="*/ 231 h 231"/>
                <a:gd name="T12" fmla="*/ 203 w 247"/>
                <a:gd name="T13" fmla="*/ 179 h 231"/>
                <a:gd name="T14" fmla="*/ 247 w 247"/>
                <a:gd name="T15" fmla="*/ 179 h 231"/>
                <a:gd name="T16" fmla="*/ 247 w 247"/>
                <a:gd name="T17" fmla="*/ 0 h 231"/>
                <a:gd name="T18" fmla="*/ 241 w 247"/>
                <a:gd name="T19" fmla="*/ 0 h 231"/>
                <a:gd name="T20" fmla="*/ 241 w 247"/>
                <a:gd name="T21" fmla="*/ 6 h 231"/>
                <a:gd name="T22" fmla="*/ 235 w 247"/>
                <a:gd name="T23" fmla="*/ 6 h 231"/>
                <a:gd name="T24" fmla="*/ 235 w 247"/>
                <a:gd name="T25" fmla="*/ 167 h 231"/>
                <a:gd name="T26" fmla="*/ 191 w 247"/>
                <a:gd name="T27" fmla="*/ 167 h 231"/>
                <a:gd name="T28" fmla="*/ 191 w 247"/>
                <a:gd name="T29" fmla="*/ 202 h 231"/>
                <a:gd name="T30" fmla="*/ 156 w 247"/>
                <a:gd name="T31" fmla="*/ 167 h 231"/>
                <a:gd name="T32" fmla="*/ 12 w 247"/>
                <a:gd name="T33" fmla="*/ 167 h 231"/>
                <a:gd name="T34" fmla="*/ 12 w 247"/>
                <a:gd name="T35" fmla="*/ 12 h 231"/>
                <a:gd name="T36" fmla="*/ 241 w 247"/>
                <a:gd name="T37" fmla="*/ 12 h 231"/>
                <a:gd name="T38" fmla="*/ 241 w 247"/>
                <a:gd name="T39" fmla="*/ 6 h 231"/>
                <a:gd name="T40" fmla="*/ 235 w 247"/>
                <a:gd name="T41" fmla="*/ 6 h 231"/>
                <a:gd name="T42" fmla="*/ 241 w 247"/>
                <a:gd name="T43" fmla="*/ 6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7" h="231">
                  <a:moveTo>
                    <a:pt x="241" y="6"/>
                  </a:moveTo>
                  <a:lnTo>
                    <a:pt x="241" y="0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151" y="179"/>
                  </a:lnTo>
                  <a:lnTo>
                    <a:pt x="203" y="231"/>
                  </a:lnTo>
                  <a:lnTo>
                    <a:pt x="203" y="179"/>
                  </a:lnTo>
                  <a:lnTo>
                    <a:pt x="247" y="179"/>
                  </a:lnTo>
                  <a:lnTo>
                    <a:pt x="247" y="0"/>
                  </a:lnTo>
                  <a:lnTo>
                    <a:pt x="241" y="0"/>
                  </a:lnTo>
                  <a:lnTo>
                    <a:pt x="241" y="6"/>
                  </a:lnTo>
                  <a:lnTo>
                    <a:pt x="235" y="6"/>
                  </a:lnTo>
                  <a:lnTo>
                    <a:pt x="235" y="167"/>
                  </a:lnTo>
                  <a:lnTo>
                    <a:pt x="191" y="167"/>
                  </a:lnTo>
                  <a:lnTo>
                    <a:pt x="191" y="202"/>
                  </a:lnTo>
                  <a:lnTo>
                    <a:pt x="156" y="167"/>
                  </a:lnTo>
                  <a:lnTo>
                    <a:pt x="12" y="167"/>
                  </a:lnTo>
                  <a:lnTo>
                    <a:pt x="12" y="12"/>
                  </a:lnTo>
                  <a:lnTo>
                    <a:pt x="241" y="12"/>
                  </a:lnTo>
                  <a:lnTo>
                    <a:pt x="241" y="6"/>
                  </a:lnTo>
                  <a:lnTo>
                    <a:pt x="235" y="6"/>
                  </a:lnTo>
                  <a:lnTo>
                    <a:pt x="241" y="6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76" name="Freeform 32"/>
            <p:cNvSpPr>
              <a:spLocks/>
            </p:cNvSpPr>
            <p:nvPr userDrawn="1"/>
          </p:nvSpPr>
          <p:spPr bwMode="auto">
            <a:xfrm>
              <a:off x="7431088" y="3052763"/>
              <a:ext cx="238125" cy="0"/>
            </a:xfrm>
            <a:custGeom>
              <a:avLst/>
              <a:gdLst>
                <a:gd name="T0" fmla="*/ 0 w 150"/>
                <a:gd name="T1" fmla="*/ 150 w 150"/>
                <a:gd name="T2" fmla="*/ 0 w 15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50">
                  <a:moveTo>
                    <a:pt x="0" y="0"/>
                  </a:moveTo>
                  <a:lnTo>
                    <a:pt x="1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E5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77" name="Line 33"/>
            <p:cNvSpPr>
              <a:spLocks noChangeShapeType="1"/>
            </p:cNvSpPr>
            <p:nvPr userDrawn="1"/>
          </p:nvSpPr>
          <p:spPr bwMode="auto">
            <a:xfrm>
              <a:off x="7431088" y="3052763"/>
              <a:ext cx="238125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78" name="Rectangle 34"/>
            <p:cNvSpPr>
              <a:spLocks noChangeArrowheads="1"/>
            </p:cNvSpPr>
            <p:nvPr userDrawn="1"/>
          </p:nvSpPr>
          <p:spPr bwMode="auto">
            <a:xfrm>
              <a:off x="7431088" y="3043238"/>
              <a:ext cx="23812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79" name="Freeform 35"/>
            <p:cNvSpPr>
              <a:spLocks/>
            </p:cNvSpPr>
            <p:nvPr userDrawn="1"/>
          </p:nvSpPr>
          <p:spPr bwMode="auto">
            <a:xfrm>
              <a:off x="7431088" y="3043238"/>
              <a:ext cx="238125" cy="19050"/>
            </a:xfrm>
            <a:custGeom>
              <a:avLst/>
              <a:gdLst>
                <a:gd name="T0" fmla="*/ 0 w 150"/>
                <a:gd name="T1" fmla="*/ 12 h 12"/>
                <a:gd name="T2" fmla="*/ 150 w 150"/>
                <a:gd name="T3" fmla="*/ 12 h 12"/>
                <a:gd name="T4" fmla="*/ 150 w 150"/>
                <a:gd name="T5" fmla="*/ 0 h 12"/>
                <a:gd name="T6" fmla="*/ 0 w 150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0" h="12">
                  <a:moveTo>
                    <a:pt x="0" y="12"/>
                  </a:moveTo>
                  <a:lnTo>
                    <a:pt x="150" y="12"/>
                  </a:lnTo>
                  <a:lnTo>
                    <a:pt x="15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80" name="Freeform 36"/>
            <p:cNvSpPr>
              <a:spLocks/>
            </p:cNvSpPr>
            <p:nvPr userDrawn="1"/>
          </p:nvSpPr>
          <p:spPr bwMode="auto">
            <a:xfrm>
              <a:off x="7431088" y="3105151"/>
              <a:ext cx="238125" cy="0"/>
            </a:xfrm>
            <a:custGeom>
              <a:avLst/>
              <a:gdLst>
                <a:gd name="T0" fmla="*/ 0 w 150"/>
                <a:gd name="T1" fmla="*/ 150 w 150"/>
                <a:gd name="T2" fmla="*/ 0 w 15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50">
                  <a:moveTo>
                    <a:pt x="0" y="0"/>
                  </a:moveTo>
                  <a:lnTo>
                    <a:pt x="1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E5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99" name="Line 37"/>
            <p:cNvSpPr>
              <a:spLocks noChangeShapeType="1"/>
            </p:cNvSpPr>
            <p:nvPr userDrawn="1"/>
          </p:nvSpPr>
          <p:spPr bwMode="auto">
            <a:xfrm>
              <a:off x="7431088" y="3105151"/>
              <a:ext cx="238125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00" name="Rectangle 38"/>
            <p:cNvSpPr>
              <a:spLocks noChangeArrowheads="1"/>
            </p:cNvSpPr>
            <p:nvPr userDrawn="1"/>
          </p:nvSpPr>
          <p:spPr bwMode="auto">
            <a:xfrm>
              <a:off x="7431088" y="3095626"/>
              <a:ext cx="23812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01" name="Freeform 39"/>
            <p:cNvSpPr>
              <a:spLocks/>
            </p:cNvSpPr>
            <p:nvPr userDrawn="1"/>
          </p:nvSpPr>
          <p:spPr bwMode="auto">
            <a:xfrm>
              <a:off x="7431088" y="3095626"/>
              <a:ext cx="238125" cy="19050"/>
            </a:xfrm>
            <a:custGeom>
              <a:avLst/>
              <a:gdLst>
                <a:gd name="T0" fmla="*/ 0 w 150"/>
                <a:gd name="T1" fmla="*/ 12 h 12"/>
                <a:gd name="T2" fmla="*/ 150 w 150"/>
                <a:gd name="T3" fmla="*/ 12 h 12"/>
                <a:gd name="T4" fmla="*/ 150 w 150"/>
                <a:gd name="T5" fmla="*/ 0 h 12"/>
                <a:gd name="T6" fmla="*/ 0 w 150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0" h="12">
                  <a:moveTo>
                    <a:pt x="0" y="12"/>
                  </a:moveTo>
                  <a:lnTo>
                    <a:pt x="150" y="12"/>
                  </a:lnTo>
                  <a:lnTo>
                    <a:pt x="15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02" name="Freeform 40"/>
            <p:cNvSpPr>
              <a:spLocks/>
            </p:cNvSpPr>
            <p:nvPr userDrawn="1"/>
          </p:nvSpPr>
          <p:spPr bwMode="auto">
            <a:xfrm>
              <a:off x="7431088" y="3155951"/>
              <a:ext cx="238125" cy="0"/>
            </a:xfrm>
            <a:custGeom>
              <a:avLst/>
              <a:gdLst>
                <a:gd name="T0" fmla="*/ 0 w 150"/>
                <a:gd name="T1" fmla="*/ 150 w 150"/>
                <a:gd name="T2" fmla="*/ 0 w 15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50">
                  <a:moveTo>
                    <a:pt x="0" y="0"/>
                  </a:moveTo>
                  <a:lnTo>
                    <a:pt x="1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E5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03" name="Line 41"/>
            <p:cNvSpPr>
              <a:spLocks noChangeShapeType="1"/>
            </p:cNvSpPr>
            <p:nvPr userDrawn="1"/>
          </p:nvSpPr>
          <p:spPr bwMode="auto">
            <a:xfrm>
              <a:off x="7431088" y="3155951"/>
              <a:ext cx="238125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44" name="Rectangle 42"/>
            <p:cNvSpPr>
              <a:spLocks noChangeArrowheads="1"/>
            </p:cNvSpPr>
            <p:nvPr userDrawn="1"/>
          </p:nvSpPr>
          <p:spPr bwMode="auto">
            <a:xfrm>
              <a:off x="7431088" y="3146426"/>
              <a:ext cx="23812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45" name="Freeform 43"/>
            <p:cNvSpPr>
              <a:spLocks/>
            </p:cNvSpPr>
            <p:nvPr userDrawn="1"/>
          </p:nvSpPr>
          <p:spPr bwMode="auto">
            <a:xfrm>
              <a:off x="7431088" y="3146426"/>
              <a:ext cx="238125" cy="19050"/>
            </a:xfrm>
            <a:custGeom>
              <a:avLst/>
              <a:gdLst>
                <a:gd name="T0" fmla="*/ 0 w 150"/>
                <a:gd name="T1" fmla="*/ 12 h 12"/>
                <a:gd name="T2" fmla="*/ 150 w 150"/>
                <a:gd name="T3" fmla="*/ 12 h 12"/>
                <a:gd name="T4" fmla="*/ 150 w 150"/>
                <a:gd name="T5" fmla="*/ 0 h 12"/>
                <a:gd name="T6" fmla="*/ 0 w 150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0" h="12">
                  <a:moveTo>
                    <a:pt x="0" y="12"/>
                  </a:moveTo>
                  <a:lnTo>
                    <a:pt x="150" y="12"/>
                  </a:lnTo>
                  <a:lnTo>
                    <a:pt x="15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46" name="Rectangle 44"/>
            <p:cNvSpPr>
              <a:spLocks noChangeArrowheads="1"/>
            </p:cNvSpPr>
            <p:nvPr userDrawn="1"/>
          </p:nvSpPr>
          <p:spPr bwMode="auto">
            <a:xfrm>
              <a:off x="8459788" y="4583113"/>
              <a:ext cx="425450" cy="244475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47" name="Freeform 45"/>
            <p:cNvSpPr>
              <a:spLocks/>
            </p:cNvSpPr>
            <p:nvPr userDrawn="1"/>
          </p:nvSpPr>
          <p:spPr bwMode="auto">
            <a:xfrm>
              <a:off x="8450263" y="4573588"/>
              <a:ext cx="444500" cy="263525"/>
            </a:xfrm>
            <a:custGeom>
              <a:avLst/>
              <a:gdLst>
                <a:gd name="T0" fmla="*/ 6 w 280"/>
                <a:gd name="T1" fmla="*/ 160 h 166"/>
                <a:gd name="T2" fmla="*/ 6 w 280"/>
                <a:gd name="T3" fmla="*/ 166 h 166"/>
                <a:gd name="T4" fmla="*/ 280 w 280"/>
                <a:gd name="T5" fmla="*/ 166 h 166"/>
                <a:gd name="T6" fmla="*/ 280 w 280"/>
                <a:gd name="T7" fmla="*/ 0 h 166"/>
                <a:gd name="T8" fmla="*/ 0 w 280"/>
                <a:gd name="T9" fmla="*/ 0 h 166"/>
                <a:gd name="T10" fmla="*/ 0 w 280"/>
                <a:gd name="T11" fmla="*/ 166 h 166"/>
                <a:gd name="T12" fmla="*/ 6 w 280"/>
                <a:gd name="T13" fmla="*/ 166 h 166"/>
                <a:gd name="T14" fmla="*/ 6 w 280"/>
                <a:gd name="T15" fmla="*/ 160 h 166"/>
                <a:gd name="T16" fmla="*/ 12 w 280"/>
                <a:gd name="T17" fmla="*/ 160 h 166"/>
                <a:gd name="T18" fmla="*/ 12 w 280"/>
                <a:gd name="T19" fmla="*/ 12 h 166"/>
                <a:gd name="T20" fmla="*/ 268 w 280"/>
                <a:gd name="T21" fmla="*/ 12 h 166"/>
                <a:gd name="T22" fmla="*/ 268 w 280"/>
                <a:gd name="T23" fmla="*/ 154 h 166"/>
                <a:gd name="T24" fmla="*/ 6 w 280"/>
                <a:gd name="T25" fmla="*/ 154 h 166"/>
                <a:gd name="T26" fmla="*/ 6 w 280"/>
                <a:gd name="T27" fmla="*/ 160 h 166"/>
                <a:gd name="T28" fmla="*/ 12 w 280"/>
                <a:gd name="T29" fmla="*/ 160 h 166"/>
                <a:gd name="T30" fmla="*/ 6 w 280"/>
                <a:gd name="T31" fmla="*/ 16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0" h="166">
                  <a:moveTo>
                    <a:pt x="6" y="160"/>
                  </a:moveTo>
                  <a:lnTo>
                    <a:pt x="6" y="166"/>
                  </a:lnTo>
                  <a:lnTo>
                    <a:pt x="280" y="166"/>
                  </a:lnTo>
                  <a:lnTo>
                    <a:pt x="280" y="0"/>
                  </a:lnTo>
                  <a:lnTo>
                    <a:pt x="0" y="0"/>
                  </a:lnTo>
                  <a:lnTo>
                    <a:pt x="0" y="166"/>
                  </a:lnTo>
                  <a:lnTo>
                    <a:pt x="6" y="166"/>
                  </a:lnTo>
                  <a:lnTo>
                    <a:pt x="6" y="160"/>
                  </a:lnTo>
                  <a:lnTo>
                    <a:pt x="12" y="160"/>
                  </a:lnTo>
                  <a:lnTo>
                    <a:pt x="12" y="12"/>
                  </a:lnTo>
                  <a:lnTo>
                    <a:pt x="268" y="12"/>
                  </a:lnTo>
                  <a:lnTo>
                    <a:pt x="268" y="154"/>
                  </a:lnTo>
                  <a:lnTo>
                    <a:pt x="6" y="154"/>
                  </a:lnTo>
                  <a:lnTo>
                    <a:pt x="6" y="160"/>
                  </a:lnTo>
                  <a:lnTo>
                    <a:pt x="12" y="160"/>
                  </a:lnTo>
                  <a:lnTo>
                    <a:pt x="6" y="160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48" name="Freeform 46"/>
            <p:cNvSpPr>
              <a:spLocks/>
            </p:cNvSpPr>
            <p:nvPr userDrawn="1"/>
          </p:nvSpPr>
          <p:spPr bwMode="auto">
            <a:xfrm>
              <a:off x="8461376" y="4583113"/>
              <a:ext cx="423863" cy="184150"/>
            </a:xfrm>
            <a:custGeom>
              <a:avLst/>
              <a:gdLst>
                <a:gd name="T0" fmla="*/ 0 w 267"/>
                <a:gd name="T1" fmla="*/ 0 h 116"/>
                <a:gd name="T2" fmla="*/ 13 w 267"/>
                <a:gd name="T3" fmla="*/ 0 h 116"/>
                <a:gd name="T4" fmla="*/ 120 w 267"/>
                <a:gd name="T5" fmla="*/ 0 h 116"/>
                <a:gd name="T6" fmla="*/ 133 w 267"/>
                <a:gd name="T7" fmla="*/ 0 h 116"/>
                <a:gd name="T8" fmla="*/ 147 w 267"/>
                <a:gd name="T9" fmla="*/ 0 h 116"/>
                <a:gd name="T10" fmla="*/ 254 w 267"/>
                <a:gd name="T11" fmla="*/ 0 h 116"/>
                <a:gd name="T12" fmla="*/ 267 w 267"/>
                <a:gd name="T13" fmla="*/ 0 h 116"/>
                <a:gd name="T14" fmla="*/ 234 w 267"/>
                <a:gd name="T15" fmla="*/ 30 h 116"/>
                <a:gd name="T16" fmla="*/ 210 w 267"/>
                <a:gd name="T17" fmla="*/ 51 h 116"/>
                <a:gd name="T18" fmla="*/ 200 w 267"/>
                <a:gd name="T19" fmla="*/ 60 h 116"/>
                <a:gd name="T20" fmla="*/ 169 w 267"/>
                <a:gd name="T21" fmla="*/ 88 h 116"/>
                <a:gd name="T22" fmla="*/ 143 w 267"/>
                <a:gd name="T23" fmla="*/ 111 h 116"/>
                <a:gd name="T24" fmla="*/ 123 w 267"/>
                <a:gd name="T25" fmla="*/ 111 h 116"/>
                <a:gd name="T26" fmla="*/ 98 w 267"/>
                <a:gd name="T27" fmla="*/ 88 h 116"/>
                <a:gd name="T28" fmla="*/ 66 w 267"/>
                <a:gd name="T29" fmla="*/ 60 h 116"/>
                <a:gd name="T30" fmla="*/ 56 w 267"/>
                <a:gd name="T31" fmla="*/ 51 h 116"/>
                <a:gd name="T32" fmla="*/ 33 w 267"/>
                <a:gd name="T33" fmla="*/ 30 h 116"/>
                <a:gd name="T34" fmla="*/ 0 w 267"/>
                <a:gd name="T35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7" h="116">
                  <a:moveTo>
                    <a:pt x="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124" y="0"/>
                    <a:pt x="129" y="0"/>
                    <a:pt x="133" y="0"/>
                  </a:cubicBezTo>
                  <a:cubicBezTo>
                    <a:pt x="138" y="0"/>
                    <a:pt x="143" y="0"/>
                    <a:pt x="147" y="0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267" y="0"/>
                    <a:pt x="267" y="0"/>
                    <a:pt x="267" y="0"/>
                  </a:cubicBezTo>
                  <a:cubicBezTo>
                    <a:pt x="234" y="30"/>
                    <a:pt x="234" y="30"/>
                    <a:pt x="234" y="30"/>
                  </a:cubicBezTo>
                  <a:cubicBezTo>
                    <a:pt x="210" y="51"/>
                    <a:pt x="210" y="51"/>
                    <a:pt x="210" y="51"/>
                  </a:cubicBezTo>
                  <a:cubicBezTo>
                    <a:pt x="208" y="53"/>
                    <a:pt x="204" y="57"/>
                    <a:pt x="200" y="60"/>
                  </a:cubicBezTo>
                  <a:cubicBezTo>
                    <a:pt x="169" y="88"/>
                    <a:pt x="169" y="88"/>
                    <a:pt x="169" y="88"/>
                  </a:cubicBezTo>
                  <a:cubicBezTo>
                    <a:pt x="143" y="111"/>
                    <a:pt x="143" y="111"/>
                    <a:pt x="143" y="111"/>
                  </a:cubicBezTo>
                  <a:cubicBezTo>
                    <a:pt x="138" y="116"/>
                    <a:pt x="129" y="116"/>
                    <a:pt x="123" y="111"/>
                  </a:cubicBezTo>
                  <a:cubicBezTo>
                    <a:pt x="98" y="88"/>
                    <a:pt x="98" y="88"/>
                    <a:pt x="98" y="88"/>
                  </a:cubicBezTo>
                  <a:cubicBezTo>
                    <a:pt x="66" y="60"/>
                    <a:pt x="66" y="60"/>
                    <a:pt x="66" y="60"/>
                  </a:cubicBezTo>
                  <a:cubicBezTo>
                    <a:pt x="63" y="57"/>
                    <a:pt x="59" y="53"/>
                    <a:pt x="56" y="51"/>
                  </a:cubicBezTo>
                  <a:cubicBezTo>
                    <a:pt x="33" y="30"/>
                    <a:pt x="33" y="30"/>
                    <a:pt x="33" y="3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49" name="Freeform 47"/>
            <p:cNvSpPr>
              <a:spLocks/>
            </p:cNvSpPr>
            <p:nvPr userDrawn="1"/>
          </p:nvSpPr>
          <p:spPr bwMode="auto">
            <a:xfrm>
              <a:off x="8461376" y="4583113"/>
              <a:ext cx="423863" cy="174625"/>
            </a:xfrm>
            <a:custGeom>
              <a:avLst/>
              <a:gdLst>
                <a:gd name="T0" fmla="*/ 0 w 267"/>
                <a:gd name="T1" fmla="*/ 0 h 110"/>
                <a:gd name="T2" fmla="*/ 13 w 267"/>
                <a:gd name="T3" fmla="*/ 0 h 110"/>
                <a:gd name="T4" fmla="*/ 120 w 267"/>
                <a:gd name="T5" fmla="*/ 0 h 110"/>
                <a:gd name="T6" fmla="*/ 133 w 267"/>
                <a:gd name="T7" fmla="*/ 0 h 110"/>
                <a:gd name="T8" fmla="*/ 147 w 267"/>
                <a:gd name="T9" fmla="*/ 0 h 110"/>
                <a:gd name="T10" fmla="*/ 254 w 267"/>
                <a:gd name="T11" fmla="*/ 0 h 110"/>
                <a:gd name="T12" fmla="*/ 267 w 267"/>
                <a:gd name="T13" fmla="*/ 0 h 110"/>
                <a:gd name="T14" fmla="*/ 234 w 267"/>
                <a:gd name="T15" fmla="*/ 29 h 110"/>
                <a:gd name="T16" fmla="*/ 210 w 267"/>
                <a:gd name="T17" fmla="*/ 49 h 110"/>
                <a:gd name="T18" fmla="*/ 200 w 267"/>
                <a:gd name="T19" fmla="*/ 57 h 110"/>
                <a:gd name="T20" fmla="*/ 169 w 267"/>
                <a:gd name="T21" fmla="*/ 84 h 110"/>
                <a:gd name="T22" fmla="*/ 143 w 267"/>
                <a:gd name="T23" fmla="*/ 106 h 110"/>
                <a:gd name="T24" fmla="*/ 123 w 267"/>
                <a:gd name="T25" fmla="*/ 106 h 110"/>
                <a:gd name="T26" fmla="*/ 98 w 267"/>
                <a:gd name="T27" fmla="*/ 84 h 110"/>
                <a:gd name="T28" fmla="*/ 66 w 267"/>
                <a:gd name="T29" fmla="*/ 57 h 110"/>
                <a:gd name="T30" fmla="*/ 56 w 267"/>
                <a:gd name="T31" fmla="*/ 49 h 110"/>
                <a:gd name="T32" fmla="*/ 33 w 267"/>
                <a:gd name="T33" fmla="*/ 29 h 110"/>
                <a:gd name="T34" fmla="*/ 0 w 267"/>
                <a:gd name="T35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7" h="110">
                  <a:moveTo>
                    <a:pt x="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124" y="0"/>
                    <a:pt x="129" y="0"/>
                    <a:pt x="133" y="0"/>
                  </a:cubicBezTo>
                  <a:cubicBezTo>
                    <a:pt x="138" y="0"/>
                    <a:pt x="143" y="0"/>
                    <a:pt x="147" y="0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267" y="0"/>
                    <a:pt x="267" y="0"/>
                    <a:pt x="267" y="0"/>
                  </a:cubicBezTo>
                  <a:cubicBezTo>
                    <a:pt x="234" y="29"/>
                    <a:pt x="234" y="29"/>
                    <a:pt x="234" y="29"/>
                  </a:cubicBezTo>
                  <a:cubicBezTo>
                    <a:pt x="210" y="49"/>
                    <a:pt x="210" y="49"/>
                    <a:pt x="210" y="49"/>
                  </a:cubicBezTo>
                  <a:cubicBezTo>
                    <a:pt x="208" y="51"/>
                    <a:pt x="204" y="54"/>
                    <a:pt x="200" y="57"/>
                  </a:cubicBezTo>
                  <a:cubicBezTo>
                    <a:pt x="169" y="84"/>
                    <a:pt x="169" y="84"/>
                    <a:pt x="169" y="84"/>
                  </a:cubicBezTo>
                  <a:cubicBezTo>
                    <a:pt x="143" y="106"/>
                    <a:pt x="143" y="106"/>
                    <a:pt x="143" y="106"/>
                  </a:cubicBezTo>
                  <a:cubicBezTo>
                    <a:pt x="138" y="110"/>
                    <a:pt x="129" y="110"/>
                    <a:pt x="123" y="106"/>
                  </a:cubicBezTo>
                  <a:cubicBezTo>
                    <a:pt x="98" y="84"/>
                    <a:pt x="98" y="84"/>
                    <a:pt x="98" y="84"/>
                  </a:cubicBezTo>
                  <a:cubicBezTo>
                    <a:pt x="66" y="57"/>
                    <a:pt x="66" y="57"/>
                    <a:pt x="66" y="57"/>
                  </a:cubicBezTo>
                  <a:cubicBezTo>
                    <a:pt x="63" y="54"/>
                    <a:pt x="59" y="51"/>
                    <a:pt x="56" y="49"/>
                  </a:cubicBezTo>
                  <a:cubicBezTo>
                    <a:pt x="33" y="29"/>
                    <a:pt x="33" y="29"/>
                    <a:pt x="33" y="2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7F8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50" name="Freeform 48"/>
            <p:cNvSpPr>
              <a:spLocks/>
            </p:cNvSpPr>
            <p:nvPr userDrawn="1"/>
          </p:nvSpPr>
          <p:spPr bwMode="auto">
            <a:xfrm>
              <a:off x="8450263" y="4573588"/>
              <a:ext cx="446088" cy="192088"/>
            </a:xfrm>
            <a:custGeom>
              <a:avLst/>
              <a:gdLst>
                <a:gd name="T0" fmla="*/ 7 w 281"/>
                <a:gd name="T1" fmla="*/ 6 h 121"/>
                <a:gd name="T2" fmla="*/ 7 w 281"/>
                <a:gd name="T3" fmla="*/ 12 h 121"/>
                <a:gd name="T4" fmla="*/ 20 w 281"/>
                <a:gd name="T5" fmla="*/ 12 h 121"/>
                <a:gd name="T6" fmla="*/ 127 w 281"/>
                <a:gd name="T7" fmla="*/ 12 h 121"/>
                <a:gd name="T8" fmla="*/ 140 w 281"/>
                <a:gd name="T9" fmla="*/ 12 h 121"/>
                <a:gd name="T10" fmla="*/ 154 w 281"/>
                <a:gd name="T11" fmla="*/ 12 h 121"/>
                <a:gd name="T12" fmla="*/ 261 w 281"/>
                <a:gd name="T13" fmla="*/ 12 h 121"/>
                <a:gd name="T14" fmla="*/ 274 w 281"/>
                <a:gd name="T15" fmla="*/ 12 h 121"/>
                <a:gd name="T16" fmla="*/ 274 w 281"/>
                <a:gd name="T17" fmla="*/ 6 h 121"/>
                <a:gd name="T18" fmla="*/ 270 w 281"/>
                <a:gd name="T19" fmla="*/ 1 h 121"/>
                <a:gd name="T20" fmla="*/ 237 w 281"/>
                <a:gd name="T21" fmla="*/ 30 h 121"/>
                <a:gd name="T22" fmla="*/ 213 w 281"/>
                <a:gd name="T23" fmla="*/ 50 h 121"/>
                <a:gd name="T24" fmla="*/ 203 w 281"/>
                <a:gd name="T25" fmla="*/ 59 h 121"/>
                <a:gd name="T26" fmla="*/ 203 w 281"/>
                <a:gd name="T27" fmla="*/ 59 h 121"/>
                <a:gd name="T28" fmla="*/ 172 w 281"/>
                <a:gd name="T29" fmla="*/ 85 h 121"/>
                <a:gd name="T30" fmla="*/ 146 w 281"/>
                <a:gd name="T31" fmla="*/ 107 h 121"/>
                <a:gd name="T32" fmla="*/ 140 w 281"/>
                <a:gd name="T33" fmla="*/ 109 h 121"/>
                <a:gd name="T34" fmla="*/ 134 w 281"/>
                <a:gd name="T35" fmla="*/ 107 h 121"/>
                <a:gd name="T36" fmla="*/ 109 w 281"/>
                <a:gd name="T37" fmla="*/ 85 h 121"/>
                <a:gd name="T38" fmla="*/ 77 w 281"/>
                <a:gd name="T39" fmla="*/ 59 h 121"/>
                <a:gd name="T40" fmla="*/ 77 w 281"/>
                <a:gd name="T41" fmla="*/ 59 h 121"/>
                <a:gd name="T42" fmla="*/ 67 w 281"/>
                <a:gd name="T43" fmla="*/ 50 h 121"/>
                <a:gd name="T44" fmla="*/ 44 w 281"/>
                <a:gd name="T45" fmla="*/ 30 h 121"/>
                <a:gd name="T46" fmla="*/ 10 w 281"/>
                <a:gd name="T47" fmla="*/ 1 h 121"/>
                <a:gd name="T48" fmla="*/ 7 w 281"/>
                <a:gd name="T49" fmla="*/ 6 h 121"/>
                <a:gd name="T50" fmla="*/ 7 w 281"/>
                <a:gd name="T51" fmla="*/ 12 h 121"/>
                <a:gd name="T52" fmla="*/ 7 w 281"/>
                <a:gd name="T53" fmla="*/ 6 h 121"/>
                <a:gd name="T54" fmla="*/ 3 w 281"/>
                <a:gd name="T55" fmla="*/ 11 h 121"/>
                <a:gd name="T56" fmla="*/ 36 w 281"/>
                <a:gd name="T57" fmla="*/ 39 h 121"/>
                <a:gd name="T58" fmla="*/ 60 w 281"/>
                <a:gd name="T59" fmla="*/ 59 h 121"/>
                <a:gd name="T60" fmla="*/ 70 w 281"/>
                <a:gd name="T61" fmla="*/ 68 h 121"/>
                <a:gd name="T62" fmla="*/ 70 w 281"/>
                <a:gd name="T63" fmla="*/ 68 h 121"/>
                <a:gd name="T64" fmla="*/ 101 w 281"/>
                <a:gd name="T65" fmla="*/ 94 h 121"/>
                <a:gd name="T66" fmla="*/ 126 w 281"/>
                <a:gd name="T67" fmla="*/ 116 h 121"/>
                <a:gd name="T68" fmla="*/ 140 w 281"/>
                <a:gd name="T69" fmla="*/ 121 h 121"/>
                <a:gd name="T70" fmla="*/ 154 w 281"/>
                <a:gd name="T71" fmla="*/ 116 h 121"/>
                <a:gd name="T72" fmla="*/ 180 w 281"/>
                <a:gd name="T73" fmla="*/ 94 h 121"/>
                <a:gd name="T74" fmla="*/ 211 w 281"/>
                <a:gd name="T75" fmla="*/ 68 h 121"/>
                <a:gd name="T76" fmla="*/ 211 w 281"/>
                <a:gd name="T77" fmla="*/ 68 h 121"/>
                <a:gd name="T78" fmla="*/ 221 w 281"/>
                <a:gd name="T79" fmla="*/ 59 h 121"/>
                <a:gd name="T80" fmla="*/ 245 w 281"/>
                <a:gd name="T81" fmla="*/ 39 h 121"/>
                <a:gd name="T82" fmla="*/ 278 w 281"/>
                <a:gd name="T83" fmla="*/ 11 h 121"/>
                <a:gd name="T84" fmla="*/ 280 w 281"/>
                <a:gd name="T85" fmla="*/ 4 h 121"/>
                <a:gd name="T86" fmla="*/ 274 w 281"/>
                <a:gd name="T87" fmla="*/ 0 h 121"/>
                <a:gd name="T88" fmla="*/ 261 w 281"/>
                <a:gd name="T89" fmla="*/ 0 h 121"/>
                <a:gd name="T90" fmla="*/ 154 w 281"/>
                <a:gd name="T91" fmla="*/ 0 h 121"/>
                <a:gd name="T92" fmla="*/ 140 w 281"/>
                <a:gd name="T93" fmla="*/ 0 h 121"/>
                <a:gd name="T94" fmla="*/ 127 w 281"/>
                <a:gd name="T95" fmla="*/ 0 h 121"/>
                <a:gd name="T96" fmla="*/ 20 w 281"/>
                <a:gd name="T97" fmla="*/ 0 h 121"/>
                <a:gd name="T98" fmla="*/ 7 w 281"/>
                <a:gd name="T99" fmla="*/ 0 h 121"/>
                <a:gd name="T100" fmla="*/ 1 w 281"/>
                <a:gd name="T101" fmla="*/ 4 h 121"/>
                <a:gd name="T102" fmla="*/ 3 w 281"/>
                <a:gd name="T103" fmla="*/ 11 h 121"/>
                <a:gd name="T104" fmla="*/ 7 w 281"/>
                <a:gd name="T105" fmla="*/ 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81" h="121">
                  <a:moveTo>
                    <a:pt x="7" y="6"/>
                  </a:moveTo>
                  <a:cubicBezTo>
                    <a:pt x="7" y="12"/>
                    <a:pt x="7" y="12"/>
                    <a:pt x="7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127" y="12"/>
                    <a:pt x="127" y="12"/>
                    <a:pt x="127" y="12"/>
                  </a:cubicBezTo>
                  <a:cubicBezTo>
                    <a:pt x="131" y="12"/>
                    <a:pt x="136" y="12"/>
                    <a:pt x="140" y="12"/>
                  </a:cubicBezTo>
                  <a:cubicBezTo>
                    <a:pt x="145" y="12"/>
                    <a:pt x="150" y="12"/>
                    <a:pt x="154" y="12"/>
                  </a:cubicBezTo>
                  <a:cubicBezTo>
                    <a:pt x="261" y="12"/>
                    <a:pt x="261" y="12"/>
                    <a:pt x="261" y="12"/>
                  </a:cubicBezTo>
                  <a:cubicBezTo>
                    <a:pt x="274" y="12"/>
                    <a:pt x="274" y="12"/>
                    <a:pt x="274" y="12"/>
                  </a:cubicBezTo>
                  <a:cubicBezTo>
                    <a:pt x="274" y="6"/>
                    <a:pt x="274" y="6"/>
                    <a:pt x="274" y="6"/>
                  </a:cubicBezTo>
                  <a:cubicBezTo>
                    <a:pt x="270" y="1"/>
                    <a:pt x="270" y="1"/>
                    <a:pt x="270" y="1"/>
                  </a:cubicBezTo>
                  <a:cubicBezTo>
                    <a:pt x="237" y="30"/>
                    <a:pt x="237" y="30"/>
                    <a:pt x="237" y="30"/>
                  </a:cubicBezTo>
                  <a:cubicBezTo>
                    <a:pt x="213" y="50"/>
                    <a:pt x="213" y="50"/>
                    <a:pt x="213" y="50"/>
                  </a:cubicBezTo>
                  <a:cubicBezTo>
                    <a:pt x="211" y="52"/>
                    <a:pt x="207" y="55"/>
                    <a:pt x="203" y="59"/>
                  </a:cubicBezTo>
                  <a:cubicBezTo>
                    <a:pt x="203" y="59"/>
                    <a:pt x="203" y="59"/>
                    <a:pt x="203" y="59"/>
                  </a:cubicBezTo>
                  <a:cubicBezTo>
                    <a:pt x="172" y="85"/>
                    <a:pt x="172" y="85"/>
                    <a:pt x="172" y="85"/>
                  </a:cubicBezTo>
                  <a:cubicBezTo>
                    <a:pt x="146" y="107"/>
                    <a:pt x="146" y="107"/>
                    <a:pt x="146" y="107"/>
                  </a:cubicBezTo>
                  <a:cubicBezTo>
                    <a:pt x="145" y="108"/>
                    <a:pt x="143" y="109"/>
                    <a:pt x="140" y="109"/>
                  </a:cubicBezTo>
                  <a:cubicBezTo>
                    <a:pt x="138" y="109"/>
                    <a:pt x="136" y="108"/>
                    <a:pt x="134" y="107"/>
                  </a:cubicBezTo>
                  <a:cubicBezTo>
                    <a:pt x="109" y="85"/>
                    <a:pt x="109" y="85"/>
                    <a:pt x="109" y="85"/>
                  </a:cubicBezTo>
                  <a:cubicBezTo>
                    <a:pt x="77" y="59"/>
                    <a:pt x="77" y="59"/>
                    <a:pt x="77" y="59"/>
                  </a:cubicBezTo>
                  <a:cubicBezTo>
                    <a:pt x="77" y="59"/>
                    <a:pt x="77" y="59"/>
                    <a:pt x="77" y="59"/>
                  </a:cubicBezTo>
                  <a:cubicBezTo>
                    <a:pt x="74" y="55"/>
                    <a:pt x="70" y="52"/>
                    <a:pt x="67" y="50"/>
                  </a:cubicBezTo>
                  <a:cubicBezTo>
                    <a:pt x="44" y="30"/>
                    <a:pt x="44" y="30"/>
                    <a:pt x="44" y="3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60" y="59"/>
                    <a:pt x="60" y="59"/>
                    <a:pt x="60" y="59"/>
                  </a:cubicBezTo>
                  <a:cubicBezTo>
                    <a:pt x="62" y="62"/>
                    <a:pt x="66" y="65"/>
                    <a:pt x="70" y="68"/>
                  </a:cubicBezTo>
                  <a:cubicBezTo>
                    <a:pt x="70" y="68"/>
                    <a:pt x="70" y="68"/>
                    <a:pt x="70" y="68"/>
                  </a:cubicBezTo>
                  <a:cubicBezTo>
                    <a:pt x="101" y="94"/>
                    <a:pt x="101" y="94"/>
                    <a:pt x="101" y="94"/>
                  </a:cubicBezTo>
                  <a:cubicBezTo>
                    <a:pt x="126" y="116"/>
                    <a:pt x="126" y="116"/>
                    <a:pt x="126" y="116"/>
                  </a:cubicBezTo>
                  <a:cubicBezTo>
                    <a:pt x="130" y="120"/>
                    <a:pt x="135" y="121"/>
                    <a:pt x="140" y="121"/>
                  </a:cubicBezTo>
                  <a:cubicBezTo>
                    <a:pt x="145" y="121"/>
                    <a:pt x="150" y="120"/>
                    <a:pt x="154" y="116"/>
                  </a:cubicBezTo>
                  <a:cubicBezTo>
                    <a:pt x="180" y="94"/>
                    <a:pt x="180" y="94"/>
                    <a:pt x="180" y="94"/>
                  </a:cubicBezTo>
                  <a:cubicBezTo>
                    <a:pt x="211" y="68"/>
                    <a:pt x="211" y="68"/>
                    <a:pt x="211" y="68"/>
                  </a:cubicBezTo>
                  <a:cubicBezTo>
                    <a:pt x="211" y="68"/>
                    <a:pt x="211" y="68"/>
                    <a:pt x="211" y="68"/>
                  </a:cubicBezTo>
                  <a:cubicBezTo>
                    <a:pt x="215" y="65"/>
                    <a:pt x="218" y="62"/>
                    <a:pt x="221" y="59"/>
                  </a:cubicBezTo>
                  <a:cubicBezTo>
                    <a:pt x="245" y="39"/>
                    <a:pt x="245" y="39"/>
                    <a:pt x="245" y="39"/>
                  </a:cubicBezTo>
                  <a:cubicBezTo>
                    <a:pt x="278" y="11"/>
                    <a:pt x="278" y="11"/>
                    <a:pt x="278" y="11"/>
                  </a:cubicBezTo>
                  <a:cubicBezTo>
                    <a:pt x="280" y="9"/>
                    <a:pt x="281" y="6"/>
                    <a:pt x="280" y="4"/>
                  </a:cubicBezTo>
                  <a:cubicBezTo>
                    <a:pt x="279" y="2"/>
                    <a:pt x="277" y="0"/>
                    <a:pt x="274" y="0"/>
                  </a:cubicBezTo>
                  <a:cubicBezTo>
                    <a:pt x="261" y="0"/>
                    <a:pt x="261" y="0"/>
                    <a:pt x="261" y="0"/>
                  </a:cubicBezTo>
                  <a:cubicBezTo>
                    <a:pt x="154" y="0"/>
                    <a:pt x="154" y="0"/>
                    <a:pt x="154" y="0"/>
                  </a:cubicBezTo>
                  <a:cubicBezTo>
                    <a:pt x="150" y="0"/>
                    <a:pt x="145" y="0"/>
                    <a:pt x="140" y="0"/>
                  </a:cubicBezTo>
                  <a:cubicBezTo>
                    <a:pt x="136" y="0"/>
                    <a:pt x="131" y="0"/>
                    <a:pt x="127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2" y="2"/>
                    <a:pt x="1" y="4"/>
                  </a:cubicBezTo>
                  <a:cubicBezTo>
                    <a:pt x="0" y="6"/>
                    <a:pt x="1" y="9"/>
                    <a:pt x="3" y="11"/>
                  </a:cubicBezTo>
                  <a:lnTo>
                    <a:pt x="7" y="6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51" name="Freeform 49"/>
            <p:cNvSpPr>
              <a:spLocks/>
            </p:cNvSpPr>
            <p:nvPr userDrawn="1"/>
          </p:nvSpPr>
          <p:spPr bwMode="auto">
            <a:xfrm>
              <a:off x="8736013" y="4697413"/>
              <a:ext cx="153988" cy="136525"/>
            </a:xfrm>
            <a:custGeom>
              <a:avLst/>
              <a:gdLst>
                <a:gd name="T0" fmla="*/ 97 w 97"/>
                <a:gd name="T1" fmla="*/ 77 h 86"/>
                <a:gd name="T2" fmla="*/ 8 w 97"/>
                <a:gd name="T3" fmla="*/ 0 h 86"/>
                <a:gd name="T4" fmla="*/ 0 w 97"/>
                <a:gd name="T5" fmla="*/ 9 h 86"/>
                <a:gd name="T6" fmla="*/ 89 w 97"/>
                <a:gd name="T7" fmla="*/ 86 h 86"/>
                <a:gd name="T8" fmla="*/ 97 w 97"/>
                <a:gd name="T9" fmla="*/ 77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86">
                  <a:moveTo>
                    <a:pt x="97" y="77"/>
                  </a:moveTo>
                  <a:lnTo>
                    <a:pt x="8" y="0"/>
                  </a:lnTo>
                  <a:lnTo>
                    <a:pt x="0" y="9"/>
                  </a:lnTo>
                  <a:lnTo>
                    <a:pt x="89" y="86"/>
                  </a:lnTo>
                  <a:lnTo>
                    <a:pt x="97" y="77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52" name="Freeform 50"/>
            <p:cNvSpPr>
              <a:spLocks/>
            </p:cNvSpPr>
            <p:nvPr userDrawn="1"/>
          </p:nvSpPr>
          <p:spPr bwMode="auto">
            <a:xfrm>
              <a:off x="8736013" y="4697413"/>
              <a:ext cx="153988" cy="136525"/>
            </a:xfrm>
            <a:custGeom>
              <a:avLst/>
              <a:gdLst>
                <a:gd name="T0" fmla="*/ 97 w 97"/>
                <a:gd name="T1" fmla="*/ 77 h 86"/>
                <a:gd name="T2" fmla="*/ 8 w 97"/>
                <a:gd name="T3" fmla="*/ 0 h 86"/>
                <a:gd name="T4" fmla="*/ 0 w 97"/>
                <a:gd name="T5" fmla="*/ 9 h 86"/>
                <a:gd name="T6" fmla="*/ 89 w 97"/>
                <a:gd name="T7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86">
                  <a:moveTo>
                    <a:pt x="97" y="77"/>
                  </a:moveTo>
                  <a:lnTo>
                    <a:pt x="8" y="0"/>
                  </a:lnTo>
                  <a:lnTo>
                    <a:pt x="0" y="9"/>
                  </a:lnTo>
                  <a:lnTo>
                    <a:pt x="89" y="8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53" name="Freeform 51"/>
            <p:cNvSpPr>
              <a:spLocks/>
            </p:cNvSpPr>
            <p:nvPr userDrawn="1"/>
          </p:nvSpPr>
          <p:spPr bwMode="auto">
            <a:xfrm>
              <a:off x="8455026" y="4697413"/>
              <a:ext cx="153988" cy="136525"/>
            </a:xfrm>
            <a:custGeom>
              <a:avLst/>
              <a:gdLst>
                <a:gd name="T0" fmla="*/ 8 w 97"/>
                <a:gd name="T1" fmla="*/ 86 h 86"/>
                <a:gd name="T2" fmla="*/ 97 w 97"/>
                <a:gd name="T3" fmla="*/ 9 h 86"/>
                <a:gd name="T4" fmla="*/ 89 w 97"/>
                <a:gd name="T5" fmla="*/ 0 h 86"/>
                <a:gd name="T6" fmla="*/ 0 w 97"/>
                <a:gd name="T7" fmla="*/ 77 h 86"/>
                <a:gd name="T8" fmla="*/ 8 w 97"/>
                <a:gd name="T9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86">
                  <a:moveTo>
                    <a:pt x="8" y="86"/>
                  </a:moveTo>
                  <a:lnTo>
                    <a:pt x="97" y="9"/>
                  </a:lnTo>
                  <a:lnTo>
                    <a:pt x="89" y="0"/>
                  </a:lnTo>
                  <a:lnTo>
                    <a:pt x="0" y="77"/>
                  </a:lnTo>
                  <a:lnTo>
                    <a:pt x="8" y="86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54" name="Freeform 52"/>
            <p:cNvSpPr>
              <a:spLocks/>
            </p:cNvSpPr>
            <p:nvPr userDrawn="1"/>
          </p:nvSpPr>
          <p:spPr bwMode="auto">
            <a:xfrm>
              <a:off x="8455026" y="4697413"/>
              <a:ext cx="153988" cy="136525"/>
            </a:xfrm>
            <a:custGeom>
              <a:avLst/>
              <a:gdLst>
                <a:gd name="T0" fmla="*/ 8 w 97"/>
                <a:gd name="T1" fmla="*/ 86 h 86"/>
                <a:gd name="T2" fmla="*/ 97 w 97"/>
                <a:gd name="T3" fmla="*/ 9 h 86"/>
                <a:gd name="T4" fmla="*/ 89 w 97"/>
                <a:gd name="T5" fmla="*/ 0 h 86"/>
                <a:gd name="T6" fmla="*/ 0 w 97"/>
                <a:gd name="T7" fmla="*/ 77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86">
                  <a:moveTo>
                    <a:pt x="8" y="86"/>
                  </a:moveTo>
                  <a:lnTo>
                    <a:pt x="97" y="9"/>
                  </a:lnTo>
                  <a:lnTo>
                    <a:pt x="89" y="0"/>
                  </a:lnTo>
                  <a:lnTo>
                    <a:pt x="0" y="7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55" name="Rectangle 53"/>
            <p:cNvSpPr>
              <a:spLocks noChangeArrowheads="1"/>
            </p:cNvSpPr>
            <p:nvPr userDrawn="1"/>
          </p:nvSpPr>
          <p:spPr bwMode="auto">
            <a:xfrm>
              <a:off x="9178926" y="4297363"/>
              <a:ext cx="58738" cy="241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56" name="Freeform 54"/>
            <p:cNvSpPr>
              <a:spLocks/>
            </p:cNvSpPr>
            <p:nvPr userDrawn="1"/>
          </p:nvSpPr>
          <p:spPr bwMode="auto">
            <a:xfrm>
              <a:off x="9169401" y="4287838"/>
              <a:ext cx="77788" cy="260350"/>
            </a:xfrm>
            <a:custGeom>
              <a:avLst/>
              <a:gdLst>
                <a:gd name="T0" fmla="*/ 44 w 50"/>
                <a:gd name="T1" fmla="*/ 158 h 164"/>
                <a:gd name="T2" fmla="*/ 44 w 50"/>
                <a:gd name="T3" fmla="*/ 152 h 164"/>
                <a:gd name="T4" fmla="*/ 12 w 50"/>
                <a:gd name="T5" fmla="*/ 152 h 164"/>
                <a:gd name="T6" fmla="*/ 12 w 50"/>
                <a:gd name="T7" fmla="*/ 12 h 164"/>
                <a:gd name="T8" fmla="*/ 38 w 50"/>
                <a:gd name="T9" fmla="*/ 12 h 164"/>
                <a:gd name="T10" fmla="*/ 38 w 50"/>
                <a:gd name="T11" fmla="*/ 158 h 164"/>
                <a:gd name="T12" fmla="*/ 44 w 50"/>
                <a:gd name="T13" fmla="*/ 158 h 164"/>
                <a:gd name="T14" fmla="*/ 44 w 50"/>
                <a:gd name="T15" fmla="*/ 152 h 164"/>
                <a:gd name="T16" fmla="*/ 44 w 50"/>
                <a:gd name="T17" fmla="*/ 158 h 164"/>
                <a:gd name="T18" fmla="*/ 50 w 50"/>
                <a:gd name="T19" fmla="*/ 158 h 164"/>
                <a:gd name="T20" fmla="*/ 50 w 50"/>
                <a:gd name="T21" fmla="*/ 6 h 164"/>
                <a:gd name="T22" fmla="*/ 48 w 50"/>
                <a:gd name="T23" fmla="*/ 2 h 164"/>
                <a:gd name="T24" fmla="*/ 44 w 50"/>
                <a:gd name="T25" fmla="*/ 0 h 164"/>
                <a:gd name="T26" fmla="*/ 6 w 50"/>
                <a:gd name="T27" fmla="*/ 0 h 164"/>
                <a:gd name="T28" fmla="*/ 1 w 50"/>
                <a:gd name="T29" fmla="*/ 2 h 164"/>
                <a:gd name="T30" fmla="*/ 0 w 50"/>
                <a:gd name="T31" fmla="*/ 6 h 164"/>
                <a:gd name="T32" fmla="*/ 0 w 50"/>
                <a:gd name="T33" fmla="*/ 158 h 164"/>
                <a:gd name="T34" fmla="*/ 1 w 50"/>
                <a:gd name="T35" fmla="*/ 163 h 164"/>
                <a:gd name="T36" fmla="*/ 6 w 50"/>
                <a:gd name="T37" fmla="*/ 164 h 164"/>
                <a:gd name="T38" fmla="*/ 44 w 50"/>
                <a:gd name="T39" fmla="*/ 164 h 164"/>
                <a:gd name="T40" fmla="*/ 48 w 50"/>
                <a:gd name="T41" fmla="*/ 163 h 164"/>
                <a:gd name="T42" fmla="*/ 50 w 50"/>
                <a:gd name="T43" fmla="*/ 158 h 164"/>
                <a:gd name="T44" fmla="*/ 44 w 50"/>
                <a:gd name="T45" fmla="*/ 158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0" h="164">
                  <a:moveTo>
                    <a:pt x="44" y="158"/>
                  </a:moveTo>
                  <a:cubicBezTo>
                    <a:pt x="44" y="152"/>
                    <a:pt x="44" y="152"/>
                    <a:pt x="44" y="152"/>
                  </a:cubicBezTo>
                  <a:cubicBezTo>
                    <a:pt x="12" y="152"/>
                    <a:pt x="12" y="152"/>
                    <a:pt x="12" y="15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58"/>
                    <a:pt x="38" y="158"/>
                    <a:pt x="38" y="158"/>
                  </a:cubicBezTo>
                  <a:cubicBezTo>
                    <a:pt x="44" y="158"/>
                    <a:pt x="44" y="158"/>
                    <a:pt x="44" y="158"/>
                  </a:cubicBezTo>
                  <a:cubicBezTo>
                    <a:pt x="44" y="152"/>
                    <a:pt x="44" y="152"/>
                    <a:pt x="44" y="152"/>
                  </a:cubicBezTo>
                  <a:cubicBezTo>
                    <a:pt x="44" y="158"/>
                    <a:pt x="44" y="158"/>
                    <a:pt x="44" y="158"/>
                  </a:cubicBezTo>
                  <a:cubicBezTo>
                    <a:pt x="50" y="158"/>
                    <a:pt x="50" y="158"/>
                    <a:pt x="50" y="158"/>
                  </a:cubicBezTo>
                  <a:cubicBezTo>
                    <a:pt x="50" y="6"/>
                    <a:pt x="50" y="6"/>
                    <a:pt x="50" y="6"/>
                  </a:cubicBezTo>
                  <a:cubicBezTo>
                    <a:pt x="50" y="5"/>
                    <a:pt x="49" y="3"/>
                    <a:pt x="48" y="2"/>
                  </a:cubicBezTo>
                  <a:cubicBezTo>
                    <a:pt x="47" y="1"/>
                    <a:pt x="46" y="0"/>
                    <a:pt x="4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2" y="1"/>
                    <a:pt x="1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60"/>
                    <a:pt x="0" y="162"/>
                    <a:pt x="1" y="163"/>
                  </a:cubicBezTo>
                  <a:cubicBezTo>
                    <a:pt x="2" y="164"/>
                    <a:pt x="4" y="164"/>
                    <a:pt x="6" y="164"/>
                  </a:cubicBezTo>
                  <a:cubicBezTo>
                    <a:pt x="44" y="164"/>
                    <a:pt x="44" y="164"/>
                    <a:pt x="44" y="164"/>
                  </a:cubicBezTo>
                  <a:cubicBezTo>
                    <a:pt x="46" y="164"/>
                    <a:pt x="47" y="164"/>
                    <a:pt x="48" y="163"/>
                  </a:cubicBezTo>
                  <a:cubicBezTo>
                    <a:pt x="49" y="162"/>
                    <a:pt x="50" y="160"/>
                    <a:pt x="50" y="158"/>
                  </a:cubicBezTo>
                  <a:lnTo>
                    <a:pt x="44" y="15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57" name="Freeform 55"/>
            <p:cNvSpPr>
              <a:spLocks noEditPoints="1"/>
            </p:cNvSpPr>
            <p:nvPr userDrawn="1"/>
          </p:nvSpPr>
          <p:spPr bwMode="auto">
            <a:xfrm>
              <a:off x="8974138" y="3884613"/>
              <a:ext cx="447675" cy="428625"/>
            </a:xfrm>
            <a:custGeom>
              <a:avLst/>
              <a:gdLst>
                <a:gd name="T0" fmla="*/ 283 w 283"/>
                <a:gd name="T1" fmla="*/ 135 h 270"/>
                <a:gd name="T2" fmla="*/ 243 w 283"/>
                <a:gd name="T3" fmla="*/ 40 h 270"/>
                <a:gd name="T4" fmla="*/ 147 w 283"/>
                <a:gd name="T5" fmla="*/ 0 h 270"/>
                <a:gd name="T6" fmla="*/ 52 w 283"/>
                <a:gd name="T7" fmla="*/ 40 h 270"/>
                <a:gd name="T8" fmla="*/ 52 w 283"/>
                <a:gd name="T9" fmla="*/ 231 h 270"/>
                <a:gd name="T10" fmla="*/ 148 w 283"/>
                <a:gd name="T11" fmla="*/ 270 h 270"/>
                <a:gd name="T12" fmla="*/ 243 w 283"/>
                <a:gd name="T13" fmla="*/ 230 h 270"/>
                <a:gd name="T14" fmla="*/ 283 w 283"/>
                <a:gd name="T15" fmla="*/ 135 h 270"/>
                <a:gd name="T16" fmla="*/ 148 w 283"/>
                <a:gd name="T17" fmla="*/ 239 h 270"/>
                <a:gd name="T18" fmla="*/ 74 w 283"/>
                <a:gd name="T19" fmla="*/ 209 h 270"/>
                <a:gd name="T20" fmla="*/ 74 w 283"/>
                <a:gd name="T21" fmla="*/ 62 h 270"/>
                <a:gd name="T22" fmla="*/ 148 w 283"/>
                <a:gd name="T23" fmla="*/ 31 h 270"/>
                <a:gd name="T24" fmla="*/ 221 w 283"/>
                <a:gd name="T25" fmla="*/ 62 h 270"/>
                <a:gd name="T26" fmla="*/ 251 w 283"/>
                <a:gd name="T27" fmla="*/ 135 h 270"/>
                <a:gd name="T28" fmla="*/ 221 w 283"/>
                <a:gd name="T29" fmla="*/ 209 h 270"/>
                <a:gd name="T30" fmla="*/ 148 w 283"/>
                <a:gd name="T31" fmla="*/ 239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3" h="270">
                  <a:moveTo>
                    <a:pt x="283" y="135"/>
                  </a:moveTo>
                  <a:cubicBezTo>
                    <a:pt x="283" y="99"/>
                    <a:pt x="268" y="65"/>
                    <a:pt x="243" y="40"/>
                  </a:cubicBezTo>
                  <a:cubicBezTo>
                    <a:pt x="218" y="14"/>
                    <a:pt x="184" y="0"/>
                    <a:pt x="147" y="0"/>
                  </a:cubicBezTo>
                  <a:cubicBezTo>
                    <a:pt x="111" y="0"/>
                    <a:pt x="78" y="14"/>
                    <a:pt x="52" y="40"/>
                  </a:cubicBezTo>
                  <a:cubicBezTo>
                    <a:pt x="0" y="92"/>
                    <a:pt x="0" y="178"/>
                    <a:pt x="52" y="231"/>
                  </a:cubicBezTo>
                  <a:cubicBezTo>
                    <a:pt x="78" y="256"/>
                    <a:pt x="112" y="270"/>
                    <a:pt x="148" y="270"/>
                  </a:cubicBezTo>
                  <a:cubicBezTo>
                    <a:pt x="184" y="270"/>
                    <a:pt x="218" y="256"/>
                    <a:pt x="243" y="230"/>
                  </a:cubicBezTo>
                  <a:cubicBezTo>
                    <a:pt x="269" y="205"/>
                    <a:pt x="283" y="171"/>
                    <a:pt x="283" y="135"/>
                  </a:cubicBezTo>
                  <a:close/>
                  <a:moveTo>
                    <a:pt x="148" y="239"/>
                  </a:moveTo>
                  <a:cubicBezTo>
                    <a:pt x="120" y="239"/>
                    <a:pt x="94" y="228"/>
                    <a:pt x="74" y="209"/>
                  </a:cubicBezTo>
                  <a:cubicBezTo>
                    <a:pt x="34" y="168"/>
                    <a:pt x="34" y="102"/>
                    <a:pt x="74" y="62"/>
                  </a:cubicBezTo>
                  <a:cubicBezTo>
                    <a:pt x="94" y="42"/>
                    <a:pt x="120" y="31"/>
                    <a:pt x="148" y="31"/>
                  </a:cubicBezTo>
                  <a:cubicBezTo>
                    <a:pt x="175" y="31"/>
                    <a:pt x="201" y="42"/>
                    <a:pt x="221" y="62"/>
                  </a:cubicBezTo>
                  <a:cubicBezTo>
                    <a:pt x="241" y="81"/>
                    <a:pt x="251" y="107"/>
                    <a:pt x="251" y="135"/>
                  </a:cubicBezTo>
                  <a:cubicBezTo>
                    <a:pt x="251" y="163"/>
                    <a:pt x="241" y="189"/>
                    <a:pt x="221" y="209"/>
                  </a:cubicBezTo>
                  <a:cubicBezTo>
                    <a:pt x="202" y="228"/>
                    <a:pt x="176" y="239"/>
                    <a:pt x="148" y="2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58" name="Freeform 56"/>
            <p:cNvSpPr>
              <a:spLocks noEditPoints="1"/>
            </p:cNvSpPr>
            <p:nvPr userDrawn="1"/>
          </p:nvSpPr>
          <p:spPr bwMode="auto">
            <a:xfrm>
              <a:off x="8985251" y="3875088"/>
              <a:ext cx="446088" cy="447675"/>
            </a:xfrm>
            <a:custGeom>
              <a:avLst/>
              <a:gdLst>
                <a:gd name="T0" fmla="*/ 282 w 282"/>
                <a:gd name="T1" fmla="*/ 141 h 282"/>
                <a:gd name="T2" fmla="*/ 141 w 282"/>
                <a:gd name="T3" fmla="*/ 0 h 282"/>
                <a:gd name="T4" fmla="*/ 140 w 282"/>
                <a:gd name="T5" fmla="*/ 0 h 282"/>
                <a:gd name="T6" fmla="*/ 0 w 282"/>
                <a:gd name="T7" fmla="*/ 141 h 282"/>
                <a:gd name="T8" fmla="*/ 141 w 282"/>
                <a:gd name="T9" fmla="*/ 282 h 282"/>
                <a:gd name="T10" fmla="*/ 141 w 282"/>
                <a:gd name="T11" fmla="*/ 282 h 282"/>
                <a:gd name="T12" fmla="*/ 282 w 282"/>
                <a:gd name="T13" fmla="*/ 141 h 282"/>
                <a:gd name="T14" fmla="*/ 277 w 282"/>
                <a:gd name="T15" fmla="*/ 141 h 282"/>
                <a:gd name="T16" fmla="*/ 282 w 282"/>
                <a:gd name="T17" fmla="*/ 141 h 282"/>
                <a:gd name="T18" fmla="*/ 282 w 282"/>
                <a:gd name="T19" fmla="*/ 142 h 282"/>
                <a:gd name="T20" fmla="*/ 276 w 282"/>
                <a:gd name="T21" fmla="*/ 141 h 282"/>
                <a:gd name="T22" fmla="*/ 270 w 282"/>
                <a:gd name="T23" fmla="*/ 141 h 282"/>
                <a:gd name="T24" fmla="*/ 270 w 282"/>
                <a:gd name="T25" fmla="*/ 141 h 282"/>
                <a:gd name="T26" fmla="*/ 141 w 282"/>
                <a:gd name="T27" fmla="*/ 270 h 282"/>
                <a:gd name="T28" fmla="*/ 141 w 282"/>
                <a:gd name="T29" fmla="*/ 270 h 282"/>
                <a:gd name="T30" fmla="*/ 12 w 282"/>
                <a:gd name="T31" fmla="*/ 141 h 282"/>
                <a:gd name="T32" fmla="*/ 140 w 282"/>
                <a:gd name="T33" fmla="*/ 12 h 282"/>
                <a:gd name="T34" fmla="*/ 141 w 282"/>
                <a:gd name="T35" fmla="*/ 12 h 282"/>
                <a:gd name="T36" fmla="*/ 270 w 282"/>
                <a:gd name="T37" fmla="*/ 141 h 282"/>
                <a:gd name="T38" fmla="*/ 270 w 282"/>
                <a:gd name="T39" fmla="*/ 141 h 282"/>
                <a:gd name="T40" fmla="*/ 141 w 282"/>
                <a:gd name="T41" fmla="*/ 245 h 282"/>
                <a:gd name="T42" fmla="*/ 141 w 282"/>
                <a:gd name="T43" fmla="*/ 239 h 282"/>
                <a:gd name="T44" fmla="*/ 43 w 282"/>
                <a:gd name="T45" fmla="*/ 141 h 282"/>
                <a:gd name="T46" fmla="*/ 141 w 282"/>
                <a:gd name="T47" fmla="*/ 43 h 282"/>
                <a:gd name="T48" fmla="*/ 210 w 282"/>
                <a:gd name="T49" fmla="*/ 72 h 282"/>
                <a:gd name="T50" fmla="*/ 244 w 282"/>
                <a:gd name="T51" fmla="*/ 141 h 282"/>
                <a:gd name="T52" fmla="*/ 238 w 282"/>
                <a:gd name="T53" fmla="*/ 141 h 282"/>
                <a:gd name="T54" fmla="*/ 238 w 282"/>
                <a:gd name="T55" fmla="*/ 141 h 282"/>
                <a:gd name="T56" fmla="*/ 239 w 282"/>
                <a:gd name="T57" fmla="*/ 143 h 282"/>
                <a:gd name="T58" fmla="*/ 238 w 282"/>
                <a:gd name="T59" fmla="*/ 141 h 282"/>
                <a:gd name="T60" fmla="*/ 238 w 282"/>
                <a:gd name="T61" fmla="*/ 141 h 282"/>
                <a:gd name="T62" fmla="*/ 244 w 282"/>
                <a:gd name="T63" fmla="*/ 141 h 282"/>
                <a:gd name="T64" fmla="*/ 238 w 282"/>
                <a:gd name="T65" fmla="*/ 141 h 282"/>
                <a:gd name="T66" fmla="*/ 210 w 282"/>
                <a:gd name="T67" fmla="*/ 210 h 282"/>
                <a:gd name="T68" fmla="*/ 141 w 282"/>
                <a:gd name="T69" fmla="*/ 245 h 282"/>
                <a:gd name="T70" fmla="*/ 218 w 282"/>
                <a:gd name="T71" fmla="*/ 219 h 282"/>
                <a:gd name="T72" fmla="*/ 250 w 282"/>
                <a:gd name="T73" fmla="*/ 141 h 282"/>
                <a:gd name="T74" fmla="*/ 250 w 282"/>
                <a:gd name="T75" fmla="*/ 141 h 282"/>
                <a:gd name="T76" fmla="*/ 245 w 282"/>
                <a:gd name="T77" fmla="*/ 141 h 282"/>
                <a:gd name="T78" fmla="*/ 250 w 282"/>
                <a:gd name="T79" fmla="*/ 141 h 282"/>
                <a:gd name="T80" fmla="*/ 245 w 282"/>
                <a:gd name="T81" fmla="*/ 141 h 282"/>
                <a:gd name="T82" fmla="*/ 250 w 282"/>
                <a:gd name="T83" fmla="*/ 140 h 282"/>
                <a:gd name="T84" fmla="*/ 250 w 282"/>
                <a:gd name="T85" fmla="*/ 141 h 282"/>
                <a:gd name="T86" fmla="*/ 250 w 282"/>
                <a:gd name="T87" fmla="*/ 141 h 282"/>
                <a:gd name="T88" fmla="*/ 245 w 282"/>
                <a:gd name="T89" fmla="*/ 141 h 282"/>
                <a:gd name="T90" fmla="*/ 245 w 282"/>
                <a:gd name="T91" fmla="*/ 141 h 282"/>
                <a:gd name="T92" fmla="*/ 250 w 282"/>
                <a:gd name="T93" fmla="*/ 141 h 282"/>
                <a:gd name="T94" fmla="*/ 250 w 282"/>
                <a:gd name="T95" fmla="*/ 141 h 282"/>
                <a:gd name="T96" fmla="*/ 218 w 282"/>
                <a:gd name="T97" fmla="*/ 63 h 282"/>
                <a:gd name="T98" fmla="*/ 140 w 282"/>
                <a:gd name="T99" fmla="*/ 31 h 282"/>
                <a:gd name="T100" fmla="*/ 31 w 282"/>
                <a:gd name="T101" fmla="*/ 141 h 282"/>
                <a:gd name="T102" fmla="*/ 141 w 282"/>
                <a:gd name="T103" fmla="*/ 251 h 282"/>
                <a:gd name="T104" fmla="*/ 141 w 282"/>
                <a:gd name="T105" fmla="*/ 245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82" h="282">
                  <a:moveTo>
                    <a:pt x="276" y="141"/>
                  </a:moveTo>
                  <a:cubicBezTo>
                    <a:pt x="282" y="141"/>
                    <a:pt x="282" y="141"/>
                    <a:pt x="282" y="141"/>
                  </a:cubicBezTo>
                  <a:cubicBezTo>
                    <a:pt x="282" y="103"/>
                    <a:pt x="267" y="68"/>
                    <a:pt x="240" y="42"/>
                  </a:cubicBezTo>
                  <a:cubicBezTo>
                    <a:pt x="214" y="15"/>
                    <a:pt x="178" y="0"/>
                    <a:pt x="141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03" y="0"/>
                    <a:pt x="68" y="15"/>
                    <a:pt x="41" y="42"/>
                  </a:cubicBezTo>
                  <a:cubicBezTo>
                    <a:pt x="14" y="69"/>
                    <a:pt x="0" y="105"/>
                    <a:pt x="0" y="141"/>
                  </a:cubicBezTo>
                  <a:cubicBezTo>
                    <a:pt x="0" y="177"/>
                    <a:pt x="14" y="213"/>
                    <a:pt x="41" y="241"/>
                  </a:cubicBezTo>
                  <a:cubicBezTo>
                    <a:pt x="68" y="267"/>
                    <a:pt x="103" y="282"/>
                    <a:pt x="141" y="282"/>
                  </a:cubicBezTo>
                  <a:cubicBezTo>
                    <a:pt x="141" y="282"/>
                    <a:pt x="141" y="282"/>
                    <a:pt x="141" y="282"/>
                  </a:cubicBezTo>
                  <a:cubicBezTo>
                    <a:pt x="141" y="282"/>
                    <a:pt x="141" y="282"/>
                    <a:pt x="141" y="282"/>
                  </a:cubicBezTo>
                  <a:cubicBezTo>
                    <a:pt x="179" y="282"/>
                    <a:pt x="214" y="267"/>
                    <a:pt x="240" y="241"/>
                  </a:cubicBezTo>
                  <a:cubicBezTo>
                    <a:pt x="267" y="214"/>
                    <a:pt x="282" y="179"/>
                    <a:pt x="282" y="141"/>
                  </a:cubicBezTo>
                  <a:cubicBezTo>
                    <a:pt x="282" y="141"/>
                    <a:pt x="282" y="141"/>
                    <a:pt x="282" y="141"/>
                  </a:cubicBezTo>
                  <a:cubicBezTo>
                    <a:pt x="277" y="141"/>
                    <a:pt x="277" y="141"/>
                    <a:pt x="277" y="141"/>
                  </a:cubicBezTo>
                  <a:cubicBezTo>
                    <a:pt x="282" y="142"/>
                    <a:pt x="282" y="142"/>
                    <a:pt x="282" y="142"/>
                  </a:cubicBezTo>
                  <a:cubicBezTo>
                    <a:pt x="282" y="141"/>
                    <a:pt x="282" y="141"/>
                    <a:pt x="282" y="141"/>
                  </a:cubicBezTo>
                  <a:cubicBezTo>
                    <a:pt x="277" y="141"/>
                    <a:pt x="277" y="141"/>
                    <a:pt x="277" y="141"/>
                  </a:cubicBezTo>
                  <a:cubicBezTo>
                    <a:pt x="282" y="142"/>
                    <a:pt x="282" y="142"/>
                    <a:pt x="282" y="142"/>
                  </a:cubicBezTo>
                  <a:cubicBezTo>
                    <a:pt x="282" y="141"/>
                    <a:pt x="282" y="141"/>
                    <a:pt x="282" y="141"/>
                  </a:cubicBezTo>
                  <a:cubicBezTo>
                    <a:pt x="276" y="141"/>
                    <a:pt x="276" y="141"/>
                    <a:pt x="276" y="141"/>
                  </a:cubicBezTo>
                  <a:cubicBezTo>
                    <a:pt x="270" y="141"/>
                    <a:pt x="270" y="141"/>
                    <a:pt x="270" y="141"/>
                  </a:cubicBezTo>
                  <a:cubicBezTo>
                    <a:pt x="270" y="141"/>
                    <a:pt x="270" y="141"/>
                    <a:pt x="270" y="141"/>
                  </a:cubicBezTo>
                  <a:cubicBezTo>
                    <a:pt x="270" y="141"/>
                    <a:pt x="270" y="141"/>
                    <a:pt x="270" y="141"/>
                  </a:cubicBezTo>
                  <a:cubicBezTo>
                    <a:pt x="270" y="141"/>
                    <a:pt x="270" y="141"/>
                    <a:pt x="270" y="141"/>
                  </a:cubicBezTo>
                  <a:cubicBezTo>
                    <a:pt x="270" y="176"/>
                    <a:pt x="256" y="208"/>
                    <a:pt x="232" y="232"/>
                  </a:cubicBezTo>
                  <a:cubicBezTo>
                    <a:pt x="208" y="256"/>
                    <a:pt x="175" y="270"/>
                    <a:pt x="141" y="270"/>
                  </a:cubicBezTo>
                  <a:cubicBezTo>
                    <a:pt x="141" y="270"/>
                    <a:pt x="141" y="270"/>
                    <a:pt x="141" y="270"/>
                  </a:cubicBezTo>
                  <a:cubicBezTo>
                    <a:pt x="141" y="270"/>
                    <a:pt x="141" y="270"/>
                    <a:pt x="141" y="270"/>
                  </a:cubicBezTo>
                  <a:cubicBezTo>
                    <a:pt x="106" y="270"/>
                    <a:pt x="74" y="257"/>
                    <a:pt x="50" y="232"/>
                  </a:cubicBezTo>
                  <a:cubicBezTo>
                    <a:pt x="24" y="207"/>
                    <a:pt x="12" y="174"/>
                    <a:pt x="12" y="141"/>
                  </a:cubicBezTo>
                  <a:cubicBezTo>
                    <a:pt x="12" y="108"/>
                    <a:pt x="24" y="75"/>
                    <a:pt x="50" y="50"/>
                  </a:cubicBezTo>
                  <a:cubicBezTo>
                    <a:pt x="74" y="26"/>
                    <a:pt x="106" y="12"/>
                    <a:pt x="140" y="12"/>
                  </a:cubicBezTo>
                  <a:cubicBezTo>
                    <a:pt x="141" y="12"/>
                    <a:pt x="141" y="12"/>
                    <a:pt x="141" y="12"/>
                  </a:cubicBezTo>
                  <a:cubicBezTo>
                    <a:pt x="141" y="12"/>
                    <a:pt x="141" y="12"/>
                    <a:pt x="141" y="12"/>
                  </a:cubicBezTo>
                  <a:cubicBezTo>
                    <a:pt x="175" y="12"/>
                    <a:pt x="207" y="26"/>
                    <a:pt x="232" y="50"/>
                  </a:cubicBezTo>
                  <a:cubicBezTo>
                    <a:pt x="256" y="74"/>
                    <a:pt x="269" y="107"/>
                    <a:pt x="270" y="141"/>
                  </a:cubicBezTo>
                  <a:cubicBezTo>
                    <a:pt x="276" y="141"/>
                    <a:pt x="276" y="141"/>
                    <a:pt x="276" y="141"/>
                  </a:cubicBezTo>
                  <a:cubicBezTo>
                    <a:pt x="270" y="141"/>
                    <a:pt x="270" y="141"/>
                    <a:pt x="270" y="141"/>
                  </a:cubicBezTo>
                  <a:lnTo>
                    <a:pt x="276" y="141"/>
                  </a:lnTo>
                  <a:close/>
                  <a:moveTo>
                    <a:pt x="141" y="245"/>
                  </a:moveTo>
                  <a:cubicBezTo>
                    <a:pt x="141" y="239"/>
                    <a:pt x="141" y="239"/>
                    <a:pt x="141" y="239"/>
                  </a:cubicBezTo>
                  <a:cubicBezTo>
                    <a:pt x="141" y="239"/>
                    <a:pt x="141" y="239"/>
                    <a:pt x="141" y="239"/>
                  </a:cubicBezTo>
                  <a:cubicBezTo>
                    <a:pt x="115" y="239"/>
                    <a:pt x="90" y="229"/>
                    <a:pt x="72" y="210"/>
                  </a:cubicBezTo>
                  <a:cubicBezTo>
                    <a:pt x="53" y="191"/>
                    <a:pt x="43" y="166"/>
                    <a:pt x="43" y="141"/>
                  </a:cubicBezTo>
                  <a:cubicBezTo>
                    <a:pt x="43" y="116"/>
                    <a:pt x="52" y="91"/>
                    <a:pt x="72" y="72"/>
                  </a:cubicBezTo>
                  <a:cubicBezTo>
                    <a:pt x="90" y="54"/>
                    <a:pt x="114" y="43"/>
                    <a:pt x="141" y="43"/>
                  </a:cubicBezTo>
                  <a:cubicBezTo>
                    <a:pt x="141" y="43"/>
                    <a:pt x="141" y="43"/>
                    <a:pt x="141" y="43"/>
                  </a:cubicBezTo>
                  <a:cubicBezTo>
                    <a:pt x="167" y="43"/>
                    <a:pt x="191" y="54"/>
                    <a:pt x="210" y="72"/>
                  </a:cubicBezTo>
                  <a:cubicBezTo>
                    <a:pt x="228" y="90"/>
                    <a:pt x="238" y="115"/>
                    <a:pt x="238" y="141"/>
                  </a:cubicBezTo>
                  <a:cubicBezTo>
                    <a:pt x="244" y="141"/>
                    <a:pt x="244" y="141"/>
                    <a:pt x="244" y="141"/>
                  </a:cubicBezTo>
                  <a:cubicBezTo>
                    <a:pt x="238" y="141"/>
                    <a:pt x="238" y="141"/>
                    <a:pt x="238" y="141"/>
                  </a:cubicBezTo>
                  <a:cubicBezTo>
                    <a:pt x="238" y="141"/>
                    <a:pt x="238" y="141"/>
                    <a:pt x="238" y="141"/>
                  </a:cubicBezTo>
                  <a:cubicBezTo>
                    <a:pt x="244" y="141"/>
                    <a:pt x="244" y="141"/>
                    <a:pt x="244" y="141"/>
                  </a:cubicBezTo>
                  <a:cubicBezTo>
                    <a:pt x="238" y="141"/>
                    <a:pt x="238" y="141"/>
                    <a:pt x="238" y="141"/>
                  </a:cubicBezTo>
                  <a:cubicBezTo>
                    <a:pt x="238" y="141"/>
                    <a:pt x="238" y="141"/>
                    <a:pt x="238" y="141"/>
                  </a:cubicBezTo>
                  <a:cubicBezTo>
                    <a:pt x="238" y="141"/>
                    <a:pt x="238" y="142"/>
                    <a:pt x="239" y="143"/>
                  </a:cubicBezTo>
                  <a:cubicBezTo>
                    <a:pt x="244" y="141"/>
                    <a:pt x="244" y="141"/>
                    <a:pt x="244" y="141"/>
                  </a:cubicBezTo>
                  <a:cubicBezTo>
                    <a:pt x="238" y="141"/>
                    <a:pt x="238" y="141"/>
                    <a:pt x="238" y="141"/>
                  </a:cubicBezTo>
                  <a:cubicBezTo>
                    <a:pt x="244" y="141"/>
                    <a:pt x="244" y="141"/>
                    <a:pt x="244" y="141"/>
                  </a:cubicBezTo>
                  <a:cubicBezTo>
                    <a:pt x="238" y="141"/>
                    <a:pt x="238" y="141"/>
                    <a:pt x="238" y="141"/>
                  </a:cubicBezTo>
                  <a:cubicBezTo>
                    <a:pt x="238" y="141"/>
                    <a:pt x="238" y="141"/>
                    <a:pt x="238" y="141"/>
                  </a:cubicBezTo>
                  <a:cubicBezTo>
                    <a:pt x="244" y="141"/>
                    <a:pt x="244" y="141"/>
                    <a:pt x="244" y="141"/>
                  </a:cubicBezTo>
                  <a:cubicBezTo>
                    <a:pt x="238" y="141"/>
                    <a:pt x="238" y="141"/>
                    <a:pt x="238" y="141"/>
                  </a:cubicBezTo>
                  <a:cubicBezTo>
                    <a:pt x="238" y="141"/>
                    <a:pt x="238" y="141"/>
                    <a:pt x="238" y="141"/>
                  </a:cubicBezTo>
                  <a:cubicBezTo>
                    <a:pt x="238" y="167"/>
                    <a:pt x="228" y="192"/>
                    <a:pt x="210" y="210"/>
                  </a:cubicBezTo>
                  <a:cubicBezTo>
                    <a:pt x="210" y="210"/>
                    <a:pt x="210" y="210"/>
                    <a:pt x="210" y="210"/>
                  </a:cubicBezTo>
                  <a:cubicBezTo>
                    <a:pt x="191" y="229"/>
                    <a:pt x="167" y="239"/>
                    <a:pt x="141" y="239"/>
                  </a:cubicBezTo>
                  <a:cubicBezTo>
                    <a:pt x="141" y="245"/>
                    <a:pt x="141" y="245"/>
                    <a:pt x="141" y="245"/>
                  </a:cubicBezTo>
                  <a:cubicBezTo>
                    <a:pt x="141" y="251"/>
                    <a:pt x="141" y="251"/>
                    <a:pt x="141" y="251"/>
                  </a:cubicBezTo>
                  <a:cubicBezTo>
                    <a:pt x="170" y="251"/>
                    <a:pt x="198" y="239"/>
                    <a:pt x="218" y="219"/>
                  </a:cubicBezTo>
                  <a:cubicBezTo>
                    <a:pt x="218" y="219"/>
                    <a:pt x="218" y="219"/>
                    <a:pt x="218" y="219"/>
                  </a:cubicBezTo>
                  <a:cubicBezTo>
                    <a:pt x="239" y="198"/>
                    <a:pt x="250" y="170"/>
                    <a:pt x="250" y="141"/>
                  </a:cubicBezTo>
                  <a:cubicBezTo>
                    <a:pt x="245" y="141"/>
                    <a:pt x="245" y="141"/>
                    <a:pt x="245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45" y="141"/>
                    <a:pt x="245" y="141"/>
                    <a:pt x="245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50" y="141"/>
                    <a:pt x="250" y="140"/>
                    <a:pt x="250" y="140"/>
                  </a:cubicBezTo>
                  <a:cubicBezTo>
                    <a:pt x="245" y="141"/>
                    <a:pt x="245" y="141"/>
                    <a:pt x="245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50" y="141"/>
                    <a:pt x="250" y="140"/>
                    <a:pt x="250" y="140"/>
                  </a:cubicBezTo>
                  <a:cubicBezTo>
                    <a:pt x="245" y="141"/>
                    <a:pt x="245" y="141"/>
                    <a:pt x="245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45" y="141"/>
                    <a:pt x="245" y="141"/>
                    <a:pt x="245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45" y="141"/>
                    <a:pt x="245" y="141"/>
                    <a:pt x="245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45" y="141"/>
                    <a:pt x="245" y="141"/>
                    <a:pt x="245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45" y="141"/>
                    <a:pt x="245" y="141"/>
                    <a:pt x="245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50" y="112"/>
                    <a:pt x="239" y="84"/>
                    <a:pt x="218" y="63"/>
                  </a:cubicBezTo>
                  <a:cubicBezTo>
                    <a:pt x="198" y="43"/>
                    <a:pt x="170" y="31"/>
                    <a:pt x="141" y="31"/>
                  </a:cubicBezTo>
                  <a:cubicBezTo>
                    <a:pt x="140" y="31"/>
                    <a:pt x="140" y="31"/>
                    <a:pt x="140" y="31"/>
                  </a:cubicBezTo>
                  <a:cubicBezTo>
                    <a:pt x="111" y="31"/>
                    <a:pt x="84" y="43"/>
                    <a:pt x="63" y="64"/>
                  </a:cubicBezTo>
                  <a:cubicBezTo>
                    <a:pt x="42" y="85"/>
                    <a:pt x="31" y="113"/>
                    <a:pt x="31" y="141"/>
                  </a:cubicBezTo>
                  <a:cubicBezTo>
                    <a:pt x="31" y="169"/>
                    <a:pt x="42" y="197"/>
                    <a:pt x="63" y="219"/>
                  </a:cubicBezTo>
                  <a:cubicBezTo>
                    <a:pt x="84" y="239"/>
                    <a:pt x="111" y="251"/>
                    <a:pt x="141" y="251"/>
                  </a:cubicBezTo>
                  <a:cubicBezTo>
                    <a:pt x="141" y="251"/>
                    <a:pt x="141" y="251"/>
                    <a:pt x="141" y="251"/>
                  </a:cubicBezTo>
                  <a:lnTo>
                    <a:pt x="141" y="245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59" name="Rectangle 57"/>
            <p:cNvSpPr>
              <a:spLocks noChangeArrowheads="1"/>
            </p:cNvSpPr>
            <p:nvPr userDrawn="1"/>
          </p:nvSpPr>
          <p:spPr bwMode="auto">
            <a:xfrm>
              <a:off x="9164638" y="4367213"/>
              <a:ext cx="85725" cy="2413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60" name="Freeform 58"/>
            <p:cNvSpPr>
              <a:spLocks/>
            </p:cNvSpPr>
            <p:nvPr userDrawn="1"/>
          </p:nvSpPr>
          <p:spPr bwMode="auto">
            <a:xfrm>
              <a:off x="9155113" y="4357688"/>
              <a:ext cx="104775" cy="260350"/>
            </a:xfrm>
            <a:custGeom>
              <a:avLst/>
              <a:gdLst>
                <a:gd name="T0" fmla="*/ 61 w 67"/>
                <a:gd name="T1" fmla="*/ 158 h 164"/>
                <a:gd name="T2" fmla="*/ 61 w 67"/>
                <a:gd name="T3" fmla="*/ 152 h 164"/>
                <a:gd name="T4" fmla="*/ 12 w 67"/>
                <a:gd name="T5" fmla="*/ 152 h 164"/>
                <a:gd name="T6" fmla="*/ 12 w 67"/>
                <a:gd name="T7" fmla="*/ 12 h 164"/>
                <a:gd name="T8" fmla="*/ 55 w 67"/>
                <a:gd name="T9" fmla="*/ 12 h 164"/>
                <a:gd name="T10" fmla="*/ 55 w 67"/>
                <a:gd name="T11" fmla="*/ 158 h 164"/>
                <a:gd name="T12" fmla="*/ 61 w 67"/>
                <a:gd name="T13" fmla="*/ 158 h 164"/>
                <a:gd name="T14" fmla="*/ 61 w 67"/>
                <a:gd name="T15" fmla="*/ 152 h 164"/>
                <a:gd name="T16" fmla="*/ 61 w 67"/>
                <a:gd name="T17" fmla="*/ 158 h 164"/>
                <a:gd name="T18" fmla="*/ 67 w 67"/>
                <a:gd name="T19" fmla="*/ 158 h 164"/>
                <a:gd name="T20" fmla="*/ 67 w 67"/>
                <a:gd name="T21" fmla="*/ 6 h 164"/>
                <a:gd name="T22" fmla="*/ 66 w 67"/>
                <a:gd name="T23" fmla="*/ 2 h 164"/>
                <a:gd name="T24" fmla="*/ 61 w 67"/>
                <a:gd name="T25" fmla="*/ 0 h 164"/>
                <a:gd name="T26" fmla="*/ 6 w 67"/>
                <a:gd name="T27" fmla="*/ 0 h 164"/>
                <a:gd name="T28" fmla="*/ 2 w 67"/>
                <a:gd name="T29" fmla="*/ 2 h 164"/>
                <a:gd name="T30" fmla="*/ 0 w 67"/>
                <a:gd name="T31" fmla="*/ 6 h 164"/>
                <a:gd name="T32" fmla="*/ 0 w 67"/>
                <a:gd name="T33" fmla="*/ 158 h 164"/>
                <a:gd name="T34" fmla="*/ 6 w 67"/>
                <a:gd name="T35" fmla="*/ 164 h 164"/>
                <a:gd name="T36" fmla="*/ 61 w 67"/>
                <a:gd name="T37" fmla="*/ 164 h 164"/>
                <a:gd name="T38" fmla="*/ 66 w 67"/>
                <a:gd name="T39" fmla="*/ 162 h 164"/>
                <a:gd name="T40" fmla="*/ 67 w 67"/>
                <a:gd name="T41" fmla="*/ 158 h 164"/>
                <a:gd name="T42" fmla="*/ 61 w 67"/>
                <a:gd name="T43" fmla="*/ 158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7" h="164">
                  <a:moveTo>
                    <a:pt x="61" y="158"/>
                  </a:moveTo>
                  <a:cubicBezTo>
                    <a:pt x="61" y="152"/>
                    <a:pt x="61" y="152"/>
                    <a:pt x="61" y="152"/>
                  </a:cubicBezTo>
                  <a:cubicBezTo>
                    <a:pt x="12" y="152"/>
                    <a:pt x="12" y="152"/>
                    <a:pt x="12" y="15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55" y="12"/>
                    <a:pt x="55" y="12"/>
                    <a:pt x="55" y="12"/>
                  </a:cubicBezTo>
                  <a:cubicBezTo>
                    <a:pt x="55" y="158"/>
                    <a:pt x="55" y="158"/>
                    <a:pt x="55" y="158"/>
                  </a:cubicBezTo>
                  <a:cubicBezTo>
                    <a:pt x="61" y="158"/>
                    <a:pt x="61" y="158"/>
                    <a:pt x="61" y="158"/>
                  </a:cubicBezTo>
                  <a:cubicBezTo>
                    <a:pt x="61" y="152"/>
                    <a:pt x="61" y="152"/>
                    <a:pt x="61" y="152"/>
                  </a:cubicBezTo>
                  <a:cubicBezTo>
                    <a:pt x="61" y="158"/>
                    <a:pt x="61" y="158"/>
                    <a:pt x="61" y="158"/>
                  </a:cubicBezTo>
                  <a:cubicBezTo>
                    <a:pt x="67" y="158"/>
                    <a:pt x="67" y="158"/>
                    <a:pt x="67" y="158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7" y="3"/>
                    <a:pt x="66" y="2"/>
                  </a:cubicBezTo>
                  <a:cubicBezTo>
                    <a:pt x="64" y="1"/>
                    <a:pt x="63" y="0"/>
                    <a:pt x="6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3" y="1"/>
                    <a:pt x="2" y="2"/>
                  </a:cubicBezTo>
                  <a:cubicBezTo>
                    <a:pt x="1" y="3"/>
                    <a:pt x="0" y="4"/>
                    <a:pt x="0" y="6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62"/>
                    <a:pt x="3" y="164"/>
                    <a:pt x="6" y="164"/>
                  </a:cubicBezTo>
                  <a:cubicBezTo>
                    <a:pt x="61" y="164"/>
                    <a:pt x="61" y="164"/>
                    <a:pt x="61" y="164"/>
                  </a:cubicBezTo>
                  <a:cubicBezTo>
                    <a:pt x="63" y="164"/>
                    <a:pt x="64" y="164"/>
                    <a:pt x="66" y="162"/>
                  </a:cubicBezTo>
                  <a:cubicBezTo>
                    <a:pt x="67" y="161"/>
                    <a:pt x="67" y="160"/>
                    <a:pt x="67" y="158"/>
                  </a:cubicBezTo>
                  <a:lnTo>
                    <a:pt x="61" y="15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61" name="Freeform 59"/>
            <p:cNvSpPr>
              <a:spLocks/>
            </p:cNvSpPr>
            <p:nvPr userDrawn="1"/>
          </p:nvSpPr>
          <p:spPr bwMode="auto">
            <a:xfrm>
              <a:off x="9164638" y="4608513"/>
              <a:ext cx="85725" cy="46038"/>
            </a:xfrm>
            <a:custGeom>
              <a:avLst/>
              <a:gdLst>
                <a:gd name="T0" fmla="*/ 55 w 55"/>
                <a:gd name="T1" fmla="*/ 13 h 29"/>
                <a:gd name="T2" fmla="*/ 0 w 55"/>
                <a:gd name="T3" fmla="*/ 13 h 29"/>
                <a:gd name="T4" fmla="*/ 0 w 55"/>
                <a:gd name="T5" fmla="*/ 0 h 29"/>
                <a:gd name="T6" fmla="*/ 55 w 55"/>
                <a:gd name="T7" fmla="*/ 0 h 29"/>
                <a:gd name="T8" fmla="*/ 55 w 55"/>
                <a:gd name="T9" fmla="*/ 1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29">
                  <a:moveTo>
                    <a:pt x="55" y="13"/>
                  </a:moveTo>
                  <a:cubicBezTo>
                    <a:pt x="40" y="29"/>
                    <a:pt x="15" y="29"/>
                    <a:pt x="0" y="13"/>
                  </a:cubicBezTo>
                  <a:cubicBezTo>
                    <a:pt x="0" y="9"/>
                    <a:pt x="0" y="5"/>
                    <a:pt x="0" y="0"/>
                  </a:cubicBezTo>
                  <a:cubicBezTo>
                    <a:pt x="19" y="0"/>
                    <a:pt x="37" y="0"/>
                    <a:pt x="55" y="0"/>
                  </a:cubicBezTo>
                  <a:cubicBezTo>
                    <a:pt x="55" y="5"/>
                    <a:pt x="55" y="9"/>
                    <a:pt x="55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62" name="Freeform 60"/>
            <p:cNvSpPr>
              <a:spLocks/>
            </p:cNvSpPr>
            <p:nvPr userDrawn="1"/>
          </p:nvSpPr>
          <p:spPr bwMode="auto">
            <a:xfrm>
              <a:off x="9155113" y="4598988"/>
              <a:ext cx="104775" cy="58738"/>
            </a:xfrm>
            <a:custGeom>
              <a:avLst/>
              <a:gdLst>
                <a:gd name="T0" fmla="*/ 61 w 67"/>
                <a:gd name="T1" fmla="*/ 19 h 37"/>
                <a:gd name="T2" fmla="*/ 57 w 67"/>
                <a:gd name="T3" fmla="*/ 15 h 37"/>
                <a:gd name="T4" fmla="*/ 34 w 67"/>
                <a:gd name="T5" fmla="*/ 25 h 37"/>
                <a:gd name="T6" fmla="*/ 10 w 67"/>
                <a:gd name="T7" fmla="*/ 15 h 37"/>
                <a:gd name="T8" fmla="*/ 6 w 67"/>
                <a:gd name="T9" fmla="*/ 19 h 37"/>
                <a:gd name="T10" fmla="*/ 12 w 67"/>
                <a:gd name="T11" fmla="*/ 19 h 37"/>
                <a:gd name="T12" fmla="*/ 12 w 67"/>
                <a:gd name="T13" fmla="*/ 15 h 37"/>
                <a:gd name="T14" fmla="*/ 12 w 67"/>
                <a:gd name="T15" fmla="*/ 6 h 37"/>
                <a:gd name="T16" fmla="*/ 6 w 67"/>
                <a:gd name="T17" fmla="*/ 6 h 37"/>
                <a:gd name="T18" fmla="*/ 6 w 67"/>
                <a:gd name="T19" fmla="*/ 12 h 37"/>
                <a:gd name="T20" fmla="*/ 34 w 67"/>
                <a:gd name="T21" fmla="*/ 12 h 37"/>
                <a:gd name="T22" fmla="*/ 61 w 67"/>
                <a:gd name="T23" fmla="*/ 12 h 37"/>
                <a:gd name="T24" fmla="*/ 61 w 67"/>
                <a:gd name="T25" fmla="*/ 6 h 37"/>
                <a:gd name="T26" fmla="*/ 55 w 67"/>
                <a:gd name="T27" fmla="*/ 6 h 37"/>
                <a:gd name="T28" fmla="*/ 55 w 67"/>
                <a:gd name="T29" fmla="*/ 19 h 37"/>
                <a:gd name="T30" fmla="*/ 61 w 67"/>
                <a:gd name="T31" fmla="*/ 19 h 37"/>
                <a:gd name="T32" fmla="*/ 57 w 67"/>
                <a:gd name="T33" fmla="*/ 15 h 37"/>
                <a:gd name="T34" fmla="*/ 61 w 67"/>
                <a:gd name="T35" fmla="*/ 19 h 37"/>
                <a:gd name="T36" fmla="*/ 67 w 67"/>
                <a:gd name="T37" fmla="*/ 19 h 37"/>
                <a:gd name="T38" fmla="*/ 67 w 67"/>
                <a:gd name="T39" fmla="*/ 6 h 37"/>
                <a:gd name="T40" fmla="*/ 66 w 67"/>
                <a:gd name="T41" fmla="*/ 2 h 37"/>
                <a:gd name="T42" fmla="*/ 61 w 67"/>
                <a:gd name="T43" fmla="*/ 0 h 37"/>
                <a:gd name="T44" fmla="*/ 34 w 67"/>
                <a:gd name="T45" fmla="*/ 0 h 37"/>
                <a:gd name="T46" fmla="*/ 6 w 67"/>
                <a:gd name="T47" fmla="*/ 0 h 37"/>
                <a:gd name="T48" fmla="*/ 0 w 67"/>
                <a:gd name="T49" fmla="*/ 6 h 37"/>
                <a:gd name="T50" fmla="*/ 0 w 67"/>
                <a:gd name="T51" fmla="*/ 15 h 37"/>
                <a:gd name="T52" fmla="*/ 0 w 67"/>
                <a:gd name="T53" fmla="*/ 19 h 37"/>
                <a:gd name="T54" fmla="*/ 2 w 67"/>
                <a:gd name="T55" fmla="*/ 24 h 37"/>
                <a:gd name="T56" fmla="*/ 34 w 67"/>
                <a:gd name="T57" fmla="*/ 37 h 37"/>
                <a:gd name="T58" fmla="*/ 66 w 67"/>
                <a:gd name="T59" fmla="*/ 24 h 37"/>
                <a:gd name="T60" fmla="*/ 67 w 67"/>
                <a:gd name="T61" fmla="*/ 19 h 37"/>
                <a:gd name="T62" fmla="*/ 61 w 67"/>
                <a:gd name="T6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7" h="37">
                  <a:moveTo>
                    <a:pt x="61" y="19"/>
                  </a:moveTo>
                  <a:cubicBezTo>
                    <a:pt x="57" y="15"/>
                    <a:pt x="57" y="15"/>
                    <a:pt x="57" y="15"/>
                  </a:cubicBezTo>
                  <a:cubicBezTo>
                    <a:pt x="51" y="22"/>
                    <a:pt x="42" y="25"/>
                    <a:pt x="34" y="25"/>
                  </a:cubicBezTo>
                  <a:cubicBezTo>
                    <a:pt x="25" y="25"/>
                    <a:pt x="17" y="22"/>
                    <a:pt x="10" y="15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2" y="18"/>
                    <a:pt x="12" y="17"/>
                    <a:pt x="12" y="15"/>
                  </a:cubicBezTo>
                  <a:cubicBezTo>
                    <a:pt x="12" y="12"/>
                    <a:pt x="12" y="9"/>
                    <a:pt x="12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15" y="12"/>
                    <a:pt x="25" y="12"/>
                    <a:pt x="34" y="12"/>
                  </a:cubicBezTo>
                  <a:cubicBezTo>
                    <a:pt x="43" y="12"/>
                    <a:pt x="52" y="12"/>
                    <a:pt x="61" y="12"/>
                  </a:cubicBezTo>
                  <a:cubicBezTo>
                    <a:pt x="61" y="6"/>
                    <a:pt x="61" y="6"/>
                    <a:pt x="61" y="6"/>
                  </a:cubicBezTo>
                  <a:cubicBezTo>
                    <a:pt x="55" y="6"/>
                    <a:pt x="55" y="6"/>
                    <a:pt x="55" y="6"/>
                  </a:cubicBezTo>
                  <a:cubicBezTo>
                    <a:pt x="55" y="11"/>
                    <a:pt x="55" y="15"/>
                    <a:pt x="55" y="19"/>
                  </a:cubicBezTo>
                  <a:cubicBezTo>
                    <a:pt x="61" y="19"/>
                    <a:pt x="61" y="19"/>
                    <a:pt x="61" y="19"/>
                  </a:cubicBezTo>
                  <a:cubicBezTo>
                    <a:pt x="57" y="15"/>
                    <a:pt x="57" y="15"/>
                    <a:pt x="57" y="15"/>
                  </a:cubicBezTo>
                  <a:cubicBezTo>
                    <a:pt x="61" y="19"/>
                    <a:pt x="61" y="19"/>
                    <a:pt x="61" y="19"/>
                  </a:cubicBezTo>
                  <a:cubicBezTo>
                    <a:pt x="67" y="19"/>
                    <a:pt x="67" y="19"/>
                    <a:pt x="67" y="19"/>
                  </a:cubicBezTo>
                  <a:cubicBezTo>
                    <a:pt x="67" y="15"/>
                    <a:pt x="67" y="11"/>
                    <a:pt x="67" y="6"/>
                  </a:cubicBezTo>
                  <a:cubicBezTo>
                    <a:pt x="67" y="5"/>
                    <a:pt x="67" y="3"/>
                    <a:pt x="66" y="2"/>
                  </a:cubicBezTo>
                  <a:cubicBezTo>
                    <a:pt x="64" y="1"/>
                    <a:pt x="63" y="0"/>
                    <a:pt x="61" y="0"/>
                  </a:cubicBezTo>
                  <a:cubicBezTo>
                    <a:pt x="52" y="0"/>
                    <a:pt x="43" y="0"/>
                    <a:pt x="34" y="0"/>
                  </a:cubicBezTo>
                  <a:cubicBezTo>
                    <a:pt x="25" y="0"/>
                    <a:pt x="15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0" y="12"/>
                    <a:pt x="0" y="15"/>
                  </a:cubicBezTo>
                  <a:cubicBezTo>
                    <a:pt x="0" y="17"/>
                    <a:pt x="0" y="18"/>
                    <a:pt x="0" y="19"/>
                  </a:cubicBezTo>
                  <a:cubicBezTo>
                    <a:pt x="0" y="21"/>
                    <a:pt x="1" y="23"/>
                    <a:pt x="2" y="24"/>
                  </a:cubicBezTo>
                  <a:cubicBezTo>
                    <a:pt x="11" y="32"/>
                    <a:pt x="22" y="37"/>
                    <a:pt x="34" y="37"/>
                  </a:cubicBezTo>
                  <a:cubicBezTo>
                    <a:pt x="45" y="37"/>
                    <a:pt x="57" y="32"/>
                    <a:pt x="66" y="24"/>
                  </a:cubicBezTo>
                  <a:cubicBezTo>
                    <a:pt x="67" y="23"/>
                    <a:pt x="67" y="21"/>
                    <a:pt x="67" y="19"/>
                  </a:cubicBezTo>
                  <a:lnTo>
                    <a:pt x="61" y="19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63" name="Freeform 61"/>
            <p:cNvSpPr>
              <a:spLocks/>
            </p:cNvSpPr>
            <p:nvPr userDrawn="1"/>
          </p:nvSpPr>
          <p:spPr bwMode="auto">
            <a:xfrm>
              <a:off x="9161463" y="3971926"/>
              <a:ext cx="163513" cy="166688"/>
            </a:xfrm>
            <a:custGeom>
              <a:avLst/>
              <a:gdLst>
                <a:gd name="T0" fmla="*/ 95 w 103"/>
                <a:gd name="T1" fmla="*/ 0 h 105"/>
                <a:gd name="T2" fmla="*/ 0 w 103"/>
                <a:gd name="T3" fmla="*/ 96 h 105"/>
                <a:gd name="T4" fmla="*/ 8 w 103"/>
                <a:gd name="T5" fmla="*/ 105 h 105"/>
                <a:gd name="T6" fmla="*/ 103 w 103"/>
                <a:gd name="T7" fmla="*/ 9 h 105"/>
                <a:gd name="T8" fmla="*/ 95 w 103"/>
                <a:gd name="T9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5">
                  <a:moveTo>
                    <a:pt x="95" y="0"/>
                  </a:moveTo>
                  <a:lnTo>
                    <a:pt x="0" y="96"/>
                  </a:lnTo>
                  <a:lnTo>
                    <a:pt x="8" y="105"/>
                  </a:lnTo>
                  <a:lnTo>
                    <a:pt x="103" y="9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64" name="Freeform 62"/>
            <p:cNvSpPr>
              <a:spLocks/>
            </p:cNvSpPr>
            <p:nvPr userDrawn="1"/>
          </p:nvSpPr>
          <p:spPr bwMode="auto">
            <a:xfrm>
              <a:off x="9161463" y="3971926"/>
              <a:ext cx="163513" cy="166688"/>
            </a:xfrm>
            <a:custGeom>
              <a:avLst/>
              <a:gdLst>
                <a:gd name="T0" fmla="*/ 95 w 103"/>
                <a:gd name="T1" fmla="*/ 0 h 105"/>
                <a:gd name="T2" fmla="*/ 0 w 103"/>
                <a:gd name="T3" fmla="*/ 96 h 105"/>
                <a:gd name="T4" fmla="*/ 8 w 103"/>
                <a:gd name="T5" fmla="*/ 105 h 105"/>
                <a:gd name="T6" fmla="*/ 103 w 103"/>
                <a:gd name="T7" fmla="*/ 9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" h="105">
                  <a:moveTo>
                    <a:pt x="95" y="0"/>
                  </a:moveTo>
                  <a:lnTo>
                    <a:pt x="0" y="96"/>
                  </a:lnTo>
                  <a:lnTo>
                    <a:pt x="8" y="105"/>
                  </a:lnTo>
                  <a:lnTo>
                    <a:pt x="103" y="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65" name="Freeform 63"/>
            <p:cNvSpPr>
              <a:spLocks/>
            </p:cNvSpPr>
            <p:nvPr userDrawn="1"/>
          </p:nvSpPr>
          <p:spPr bwMode="auto">
            <a:xfrm>
              <a:off x="9164638" y="3943351"/>
              <a:ext cx="111125" cy="112713"/>
            </a:xfrm>
            <a:custGeom>
              <a:avLst/>
              <a:gdLst>
                <a:gd name="T0" fmla="*/ 61 w 70"/>
                <a:gd name="T1" fmla="*/ 0 h 71"/>
                <a:gd name="T2" fmla="*/ 0 w 70"/>
                <a:gd name="T3" fmla="*/ 62 h 71"/>
                <a:gd name="T4" fmla="*/ 8 w 70"/>
                <a:gd name="T5" fmla="*/ 71 h 71"/>
                <a:gd name="T6" fmla="*/ 70 w 70"/>
                <a:gd name="T7" fmla="*/ 8 h 71"/>
                <a:gd name="T8" fmla="*/ 61 w 70"/>
                <a:gd name="T9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1">
                  <a:moveTo>
                    <a:pt x="61" y="0"/>
                  </a:moveTo>
                  <a:lnTo>
                    <a:pt x="0" y="62"/>
                  </a:lnTo>
                  <a:lnTo>
                    <a:pt x="8" y="71"/>
                  </a:lnTo>
                  <a:lnTo>
                    <a:pt x="70" y="8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66" name="Freeform 64"/>
            <p:cNvSpPr>
              <a:spLocks/>
            </p:cNvSpPr>
            <p:nvPr userDrawn="1"/>
          </p:nvSpPr>
          <p:spPr bwMode="auto">
            <a:xfrm>
              <a:off x="9164638" y="3943351"/>
              <a:ext cx="111125" cy="112713"/>
            </a:xfrm>
            <a:custGeom>
              <a:avLst/>
              <a:gdLst>
                <a:gd name="T0" fmla="*/ 61 w 70"/>
                <a:gd name="T1" fmla="*/ 0 h 71"/>
                <a:gd name="T2" fmla="*/ 0 w 70"/>
                <a:gd name="T3" fmla="*/ 62 h 71"/>
                <a:gd name="T4" fmla="*/ 8 w 70"/>
                <a:gd name="T5" fmla="*/ 71 h 71"/>
                <a:gd name="T6" fmla="*/ 70 w 70"/>
                <a:gd name="T7" fmla="*/ 8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" h="71">
                  <a:moveTo>
                    <a:pt x="61" y="0"/>
                  </a:moveTo>
                  <a:lnTo>
                    <a:pt x="0" y="62"/>
                  </a:lnTo>
                  <a:lnTo>
                    <a:pt x="8" y="71"/>
                  </a:lnTo>
                  <a:lnTo>
                    <a:pt x="7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67" name="Rectangle 65"/>
            <p:cNvSpPr>
              <a:spLocks noChangeArrowheads="1"/>
            </p:cNvSpPr>
            <p:nvPr userDrawn="1"/>
          </p:nvSpPr>
          <p:spPr bwMode="auto">
            <a:xfrm>
              <a:off x="9020176" y="3514726"/>
              <a:ext cx="111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68" name="Freeform 66"/>
            <p:cNvSpPr>
              <a:spLocks/>
            </p:cNvSpPr>
            <p:nvPr userDrawn="1"/>
          </p:nvSpPr>
          <p:spPr bwMode="auto">
            <a:xfrm>
              <a:off x="9020176" y="3514726"/>
              <a:ext cx="11113" cy="19050"/>
            </a:xfrm>
            <a:custGeom>
              <a:avLst/>
              <a:gdLst>
                <a:gd name="T0" fmla="*/ 0 w 7"/>
                <a:gd name="T1" fmla="*/ 12 h 12"/>
                <a:gd name="T2" fmla="*/ 7 w 7"/>
                <a:gd name="T3" fmla="*/ 12 h 12"/>
                <a:gd name="T4" fmla="*/ 7 w 7"/>
                <a:gd name="T5" fmla="*/ 0 h 12"/>
                <a:gd name="T6" fmla="*/ 0 w 7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2">
                  <a:moveTo>
                    <a:pt x="0" y="12"/>
                  </a:moveTo>
                  <a:lnTo>
                    <a:pt x="7" y="12"/>
                  </a:lnTo>
                  <a:lnTo>
                    <a:pt x="7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69" name="Freeform 67"/>
            <p:cNvSpPr>
              <a:spLocks noEditPoints="1"/>
            </p:cNvSpPr>
            <p:nvPr userDrawn="1"/>
          </p:nvSpPr>
          <p:spPr bwMode="auto">
            <a:xfrm>
              <a:off x="9053513" y="3514726"/>
              <a:ext cx="388938" cy="19050"/>
            </a:xfrm>
            <a:custGeom>
              <a:avLst/>
              <a:gdLst>
                <a:gd name="T0" fmla="*/ 233 w 245"/>
                <a:gd name="T1" fmla="*/ 12 h 12"/>
                <a:gd name="T2" fmla="*/ 245 w 245"/>
                <a:gd name="T3" fmla="*/ 12 h 12"/>
                <a:gd name="T4" fmla="*/ 245 w 245"/>
                <a:gd name="T5" fmla="*/ 0 h 12"/>
                <a:gd name="T6" fmla="*/ 233 w 245"/>
                <a:gd name="T7" fmla="*/ 0 h 12"/>
                <a:gd name="T8" fmla="*/ 233 w 245"/>
                <a:gd name="T9" fmla="*/ 12 h 12"/>
                <a:gd name="T10" fmla="*/ 209 w 245"/>
                <a:gd name="T11" fmla="*/ 12 h 12"/>
                <a:gd name="T12" fmla="*/ 221 w 245"/>
                <a:gd name="T13" fmla="*/ 12 h 12"/>
                <a:gd name="T14" fmla="*/ 221 w 245"/>
                <a:gd name="T15" fmla="*/ 0 h 12"/>
                <a:gd name="T16" fmla="*/ 209 w 245"/>
                <a:gd name="T17" fmla="*/ 0 h 12"/>
                <a:gd name="T18" fmla="*/ 209 w 245"/>
                <a:gd name="T19" fmla="*/ 12 h 12"/>
                <a:gd name="T20" fmla="*/ 186 w 245"/>
                <a:gd name="T21" fmla="*/ 12 h 12"/>
                <a:gd name="T22" fmla="*/ 198 w 245"/>
                <a:gd name="T23" fmla="*/ 12 h 12"/>
                <a:gd name="T24" fmla="*/ 198 w 245"/>
                <a:gd name="T25" fmla="*/ 0 h 12"/>
                <a:gd name="T26" fmla="*/ 186 w 245"/>
                <a:gd name="T27" fmla="*/ 0 h 12"/>
                <a:gd name="T28" fmla="*/ 186 w 245"/>
                <a:gd name="T29" fmla="*/ 12 h 12"/>
                <a:gd name="T30" fmla="*/ 163 w 245"/>
                <a:gd name="T31" fmla="*/ 12 h 12"/>
                <a:gd name="T32" fmla="*/ 174 w 245"/>
                <a:gd name="T33" fmla="*/ 12 h 12"/>
                <a:gd name="T34" fmla="*/ 174 w 245"/>
                <a:gd name="T35" fmla="*/ 0 h 12"/>
                <a:gd name="T36" fmla="*/ 163 w 245"/>
                <a:gd name="T37" fmla="*/ 0 h 12"/>
                <a:gd name="T38" fmla="*/ 163 w 245"/>
                <a:gd name="T39" fmla="*/ 12 h 12"/>
                <a:gd name="T40" fmla="*/ 139 w 245"/>
                <a:gd name="T41" fmla="*/ 12 h 12"/>
                <a:gd name="T42" fmla="*/ 151 w 245"/>
                <a:gd name="T43" fmla="*/ 12 h 12"/>
                <a:gd name="T44" fmla="*/ 151 w 245"/>
                <a:gd name="T45" fmla="*/ 0 h 12"/>
                <a:gd name="T46" fmla="*/ 139 w 245"/>
                <a:gd name="T47" fmla="*/ 0 h 12"/>
                <a:gd name="T48" fmla="*/ 139 w 245"/>
                <a:gd name="T49" fmla="*/ 12 h 12"/>
                <a:gd name="T50" fmla="*/ 116 w 245"/>
                <a:gd name="T51" fmla="*/ 12 h 12"/>
                <a:gd name="T52" fmla="*/ 128 w 245"/>
                <a:gd name="T53" fmla="*/ 12 h 12"/>
                <a:gd name="T54" fmla="*/ 128 w 245"/>
                <a:gd name="T55" fmla="*/ 0 h 12"/>
                <a:gd name="T56" fmla="*/ 116 w 245"/>
                <a:gd name="T57" fmla="*/ 0 h 12"/>
                <a:gd name="T58" fmla="*/ 116 w 245"/>
                <a:gd name="T59" fmla="*/ 12 h 12"/>
                <a:gd name="T60" fmla="*/ 93 w 245"/>
                <a:gd name="T61" fmla="*/ 12 h 12"/>
                <a:gd name="T62" fmla="*/ 104 w 245"/>
                <a:gd name="T63" fmla="*/ 12 h 12"/>
                <a:gd name="T64" fmla="*/ 104 w 245"/>
                <a:gd name="T65" fmla="*/ 0 h 12"/>
                <a:gd name="T66" fmla="*/ 93 w 245"/>
                <a:gd name="T67" fmla="*/ 0 h 12"/>
                <a:gd name="T68" fmla="*/ 93 w 245"/>
                <a:gd name="T69" fmla="*/ 12 h 12"/>
                <a:gd name="T70" fmla="*/ 70 w 245"/>
                <a:gd name="T71" fmla="*/ 12 h 12"/>
                <a:gd name="T72" fmla="*/ 82 w 245"/>
                <a:gd name="T73" fmla="*/ 12 h 12"/>
                <a:gd name="T74" fmla="*/ 82 w 245"/>
                <a:gd name="T75" fmla="*/ 0 h 12"/>
                <a:gd name="T76" fmla="*/ 70 w 245"/>
                <a:gd name="T77" fmla="*/ 0 h 12"/>
                <a:gd name="T78" fmla="*/ 70 w 245"/>
                <a:gd name="T79" fmla="*/ 12 h 12"/>
                <a:gd name="T80" fmla="*/ 47 w 245"/>
                <a:gd name="T81" fmla="*/ 12 h 12"/>
                <a:gd name="T82" fmla="*/ 59 w 245"/>
                <a:gd name="T83" fmla="*/ 12 h 12"/>
                <a:gd name="T84" fmla="*/ 59 w 245"/>
                <a:gd name="T85" fmla="*/ 0 h 12"/>
                <a:gd name="T86" fmla="*/ 47 w 245"/>
                <a:gd name="T87" fmla="*/ 0 h 12"/>
                <a:gd name="T88" fmla="*/ 47 w 245"/>
                <a:gd name="T89" fmla="*/ 12 h 12"/>
                <a:gd name="T90" fmla="*/ 24 w 245"/>
                <a:gd name="T91" fmla="*/ 12 h 12"/>
                <a:gd name="T92" fmla="*/ 35 w 245"/>
                <a:gd name="T93" fmla="*/ 12 h 12"/>
                <a:gd name="T94" fmla="*/ 35 w 245"/>
                <a:gd name="T95" fmla="*/ 0 h 12"/>
                <a:gd name="T96" fmla="*/ 24 w 245"/>
                <a:gd name="T97" fmla="*/ 0 h 12"/>
                <a:gd name="T98" fmla="*/ 24 w 245"/>
                <a:gd name="T99" fmla="*/ 12 h 12"/>
                <a:gd name="T100" fmla="*/ 0 w 245"/>
                <a:gd name="T101" fmla="*/ 12 h 12"/>
                <a:gd name="T102" fmla="*/ 12 w 245"/>
                <a:gd name="T103" fmla="*/ 12 h 12"/>
                <a:gd name="T104" fmla="*/ 12 w 245"/>
                <a:gd name="T105" fmla="*/ 0 h 12"/>
                <a:gd name="T106" fmla="*/ 0 w 245"/>
                <a:gd name="T107" fmla="*/ 0 h 12"/>
                <a:gd name="T108" fmla="*/ 0 w 245"/>
                <a:gd name="T10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45" h="12">
                  <a:moveTo>
                    <a:pt x="233" y="12"/>
                  </a:moveTo>
                  <a:lnTo>
                    <a:pt x="245" y="12"/>
                  </a:lnTo>
                  <a:lnTo>
                    <a:pt x="245" y="0"/>
                  </a:lnTo>
                  <a:lnTo>
                    <a:pt x="233" y="0"/>
                  </a:lnTo>
                  <a:lnTo>
                    <a:pt x="233" y="12"/>
                  </a:lnTo>
                  <a:close/>
                  <a:moveTo>
                    <a:pt x="209" y="12"/>
                  </a:moveTo>
                  <a:lnTo>
                    <a:pt x="221" y="12"/>
                  </a:lnTo>
                  <a:lnTo>
                    <a:pt x="221" y="0"/>
                  </a:lnTo>
                  <a:lnTo>
                    <a:pt x="209" y="0"/>
                  </a:lnTo>
                  <a:lnTo>
                    <a:pt x="209" y="12"/>
                  </a:lnTo>
                  <a:close/>
                  <a:moveTo>
                    <a:pt x="186" y="12"/>
                  </a:moveTo>
                  <a:lnTo>
                    <a:pt x="198" y="12"/>
                  </a:lnTo>
                  <a:lnTo>
                    <a:pt x="198" y="0"/>
                  </a:lnTo>
                  <a:lnTo>
                    <a:pt x="186" y="0"/>
                  </a:lnTo>
                  <a:lnTo>
                    <a:pt x="186" y="12"/>
                  </a:lnTo>
                  <a:close/>
                  <a:moveTo>
                    <a:pt x="163" y="12"/>
                  </a:moveTo>
                  <a:lnTo>
                    <a:pt x="174" y="12"/>
                  </a:lnTo>
                  <a:lnTo>
                    <a:pt x="174" y="0"/>
                  </a:lnTo>
                  <a:lnTo>
                    <a:pt x="163" y="0"/>
                  </a:lnTo>
                  <a:lnTo>
                    <a:pt x="163" y="12"/>
                  </a:lnTo>
                  <a:close/>
                  <a:moveTo>
                    <a:pt x="139" y="12"/>
                  </a:moveTo>
                  <a:lnTo>
                    <a:pt x="151" y="12"/>
                  </a:lnTo>
                  <a:lnTo>
                    <a:pt x="151" y="0"/>
                  </a:lnTo>
                  <a:lnTo>
                    <a:pt x="139" y="0"/>
                  </a:lnTo>
                  <a:lnTo>
                    <a:pt x="139" y="12"/>
                  </a:lnTo>
                  <a:close/>
                  <a:moveTo>
                    <a:pt x="116" y="12"/>
                  </a:moveTo>
                  <a:lnTo>
                    <a:pt x="128" y="12"/>
                  </a:lnTo>
                  <a:lnTo>
                    <a:pt x="128" y="0"/>
                  </a:lnTo>
                  <a:lnTo>
                    <a:pt x="116" y="0"/>
                  </a:lnTo>
                  <a:lnTo>
                    <a:pt x="116" y="12"/>
                  </a:lnTo>
                  <a:close/>
                  <a:moveTo>
                    <a:pt x="93" y="12"/>
                  </a:moveTo>
                  <a:lnTo>
                    <a:pt x="104" y="12"/>
                  </a:lnTo>
                  <a:lnTo>
                    <a:pt x="104" y="0"/>
                  </a:lnTo>
                  <a:lnTo>
                    <a:pt x="93" y="0"/>
                  </a:lnTo>
                  <a:lnTo>
                    <a:pt x="93" y="12"/>
                  </a:lnTo>
                  <a:close/>
                  <a:moveTo>
                    <a:pt x="70" y="12"/>
                  </a:moveTo>
                  <a:lnTo>
                    <a:pt x="82" y="12"/>
                  </a:lnTo>
                  <a:lnTo>
                    <a:pt x="82" y="0"/>
                  </a:lnTo>
                  <a:lnTo>
                    <a:pt x="70" y="0"/>
                  </a:lnTo>
                  <a:lnTo>
                    <a:pt x="70" y="12"/>
                  </a:lnTo>
                  <a:close/>
                  <a:moveTo>
                    <a:pt x="47" y="12"/>
                  </a:moveTo>
                  <a:lnTo>
                    <a:pt x="59" y="12"/>
                  </a:lnTo>
                  <a:lnTo>
                    <a:pt x="59" y="0"/>
                  </a:lnTo>
                  <a:lnTo>
                    <a:pt x="47" y="0"/>
                  </a:lnTo>
                  <a:lnTo>
                    <a:pt x="47" y="12"/>
                  </a:lnTo>
                  <a:close/>
                  <a:moveTo>
                    <a:pt x="24" y="12"/>
                  </a:moveTo>
                  <a:lnTo>
                    <a:pt x="35" y="12"/>
                  </a:lnTo>
                  <a:lnTo>
                    <a:pt x="35" y="0"/>
                  </a:lnTo>
                  <a:lnTo>
                    <a:pt x="24" y="0"/>
                  </a:lnTo>
                  <a:lnTo>
                    <a:pt x="24" y="12"/>
                  </a:lnTo>
                  <a:close/>
                  <a:moveTo>
                    <a:pt x="0" y="12"/>
                  </a:moveTo>
                  <a:lnTo>
                    <a:pt x="12" y="12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70" name="Rectangle 68"/>
            <p:cNvSpPr>
              <a:spLocks noChangeArrowheads="1"/>
            </p:cNvSpPr>
            <p:nvPr userDrawn="1"/>
          </p:nvSpPr>
          <p:spPr bwMode="auto">
            <a:xfrm>
              <a:off x="9461501" y="3514726"/>
              <a:ext cx="111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71" name="Freeform 69"/>
            <p:cNvSpPr>
              <a:spLocks/>
            </p:cNvSpPr>
            <p:nvPr userDrawn="1"/>
          </p:nvSpPr>
          <p:spPr bwMode="auto">
            <a:xfrm>
              <a:off x="9461501" y="3514726"/>
              <a:ext cx="11113" cy="19050"/>
            </a:xfrm>
            <a:custGeom>
              <a:avLst/>
              <a:gdLst>
                <a:gd name="T0" fmla="*/ 0 w 7"/>
                <a:gd name="T1" fmla="*/ 12 h 12"/>
                <a:gd name="T2" fmla="*/ 7 w 7"/>
                <a:gd name="T3" fmla="*/ 12 h 12"/>
                <a:gd name="T4" fmla="*/ 7 w 7"/>
                <a:gd name="T5" fmla="*/ 0 h 12"/>
                <a:gd name="T6" fmla="*/ 0 w 7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2">
                  <a:moveTo>
                    <a:pt x="0" y="12"/>
                  </a:moveTo>
                  <a:lnTo>
                    <a:pt x="7" y="12"/>
                  </a:lnTo>
                  <a:lnTo>
                    <a:pt x="7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72" name="Rectangle 70"/>
            <p:cNvSpPr>
              <a:spLocks noChangeArrowheads="1"/>
            </p:cNvSpPr>
            <p:nvPr userDrawn="1"/>
          </p:nvSpPr>
          <p:spPr bwMode="auto">
            <a:xfrm>
              <a:off x="8750301" y="3514726"/>
              <a:ext cx="16986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73" name="Freeform 71"/>
            <p:cNvSpPr>
              <a:spLocks/>
            </p:cNvSpPr>
            <p:nvPr userDrawn="1"/>
          </p:nvSpPr>
          <p:spPr bwMode="auto">
            <a:xfrm>
              <a:off x="8750301" y="3514726"/>
              <a:ext cx="169863" cy="19050"/>
            </a:xfrm>
            <a:custGeom>
              <a:avLst/>
              <a:gdLst>
                <a:gd name="T0" fmla="*/ 107 w 107"/>
                <a:gd name="T1" fmla="*/ 0 h 12"/>
                <a:gd name="T2" fmla="*/ 0 w 107"/>
                <a:gd name="T3" fmla="*/ 0 h 12"/>
                <a:gd name="T4" fmla="*/ 0 w 107"/>
                <a:gd name="T5" fmla="*/ 12 h 12"/>
                <a:gd name="T6" fmla="*/ 107 w 107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" h="12">
                  <a:moveTo>
                    <a:pt x="107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107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74" name="Rectangle 72"/>
            <p:cNvSpPr>
              <a:spLocks noChangeArrowheads="1"/>
            </p:cNvSpPr>
            <p:nvPr userDrawn="1"/>
          </p:nvSpPr>
          <p:spPr bwMode="auto">
            <a:xfrm>
              <a:off x="8953501" y="3514726"/>
              <a:ext cx="5715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75" name="Freeform 73"/>
            <p:cNvSpPr>
              <a:spLocks/>
            </p:cNvSpPr>
            <p:nvPr userDrawn="1"/>
          </p:nvSpPr>
          <p:spPr bwMode="auto">
            <a:xfrm>
              <a:off x="8953501" y="3514726"/>
              <a:ext cx="57150" cy="19050"/>
            </a:xfrm>
            <a:custGeom>
              <a:avLst/>
              <a:gdLst>
                <a:gd name="T0" fmla="*/ 36 w 36"/>
                <a:gd name="T1" fmla="*/ 0 h 12"/>
                <a:gd name="T2" fmla="*/ 0 w 36"/>
                <a:gd name="T3" fmla="*/ 0 h 12"/>
                <a:gd name="T4" fmla="*/ 0 w 36"/>
                <a:gd name="T5" fmla="*/ 12 h 12"/>
                <a:gd name="T6" fmla="*/ 36 w 36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2">
                  <a:moveTo>
                    <a:pt x="36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36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76" name="Rectangle 74"/>
            <p:cNvSpPr>
              <a:spLocks noChangeArrowheads="1"/>
            </p:cNvSpPr>
            <p:nvPr userDrawn="1"/>
          </p:nvSpPr>
          <p:spPr bwMode="auto">
            <a:xfrm>
              <a:off x="8750301" y="3455988"/>
              <a:ext cx="13335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77" name="Freeform 75"/>
            <p:cNvSpPr>
              <a:spLocks/>
            </p:cNvSpPr>
            <p:nvPr userDrawn="1"/>
          </p:nvSpPr>
          <p:spPr bwMode="auto">
            <a:xfrm>
              <a:off x="8750301" y="3455988"/>
              <a:ext cx="133350" cy="19050"/>
            </a:xfrm>
            <a:custGeom>
              <a:avLst/>
              <a:gdLst>
                <a:gd name="T0" fmla="*/ 84 w 84"/>
                <a:gd name="T1" fmla="*/ 0 h 12"/>
                <a:gd name="T2" fmla="*/ 0 w 84"/>
                <a:gd name="T3" fmla="*/ 0 h 12"/>
                <a:gd name="T4" fmla="*/ 0 w 84"/>
                <a:gd name="T5" fmla="*/ 12 h 12"/>
                <a:gd name="T6" fmla="*/ 84 w 84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" h="12">
                  <a:moveTo>
                    <a:pt x="84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84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78" name="Rectangle 76"/>
            <p:cNvSpPr>
              <a:spLocks noChangeArrowheads="1"/>
            </p:cNvSpPr>
            <p:nvPr userDrawn="1"/>
          </p:nvSpPr>
          <p:spPr bwMode="auto">
            <a:xfrm>
              <a:off x="8910638" y="3455988"/>
              <a:ext cx="3968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79" name="Freeform 77"/>
            <p:cNvSpPr>
              <a:spLocks/>
            </p:cNvSpPr>
            <p:nvPr userDrawn="1"/>
          </p:nvSpPr>
          <p:spPr bwMode="auto">
            <a:xfrm>
              <a:off x="8910638" y="3455988"/>
              <a:ext cx="39688" cy="19050"/>
            </a:xfrm>
            <a:custGeom>
              <a:avLst/>
              <a:gdLst>
                <a:gd name="T0" fmla="*/ 25 w 25"/>
                <a:gd name="T1" fmla="*/ 0 h 12"/>
                <a:gd name="T2" fmla="*/ 0 w 25"/>
                <a:gd name="T3" fmla="*/ 0 h 12"/>
                <a:gd name="T4" fmla="*/ 0 w 25"/>
                <a:gd name="T5" fmla="*/ 12 h 12"/>
                <a:gd name="T6" fmla="*/ 25 w 25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2">
                  <a:moveTo>
                    <a:pt x="25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25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80" name="Rectangle 78"/>
            <p:cNvSpPr>
              <a:spLocks noChangeArrowheads="1"/>
            </p:cNvSpPr>
            <p:nvPr userDrawn="1"/>
          </p:nvSpPr>
          <p:spPr bwMode="auto">
            <a:xfrm>
              <a:off x="8281988" y="4629151"/>
              <a:ext cx="13970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81" name="Freeform 79"/>
            <p:cNvSpPr>
              <a:spLocks/>
            </p:cNvSpPr>
            <p:nvPr userDrawn="1"/>
          </p:nvSpPr>
          <p:spPr bwMode="auto">
            <a:xfrm>
              <a:off x="8281988" y="4629151"/>
              <a:ext cx="139700" cy="19050"/>
            </a:xfrm>
            <a:custGeom>
              <a:avLst/>
              <a:gdLst>
                <a:gd name="T0" fmla="*/ 0 w 88"/>
                <a:gd name="T1" fmla="*/ 12 h 12"/>
                <a:gd name="T2" fmla="*/ 88 w 88"/>
                <a:gd name="T3" fmla="*/ 12 h 12"/>
                <a:gd name="T4" fmla="*/ 88 w 88"/>
                <a:gd name="T5" fmla="*/ 0 h 12"/>
                <a:gd name="T6" fmla="*/ 0 w 88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" h="12">
                  <a:moveTo>
                    <a:pt x="0" y="12"/>
                  </a:moveTo>
                  <a:lnTo>
                    <a:pt x="88" y="12"/>
                  </a:lnTo>
                  <a:lnTo>
                    <a:pt x="88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82" name="Rectangle 80"/>
            <p:cNvSpPr>
              <a:spLocks noChangeArrowheads="1"/>
            </p:cNvSpPr>
            <p:nvPr userDrawn="1"/>
          </p:nvSpPr>
          <p:spPr bwMode="auto">
            <a:xfrm>
              <a:off x="8207376" y="4629151"/>
              <a:ext cx="4762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83" name="Freeform 81"/>
            <p:cNvSpPr>
              <a:spLocks/>
            </p:cNvSpPr>
            <p:nvPr userDrawn="1"/>
          </p:nvSpPr>
          <p:spPr bwMode="auto">
            <a:xfrm>
              <a:off x="8207376" y="4629151"/>
              <a:ext cx="47625" cy="19050"/>
            </a:xfrm>
            <a:custGeom>
              <a:avLst/>
              <a:gdLst>
                <a:gd name="T0" fmla="*/ 0 w 30"/>
                <a:gd name="T1" fmla="*/ 12 h 12"/>
                <a:gd name="T2" fmla="*/ 30 w 30"/>
                <a:gd name="T3" fmla="*/ 12 h 12"/>
                <a:gd name="T4" fmla="*/ 30 w 30"/>
                <a:gd name="T5" fmla="*/ 0 h 12"/>
                <a:gd name="T6" fmla="*/ 0 w 30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">
                  <a:moveTo>
                    <a:pt x="0" y="12"/>
                  </a:moveTo>
                  <a:lnTo>
                    <a:pt x="30" y="12"/>
                  </a:lnTo>
                  <a:lnTo>
                    <a:pt x="3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84" name="Rectangle 82"/>
            <p:cNvSpPr>
              <a:spLocks noChangeArrowheads="1"/>
            </p:cNvSpPr>
            <p:nvPr userDrawn="1"/>
          </p:nvSpPr>
          <p:spPr bwMode="auto">
            <a:xfrm>
              <a:off x="8204201" y="4714876"/>
              <a:ext cx="13970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85" name="Freeform 83"/>
            <p:cNvSpPr>
              <a:spLocks/>
            </p:cNvSpPr>
            <p:nvPr userDrawn="1"/>
          </p:nvSpPr>
          <p:spPr bwMode="auto">
            <a:xfrm>
              <a:off x="8204201" y="4714876"/>
              <a:ext cx="139700" cy="19050"/>
            </a:xfrm>
            <a:custGeom>
              <a:avLst/>
              <a:gdLst>
                <a:gd name="T0" fmla="*/ 0 w 88"/>
                <a:gd name="T1" fmla="*/ 12 h 12"/>
                <a:gd name="T2" fmla="*/ 88 w 88"/>
                <a:gd name="T3" fmla="*/ 12 h 12"/>
                <a:gd name="T4" fmla="*/ 88 w 88"/>
                <a:gd name="T5" fmla="*/ 0 h 12"/>
                <a:gd name="T6" fmla="*/ 0 w 88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" h="12">
                  <a:moveTo>
                    <a:pt x="0" y="12"/>
                  </a:moveTo>
                  <a:lnTo>
                    <a:pt x="88" y="12"/>
                  </a:lnTo>
                  <a:lnTo>
                    <a:pt x="88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86" name="Rectangle 84"/>
            <p:cNvSpPr>
              <a:spLocks noChangeArrowheads="1"/>
            </p:cNvSpPr>
            <p:nvPr userDrawn="1"/>
          </p:nvSpPr>
          <p:spPr bwMode="auto">
            <a:xfrm>
              <a:off x="8129588" y="4714876"/>
              <a:ext cx="4762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87" name="Freeform 85"/>
            <p:cNvSpPr>
              <a:spLocks/>
            </p:cNvSpPr>
            <p:nvPr userDrawn="1"/>
          </p:nvSpPr>
          <p:spPr bwMode="auto">
            <a:xfrm>
              <a:off x="8129588" y="4714876"/>
              <a:ext cx="47625" cy="19050"/>
            </a:xfrm>
            <a:custGeom>
              <a:avLst/>
              <a:gdLst>
                <a:gd name="T0" fmla="*/ 0 w 30"/>
                <a:gd name="T1" fmla="*/ 12 h 12"/>
                <a:gd name="T2" fmla="*/ 30 w 30"/>
                <a:gd name="T3" fmla="*/ 12 h 12"/>
                <a:gd name="T4" fmla="*/ 30 w 30"/>
                <a:gd name="T5" fmla="*/ 0 h 12"/>
                <a:gd name="T6" fmla="*/ 0 w 30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">
                  <a:moveTo>
                    <a:pt x="0" y="12"/>
                  </a:moveTo>
                  <a:lnTo>
                    <a:pt x="30" y="12"/>
                  </a:lnTo>
                  <a:lnTo>
                    <a:pt x="3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88" name="Rectangle 86"/>
            <p:cNvSpPr>
              <a:spLocks noChangeArrowheads="1"/>
            </p:cNvSpPr>
            <p:nvPr userDrawn="1"/>
          </p:nvSpPr>
          <p:spPr bwMode="auto">
            <a:xfrm>
              <a:off x="10639426" y="3051176"/>
              <a:ext cx="13970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89" name="Freeform 87"/>
            <p:cNvSpPr>
              <a:spLocks/>
            </p:cNvSpPr>
            <p:nvPr userDrawn="1"/>
          </p:nvSpPr>
          <p:spPr bwMode="auto">
            <a:xfrm>
              <a:off x="10639426" y="3051176"/>
              <a:ext cx="139700" cy="19050"/>
            </a:xfrm>
            <a:custGeom>
              <a:avLst/>
              <a:gdLst>
                <a:gd name="T0" fmla="*/ 0 w 88"/>
                <a:gd name="T1" fmla="*/ 12 h 12"/>
                <a:gd name="T2" fmla="*/ 88 w 88"/>
                <a:gd name="T3" fmla="*/ 12 h 12"/>
                <a:gd name="T4" fmla="*/ 88 w 88"/>
                <a:gd name="T5" fmla="*/ 0 h 12"/>
                <a:gd name="T6" fmla="*/ 0 w 88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" h="12">
                  <a:moveTo>
                    <a:pt x="0" y="12"/>
                  </a:moveTo>
                  <a:lnTo>
                    <a:pt x="88" y="12"/>
                  </a:lnTo>
                  <a:lnTo>
                    <a:pt x="88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90" name="Rectangle 88"/>
            <p:cNvSpPr>
              <a:spLocks noChangeArrowheads="1"/>
            </p:cNvSpPr>
            <p:nvPr userDrawn="1"/>
          </p:nvSpPr>
          <p:spPr bwMode="auto">
            <a:xfrm>
              <a:off x="10566401" y="3051176"/>
              <a:ext cx="4603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91" name="Freeform 89"/>
            <p:cNvSpPr>
              <a:spLocks/>
            </p:cNvSpPr>
            <p:nvPr userDrawn="1"/>
          </p:nvSpPr>
          <p:spPr bwMode="auto">
            <a:xfrm>
              <a:off x="10566401" y="3051176"/>
              <a:ext cx="46038" cy="19050"/>
            </a:xfrm>
            <a:custGeom>
              <a:avLst/>
              <a:gdLst>
                <a:gd name="T0" fmla="*/ 0 w 29"/>
                <a:gd name="T1" fmla="*/ 12 h 12"/>
                <a:gd name="T2" fmla="*/ 29 w 29"/>
                <a:gd name="T3" fmla="*/ 12 h 12"/>
                <a:gd name="T4" fmla="*/ 29 w 29"/>
                <a:gd name="T5" fmla="*/ 0 h 12"/>
                <a:gd name="T6" fmla="*/ 0 w 29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2">
                  <a:moveTo>
                    <a:pt x="0" y="12"/>
                  </a:moveTo>
                  <a:lnTo>
                    <a:pt x="29" y="12"/>
                  </a:lnTo>
                  <a:lnTo>
                    <a:pt x="29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92" name="Rectangle 90"/>
            <p:cNvSpPr>
              <a:spLocks noChangeArrowheads="1"/>
            </p:cNvSpPr>
            <p:nvPr userDrawn="1"/>
          </p:nvSpPr>
          <p:spPr bwMode="auto">
            <a:xfrm>
              <a:off x="9328151" y="4373563"/>
              <a:ext cx="13970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93" name="Freeform 91"/>
            <p:cNvSpPr>
              <a:spLocks/>
            </p:cNvSpPr>
            <p:nvPr userDrawn="1"/>
          </p:nvSpPr>
          <p:spPr bwMode="auto">
            <a:xfrm>
              <a:off x="9328151" y="4373563"/>
              <a:ext cx="139700" cy="19050"/>
            </a:xfrm>
            <a:custGeom>
              <a:avLst/>
              <a:gdLst>
                <a:gd name="T0" fmla="*/ 88 w 88"/>
                <a:gd name="T1" fmla="*/ 0 h 12"/>
                <a:gd name="T2" fmla="*/ 0 w 88"/>
                <a:gd name="T3" fmla="*/ 0 h 12"/>
                <a:gd name="T4" fmla="*/ 0 w 88"/>
                <a:gd name="T5" fmla="*/ 12 h 12"/>
                <a:gd name="T6" fmla="*/ 88 w 88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" h="12">
                  <a:moveTo>
                    <a:pt x="88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88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94" name="Rectangle 92"/>
            <p:cNvSpPr>
              <a:spLocks noChangeArrowheads="1"/>
            </p:cNvSpPr>
            <p:nvPr userDrawn="1"/>
          </p:nvSpPr>
          <p:spPr bwMode="auto">
            <a:xfrm>
              <a:off x="9494838" y="4373563"/>
              <a:ext cx="4762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95" name="Freeform 93"/>
            <p:cNvSpPr>
              <a:spLocks/>
            </p:cNvSpPr>
            <p:nvPr userDrawn="1"/>
          </p:nvSpPr>
          <p:spPr bwMode="auto">
            <a:xfrm>
              <a:off x="9494838" y="4373563"/>
              <a:ext cx="47625" cy="19050"/>
            </a:xfrm>
            <a:custGeom>
              <a:avLst/>
              <a:gdLst>
                <a:gd name="T0" fmla="*/ 30 w 30"/>
                <a:gd name="T1" fmla="*/ 0 h 12"/>
                <a:gd name="T2" fmla="*/ 0 w 30"/>
                <a:gd name="T3" fmla="*/ 0 h 12"/>
                <a:gd name="T4" fmla="*/ 0 w 30"/>
                <a:gd name="T5" fmla="*/ 12 h 12"/>
                <a:gd name="T6" fmla="*/ 30 w 30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">
                  <a:moveTo>
                    <a:pt x="3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30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96" name="Rectangle 94"/>
            <p:cNvSpPr>
              <a:spLocks noChangeArrowheads="1"/>
            </p:cNvSpPr>
            <p:nvPr userDrawn="1"/>
          </p:nvSpPr>
          <p:spPr bwMode="auto">
            <a:xfrm>
              <a:off x="9328151" y="4427538"/>
              <a:ext cx="9525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97" name="Freeform 95"/>
            <p:cNvSpPr>
              <a:spLocks/>
            </p:cNvSpPr>
            <p:nvPr userDrawn="1"/>
          </p:nvSpPr>
          <p:spPr bwMode="auto">
            <a:xfrm>
              <a:off x="9328151" y="4427538"/>
              <a:ext cx="95250" cy="19050"/>
            </a:xfrm>
            <a:custGeom>
              <a:avLst/>
              <a:gdLst>
                <a:gd name="T0" fmla="*/ 60 w 60"/>
                <a:gd name="T1" fmla="*/ 0 h 12"/>
                <a:gd name="T2" fmla="*/ 0 w 60"/>
                <a:gd name="T3" fmla="*/ 0 h 12"/>
                <a:gd name="T4" fmla="*/ 0 w 60"/>
                <a:gd name="T5" fmla="*/ 12 h 12"/>
                <a:gd name="T6" fmla="*/ 60 w 60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" h="12">
                  <a:moveTo>
                    <a:pt x="6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60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98" name="Rectangle 96"/>
            <p:cNvSpPr>
              <a:spLocks noChangeArrowheads="1"/>
            </p:cNvSpPr>
            <p:nvPr userDrawn="1"/>
          </p:nvSpPr>
          <p:spPr bwMode="auto">
            <a:xfrm>
              <a:off x="9440863" y="4427538"/>
              <a:ext cx="3175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99" name="Freeform 97"/>
            <p:cNvSpPr>
              <a:spLocks/>
            </p:cNvSpPr>
            <p:nvPr userDrawn="1"/>
          </p:nvSpPr>
          <p:spPr bwMode="auto">
            <a:xfrm>
              <a:off x="9440863" y="4427538"/>
              <a:ext cx="31750" cy="19050"/>
            </a:xfrm>
            <a:custGeom>
              <a:avLst/>
              <a:gdLst>
                <a:gd name="T0" fmla="*/ 20 w 20"/>
                <a:gd name="T1" fmla="*/ 0 h 12"/>
                <a:gd name="T2" fmla="*/ 0 w 20"/>
                <a:gd name="T3" fmla="*/ 0 h 12"/>
                <a:gd name="T4" fmla="*/ 0 w 20"/>
                <a:gd name="T5" fmla="*/ 12 h 12"/>
                <a:gd name="T6" fmla="*/ 20 w 20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2">
                  <a:moveTo>
                    <a:pt x="2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20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00" name="Rectangle 98"/>
            <p:cNvSpPr>
              <a:spLocks noChangeArrowheads="1"/>
            </p:cNvSpPr>
            <p:nvPr userDrawn="1"/>
          </p:nvSpPr>
          <p:spPr bwMode="auto">
            <a:xfrm>
              <a:off x="8069263" y="3328988"/>
              <a:ext cx="611188" cy="3587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01" name="Freeform 99"/>
            <p:cNvSpPr>
              <a:spLocks/>
            </p:cNvSpPr>
            <p:nvPr userDrawn="1"/>
          </p:nvSpPr>
          <p:spPr bwMode="auto">
            <a:xfrm>
              <a:off x="8059738" y="3319463"/>
              <a:ext cx="630238" cy="377825"/>
            </a:xfrm>
            <a:custGeom>
              <a:avLst/>
              <a:gdLst>
                <a:gd name="T0" fmla="*/ 6 w 397"/>
                <a:gd name="T1" fmla="*/ 232 h 238"/>
                <a:gd name="T2" fmla="*/ 12 w 397"/>
                <a:gd name="T3" fmla="*/ 232 h 238"/>
                <a:gd name="T4" fmla="*/ 12 w 397"/>
                <a:gd name="T5" fmla="*/ 12 h 238"/>
                <a:gd name="T6" fmla="*/ 385 w 397"/>
                <a:gd name="T7" fmla="*/ 12 h 238"/>
                <a:gd name="T8" fmla="*/ 385 w 397"/>
                <a:gd name="T9" fmla="*/ 226 h 238"/>
                <a:gd name="T10" fmla="*/ 6 w 397"/>
                <a:gd name="T11" fmla="*/ 226 h 238"/>
                <a:gd name="T12" fmla="*/ 6 w 397"/>
                <a:gd name="T13" fmla="*/ 232 h 238"/>
                <a:gd name="T14" fmla="*/ 12 w 397"/>
                <a:gd name="T15" fmla="*/ 232 h 238"/>
                <a:gd name="T16" fmla="*/ 6 w 397"/>
                <a:gd name="T17" fmla="*/ 232 h 238"/>
                <a:gd name="T18" fmla="*/ 6 w 397"/>
                <a:gd name="T19" fmla="*/ 238 h 238"/>
                <a:gd name="T20" fmla="*/ 397 w 397"/>
                <a:gd name="T21" fmla="*/ 238 h 238"/>
                <a:gd name="T22" fmla="*/ 397 w 397"/>
                <a:gd name="T23" fmla="*/ 0 h 238"/>
                <a:gd name="T24" fmla="*/ 0 w 397"/>
                <a:gd name="T25" fmla="*/ 0 h 238"/>
                <a:gd name="T26" fmla="*/ 0 w 397"/>
                <a:gd name="T27" fmla="*/ 238 h 238"/>
                <a:gd name="T28" fmla="*/ 6 w 397"/>
                <a:gd name="T29" fmla="*/ 238 h 238"/>
                <a:gd name="T30" fmla="*/ 6 w 397"/>
                <a:gd name="T31" fmla="*/ 232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97" h="238">
                  <a:moveTo>
                    <a:pt x="6" y="232"/>
                  </a:moveTo>
                  <a:lnTo>
                    <a:pt x="12" y="232"/>
                  </a:lnTo>
                  <a:lnTo>
                    <a:pt x="12" y="12"/>
                  </a:lnTo>
                  <a:lnTo>
                    <a:pt x="385" y="12"/>
                  </a:lnTo>
                  <a:lnTo>
                    <a:pt x="385" y="226"/>
                  </a:lnTo>
                  <a:lnTo>
                    <a:pt x="6" y="226"/>
                  </a:lnTo>
                  <a:lnTo>
                    <a:pt x="6" y="232"/>
                  </a:lnTo>
                  <a:lnTo>
                    <a:pt x="12" y="232"/>
                  </a:lnTo>
                  <a:lnTo>
                    <a:pt x="6" y="232"/>
                  </a:lnTo>
                  <a:lnTo>
                    <a:pt x="6" y="238"/>
                  </a:lnTo>
                  <a:lnTo>
                    <a:pt x="397" y="238"/>
                  </a:lnTo>
                  <a:lnTo>
                    <a:pt x="397" y="0"/>
                  </a:lnTo>
                  <a:lnTo>
                    <a:pt x="0" y="0"/>
                  </a:lnTo>
                  <a:lnTo>
                    <a:pt x="0" y="238"/>
                  </a:lnTo>
                  <a:lnTo>
                    <a:pt x="6" y="238"/>
                  </a:lnTo>
                  <a:lnTo>
                    <a:pt x="6" y="232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02" name="Rectangle 100"/>
            <p:cNvSpPr>
              <a:spLocks noChangeArrowheads="1"/>
            </p:cNvSpPr>
            <p:nvPr userDrawn="1"/>
          </p:nvSpPr>
          <p:spPr bwMode="auto">
            <a:xfrm>
              <a:off x="8069263" y="3328988"/>
              <a:ext cx="611188" cy="73025"/>
            </a:xfrm>
            <a:prstGeom prst="rect">
              <a:avLst/>
            </a:pr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03" name="Freeform 101"/>
            <p:cNvSpPr>
              <a:spLocks/>
            </p:cNvSpPr>
            <p:nvPr userDrawn="1"/>
          </p:nvSpPr>
          <p:spPr bwMode="auto">
            <a:xfrm>
              <a:off x="8059738" y="3319463"/>
              <a:ext cx="630238" cy="92075"/>
            </a:xfrm>
            <a:custGeom>
              <a:avLst/>
              <a:gdLst>
                <a:gd name="T0" fmla="*/ 6 w 397"/>
                <a:gd name="T1" fmla="*/ 52 h 58"/>
                <a:gd name="T2" fmla="*/ 12 w 397"/>
                <a:gd name="T3" fmla="*/ 52 h 58"/>
                <a:gd name="T4" fmla="*/ 12 w 397"/>
                <a:gd name="T5" fmla="*/ 12 h 58"/>
                <a:gd name="T6" fmla="*/ 385 w 397"/>
                <a:gd name="T7" fmla="*/ 12 h 58"/>
                <a:gd name="T8" fmla="*/ 385 w 397"/>
                <a:gd name="T9" fmla="*/ 46 h 58"/>
                <a:gd name="T10" fmla="*/ 6 w 397"/>
                <a:gd name="T11" fmla="*/ 46 h 58"/>
                <a:gd name="T12" fmla="*/ 6 w 397"/>
                <a:gd name="T13" fmla="*/ 52 h 58"/>
                <a:gd name="T14" fmla="*/ 12 w 397"/>
                <a:gd name="T15" fmla="*/ 52 h 58"/>
                <a:gd name="T16" fmla="*/ 6 w 397"/>
                <a:gd name="T17" fmla="*/ 52 h 58"/>
                <a:gd name="T18" fmla="*/ 6 w 397"/>
                <a:gd name="T19" fmla="*/ 58 h 58"/>
                <a:gd name="T20" fmla="*/ 397 w 397"/>
                <a:gd name="T21" fmla="*/ 58 h 58"/>
                <a:gd name="T22" fmla="*/ 397 w 397"/>
                <a:gd name="T23" fmla="*/ 0 h 58"/>
                <a:gd name="T24" fmla="*/ 0 w 397"/>
                <a:gd name="T25" fmla="*/ 0 h 58"/>
                <a:gd name="T26" fmla="*/ 0 w 397"/>
                <a:gd name="T27" fmla="*/ 58 h 58"/>
                <a:gd name="T28" fmla="*/ 6 w 397"/>
                <a:gd name="T29" fmla="*/ 58 h 58"/>
                <a:gd name="T30" fmla="*/ 6 w 397"/>
                <a:gd name="T31" fmla="*/ 52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97" h="58">
                  <a:moveTo>
                    <a:pt x="6" y="52"/>
                  </a:moveTo>
                  <a:lnTo>
                    <a:pt x="12" y="52"/>
                  </a:lnTo>
                  <a:lnTo>
                    <a:pt x="12" y="12"/>
                  </a:lnTo>
                  <a:lnTo>
                    <a:pt x="385" y="12"/>
                  </a:lnTo>
                  <a:lnTo>
                    <a:pt x="385" y="46"/>
                  </a:lnTo>
                  <a:lnTo>
                    <a:pt x="6" y="46"/>
                  </a:lnTo>
                  <a:lnTo>
                    <a:pt x="6" y="52"/>
                  </a:lnTo>
                  <a:lnTo>
                    <a:pt x="12" y="52"/>
                  </a:lnTo>
                  <a:lnTo>
                    <a:pt x="6" y="52"/>
                  </a:lnTo>
                  <a:lnTo>
                    <a:pt x="6" y="58"/>
                  </a:lnTo>
                  <a:lnTo>
                    <a:pt x="397" y="58"/>
                  </a:lnTo>
                  <a:lnTo>
                    <a:pt x="397" y="0"/>
                  </a:lnTo>
                  <a:lnTo>
                    <a:pt x="0" y="0"/>
                  </a:lnTo>
                  <a:lnTo>
                    <a:pt x="0" y="58"/>
                  </a:lnTo>
                  <a:lnTo>
                    <a:pt x="6" y="58"/>
                  </a:lnTo>
                  <a:lnTo>
                    <a:pt x="6" y="52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04" name="Rectangle 102"/>
            <p:cNvSpPr>
              <a:spLocks noChangeArrowheads="1"/>
            </p:cNvSpPr>
            <p:nvPr userDrawn="1"/>
          </p:nvSpPr>
          <p:spPr bwMode="auto">
            <a:xfrm>
              <a:off x="8094663" y="3355976"/>
              <a:ext cx="23018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05" name="Freeform 103"/>
            <p:cNvSpPr>
              <a:spLocks/>
            </p:cNvSpPr>
            <p:nvPr userDrawn="1"/>
          </p:nvSpPr>
          <p:spPr bwMode="auto">
            <a:xfrm>
              <a:off x="8094663" y="3355976"/>
              <a:ext cx="230188" cy="19050"/>
            </a:xfrm>
            <a:custGeom>
              <a:avLst/>
              <a:gdLst>
                <a:gd name="T0" fmla="*/ 0 w 145"/>
                <a:gd name="T1" fmla="*/ 12 h 12"/>
                <a:gd name="T2" fmla="*/ 145 w 145"/>
                <a:gd name="T3" fmla="*/ 12 h 12"/>
                <a:gd name="T4" fmla="*/ 145 w 145"/>
                <a:gd name="T5" fmla="*/ 0 h 12"/>
                <a:gd name="T6" fmla="*/ 0 w 145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5" h="12">
                  <a:moveTo>
                    <a:pt x="0" y="12"/>
                  </a:moveTo>
                  <a:lnTo>
                    <a:pt x="145" y="12"/>
                  </a:lnTo>
                  <a:lnTo>
                    <a:pt x="14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06" name="Rectangle 104"/>
            <p:cNvSpPr>
              <a:spLocks noChangeArrowheads="1"/>
            </p:cNvSpPr>
            <p:nvPr userDrawn="1"/>
          </p:nvSpPr>
          <p:spPr bwMode="auto">
            <a:xfrm>
              <a:off x="8329613" y="3478213"/>
              <a:ext cx="14287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07" name="Freeform 105"/>
            <p:cNvSpPr>
              <a:spLocks/>
            </p:cNvSpPr>
            <p:nvPr userDrawn="1"/>
          </p:nvSpPr>
          <p:spPr bwMode="auto">
            <a:xfrm>
              <a:off x="8329613" y="3478213"/>
              <a:ext cx="142875" cy="19050"/>
            </a:xfrm>
            <a:custGeom>
              <a:avLst/>
              <a:gdLst>
                <a:gd name="T0" fmla="*/ 0 w 90"/>
                <a:gd name="T1" fmla="*/ 12 h 12"/>
                <a:gd name="T2" fmla="*/ 90 w 90"/>
                <a:gd name="T3" fmla="*/ 12 h 12"/>
                <a:gd name="T4" fmla="*/ 90 w 90"/>
                <a:gd name="T5" fmla="*/ 0 h 12"/>
                <a:gd name="T6" fmla="*/ 0 w 90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12">
                  <a:moveTo>
                    <a:pt x="0" y="12"/>
                  </a:moveTo>
                  <a:lnTo>
                    <a:pt x="90" y="12"/>
                  </a:lnTo>
                  <a:lnTo>
                    <a:pt x="9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08" name="Rectangle 106"/>
            <p:cNvSpPr>
              <a:spLocks noChangeArrowheads="1"/>
            </p:cNvSpPr>
            <p:nvPr userDrawn="1"/>
          </p:nvSpPr>
          <p:spPr bwMode="auto">
            <a:xfrm>
              <a:off x="8329613" y="3532188"/>
              <a:ext cx="26828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09" name="Freeform 107"/>
            <p:cNvSpPr>
              <a:spLocks/>
            </p:cNvSpPr>
            <p:nvPr userDrawn="1"/>
          </p:nvSpPr>
          <p:spPr bwMode="auto">
            <a:xfrm>
              <a:off x="8329613" y="3532188"/>
              <a:ext cx="268288" cy="19050"/>
            </a:xfrm>
            <a:custGeom>
              <a:avLst/>
              <a:gdLst>
                <a:gd name="T0" fmla="*/ 0 w 169"/>
                <a:gd name="T1" fmla="*/ 12 h 12"/>
                <a:gd name="T2" fmla="*/ 169 w 169"/>
                <a:gd name="T3" fmla="*/ 12 h 12"/>
                <a:gd name="T4" fmla="*/ 169 w 169"/>
                <a:gd name="T5" fmla="*/ 0 h 12"/>
                <a:gd name="T6" fmla="*/ 0 w 169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9" h="12">
                  <a:moveTo>
                    <a:pt x="0" y="12"/>
                  </a:moveTo>
                  <a:lnTo>
                    <a:pt x="169" y="12"/>
                  </a:lnTo>
                  <a:lnTo>
                    <a:pt x="169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10" name="Rectangle 108"/>
            <p:cNvSpPr>
              <a:spLocks noChangeArrowheads="1"/>
            </p:cNvSpPr>
            <p:nvPr userDrawn="1"/>
          </p:nvSpPr>
          <p:spPr bwMode="auto">
            <a:xfrm>
              <a:off x="8329613" y="3587751"/>
              <a:ext cx="26828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11" name="Freeform 109"/>
            <p:cNvSpPr>
              <a:spLocks/>
            </p:cNvSpPr>
            <p:nvPr userDrawn="1"/>
          </p:nvSpPr>
          <p:spPr bwMode="auto">
            <a:xfrm>
              <a:off x="8329613" y="3587751"/>
              <a:ext cx="268288" cy="19050"/>
            </a:xfrm>
            <a:custGeom>
              <a:avLst/>
              <a:gdLst>
                <a:gd name="T0" fmla="*/ 0 w 169"/>
                <a:gd name="T1" fmla="*/ 12 h 12"/>
                <a:gd name="T2" fmla="*/ 169 w 169"/>
                <a:gd name="T3" fmla="*/ 12 h 12"/>
                <a:gd name="T4" fmla="*/ 169 w 169"/>
                <a:gd name="T5" fmla="*/ 0 h 12"/>
                <a:gd name="T6" fmla="*/ 0 w 169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9" h="12">
                  <a:moveTo>
                    <a:pt x="0" y="12"/>
                  </a:moveTo>
                  <a:lnTo>
                    <a:pt x="169" y="12"/>
                  </a:lnTo>
                  <a:lnTo>
                    <a:pt x="169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12" name="Rectangle 110"/>
            <p:cNvSpPr>
              <a:spLocks noChangeArrowheads="1"/>
            </p:cNvSpPr>
            <p:nvPr userDrawn="1"/>
          </p:nvSpPr>
          <p:spPr bwMode="auto">
            <a:xfrm>
              <a:off x="8629651" y="3355976"/>
              <a:ext cx="238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13" name="Freeform 111"/>
            <p:cNvSpPr>
              <a:spLocks/>
            </p:cNvSpPr>
            <p:nvPr userDrawn="1"/>
          </p:nvSpPr>
          <p:spPr bwMode="auto">
            <a:xfrm>
              <a:off x="8629651" y="3355976"/>
              <a:ext cx="23813" cy="19050"/>
            </a:xfrm>
            <a:custGeom>
              <a:avLst/>
              <a:gdLst>
                <a:gd name="T0" fmla="*/ 0 w 15"/>
                <a:gd name="T1" fmla="*/ 12 h 12"/>
                <a:gd name="T2" fmla="*/ 15 w 15"/>
                <a:gd name="T3" fmla="*/ 12 h 12"/>
                <a:gd name="T4" fmla="*/ 15 w 15"/>
                <a:gd name="T5" fmla="*/ 0 h 12"/>
                <a:gd name="T6" fmla="*/ 0 w 15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12">
                  <a:moveTo>
                    <a:pt x="0" y="12"/>
                  </a:moveTo>
                  <a:lnTo>
                    <a:pt x="15" y="12"/>
                  </a:lnTo>
                  <a:lnTo>
                    <a:pt x="1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14" name="Freeform 112"/>
            <p:cNvSpPr>
              <a:spLocks/>
            </p:cNvSpPr>
            <p:nvPr userDrawn="1"/>
          </p:nvSpPr>
          <p:spPr bwMode="auto">
            <a:xfrm>
              <a:off x="8131176" y="3463926"/>
              <a:ext cx="142875" cy="82550"/>
            </a:xfrm>
            <a:custGeom>
              <a:avLst/>
              <a:gdLst>
                <a:gd name="T0" fmla="*/ 45 w 90"/>
                <a:gd name="T1" fmla="*/ 0 h 52"/>
                <a:gd name="T2" fmla="*/ 90 w 90"/>
                <a:gd name="T3" fmla="*/ 26 h 52"/>
                <a:gd name="T4" fmla="*/ 45 w 90"/>
                <a:gd name="T5" fmla="*/ 52 h 52"/>
                <a:gd name="T6" fmla="*/ 0 w 90"/>
                <a:gd name="T7" fmla="*/ 26 h 52"/>
                <a:gd name="T8" fmla="*/ 45 w 90"/>
                <a:gd name="T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52">
                  <a:moveTo>
                    <a:pt x="45" y="0"/>
                  </a:moveTo>
                  <a:lnTo>
                    <a:pt x="90" y="26"/>
                  </a:lnTo>
                  <a:lnTo>
                    <a:pt x="45" y="52"/>
                  </a:lnTo>
                  <a:lnTo>
                    <a:pt x="0" y="26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5F6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15" name="Freeform 113"/>
            <p:cNvSpPr>
              <a:spLocks/>
            </p:cNvSpPr>
            <p:nvPr userDrawn="1"/>
          </p:nvSpPr>
          <p:spPr bwMode="auto">
            <a:xfrm>
              <a:off x="8131176" y="3463926"/>
              <a:ext cx="142875" cy="82550"/>
            </a:xfrm>
            <a:custGeom>
              <a:avLst/>
              <a:gdLst>
                <a:gd name="T0" fmla="*/ 45 w 90"/>
                <a:gd name="T1" fmla="*/ 0 h 52"/>
                <a:gd name="T2" fmla="*/ 90 w 90"/>
                <a:gd name="T3" fmla="*/ 26 h 52"/>
                <a:gd name="T4" fmla="*/ 45 w 90"/>
                <a:gd name="T5" fmla="*/ 52 h 52"/>
                <a:gd name="T6" fmla="*/ 0 w 90"/>
                <a:gd name="T7" fmla="*/ 26 h 52"/>
                <a:gd name="T8" fmla="*/ 45 w 90"/>
                <a:gd name="T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52">
                  <a:moveTo>
                    <a:pt x="45" y="0"/>
                  </a:moveTo>
                  <a:lnTo>
                    <a:pt x="90" y="26"/>
                  </a:lnTo>
                  <a:lnTo>
                    <a:pt x="45" y="52"/>
                  </a:lnTo>
                  <a:lnTo>
                    <a:pt x="0" y="26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16" name="Freeform 114"/>
            <p:cNvSpPr>
              <a:spLocks/>
            </p:cNvSpPr>
            <p:nvPr userDrawn="1"/>
          </p:nvSpPr>
          <p:spPr bwMode="auto">
            <a:xfrm>
              <a:off x="8121651" y="3454401"/>
              <a:ext cx="161925" cy="101600"/>
            </a:xfrm>
            <a:custGeom>
              <a:avLst/>
              <a:gdLst>
                <a:gd name="T0" fmla="*/ 51 w 102"/>
                <a:gd name="T1" fmla="*/ 6 h 64"/>
                <a:gd name="T2" fmla="*/ 48 w 102"/>
                <a:gd name="T3" fmla="*/ 12 h 64"/>
                <a:gd name="T4" fmla="*/ 84 w 102"/>
                <a:gd name="T5" fmla="*/ 32 h 64"/>
                <a:gd name="T6" fmla="*/ 51 w 102"/>
                <a:gd name="T7" fmla="*/ 51 h 64"/>
                <a:gd name="T8" fmla="*/ 18 w 102"/>
                <a:gd name="T9" fmla="*/ 32 h 64"/>
                <a:gd name="T10" fmla="*/ 54 w 102"/>
                <a:gd name="T11" fmla="*/ 12 h 64"/>
                <a:gd name="T12" fmla="*/ 51 w 102"/>
                <a:gd name="T13" fmla="*/ 6 h 64"/>
                <a:gd name="T14" fmla="*/ 48 w 102"/>
                <a:gd name="T15" fmla="*/ 12 h 64"/>
                <a:gd name="T16" fmla="*/ 51 w 102"/>
                <a:gd name="T17" fmla="*/ 6 h 64"/>
                <a:gd name="T18" fmla="*/ 48 w 102"/>
                <a:gd name="T19" fmla="*/ 1 h 64"/>
                <a:gd name="T20" fmla="*/ 3 w 102"/>
                <a:gd name="T21" fmla="*/ 27 h 64"/>
                <a:gd name="T22" fmla="*/ 0 w 102"/>
                <a:gd name="T23" fmla="*/ 32 h 64"/>
                <a:gd name="T24" fmla="*/ 3 w 102"/>
                <a:gd name="T25" fmla="*/ 38 h 64"/>
                <a:gd name="T26" fmla="*/ 48 w 102"/>
                <a:gd name="T27" fmla="*/ 63 h 64"/>
                <a:gd name="T28" fmla="*/ 54 w 102"/>
                <a:gd name="T29" fmla="*/ 63 h 64"/>
                <a:gd name="T30" fmla="*/ 99 w 102"/>
                <a:gd name="T31" fmla="*/ 37 h 64"/>
                <a:gd name="T32" fmla="*/ 102 w 102"/>
                <a:gd name="T33" fmla="*/ 32 h 64"/>
                <a:gd name="T34" fmla="*/ 99 w 102"/>
                <a:gd name="T35" fmla="*/ 27 h 64"/>
                <a:gd name="T36" fmla="*/ 54 w 102"/>
                <a:gd name="T37" fmla="*/ 1 h 64"/>
                <a:gd name="T38" fmla="*/ 48 w 102"/>
                <a:gd name="T39" fmla="*/ 1 h 64"/>
                <a:gd name="T40" fmla="*/ 51 w 102"/>
                <a:gd name="T41" fmla="*/ 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2" h="64">
                  <a:moveTo>
                    <a:pt x="51" y="6"/>
                  </a:moveTo>
                  <a:cubicBezTo>
                    <a:pt x="48" y="12"/>
                    <a:pt x="48" y="12"/>
                    <a:pt x="48" y="12"/>
                  </a:cubicBezTo>
                  <a:cubicBezTo>
                    <a:pt x="84" y="32"/>
                    <a:pt x="84" y="32"/>
                    <a:pt x="84" y="32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54" y="12"/>
                    <a:pt x="54" y="12"/>
                    <a:pt x="54" y="12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48" y="1"/>
                    <a:pt x="48" y="1"/>
                    <a:pt x="48" y="1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1" y="28"/>
                    <a:pt x="0" y="30"/>
                    <a:pt x="0" y="32"/>
                  </a:cubicBezTo>
                  <a:cubicBezTo>
                    <a:pt x="0" y="35"/>
                    <a:pt x="1" y="37"/>
                    <a:pt x="3" y="38"/>
                  </a:cubicBezTo>
                  <a:cubicBezTo>
                    <a:pt x="48" y="63"/>
                    <a:pt x="48" y="63"/>
                    <a:pt x="48" y="63"/>
                  </a:cubicBezTo>
                  <a:cubicBezTo>
                    <a:pt x="50" y="64"/>
                    <a:pt x="52" y="64"/>
                    <a:pt x="54" y="63"/>
                  </a:cubicBezTo>
                  <a:cubicBezTo>
                    <a:pt x="99" y="37"/>
                    <a:pt x="99" y="37"/>
                    <a:pt x="99" y="37"/>
                  </a:cubicBezTo>
                  <a:cubicBezTo>
                    <a:pt x="101" y="36"/>
                    <a:pt x="102" y="34"/>
                    <a:pt x="102" y="32"/>
                  </a:cubicBezTo>
                  <a:cubicBezTo>
                    <a:pt x="102" y="30"/>
                    <a:pt x="101" y="28"/>
                    <a:pt x="99" y="27"/>
                  </a:cubicBezTo>
                  <a:cubicBezTo>
                    <a:pt x="54" y="1"/>
                    <a:pt x="54" y="1"/>
                    <a:pt x="54" y="1"/>
                  </a:cubicBezTo>
                  <a:cubicBezTo>
                    <a:pt x="52" y="0"/>
                    <a:pt x="50" y="0"/>
                    <a:pt x="48" y="1"/>
                  </a:cubicBezTo>
                  <a:lnTo>
                    <a:pt x="51" y="6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17" name="Freeform 115"/>
            <p:cNvSpPr>
              <a:spLocks/>
            </p:cNvSpPr>
            <p:nvPr userDrawn="1"/>
          </p:nvSpPr>
          <p:spPr bwMode="auto">
            <a:xfrm>
              <a:off x="8202613" y="3505201"/>
              <a:ext cx="71438" cy="123825"/>
            </a:xfrm>
            <a:custGeom>
              <a:avLst/>
              <a:gdLst>
                <a:gd name="T0" fmla="*/ 45 w 45"/>
                <a:gd name="T1" fmla="*/ 0 h 78"/>
                <a:gd name="T2" fmla="*/ 45 w 45"/>
                <a:gd name="T3" fmla="*/ 52 h 78"/>
                <a:gd name="T4" fmla="*/ 0 w 45"/>
                <a:gd name="T5" fmla="*/ 78 h 78"/>
                <a:gd name="T6" fmla="*/ 0 w 45"/>
                <a:gd name="T7" fmla="*/ 26 h 78"/>
                <a:gd name="T8" fmla="*/ 45 w 45"/>
                <a:gd name="T9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78">
                  <a:moveTo>
                    <a:pt x="45" y="0"/>
                  </a:moveTo>
                  <a:lnTo>
                    <a:pt x="45" y="52"/>
                  </a:lnTo>
                  <a:lnTo>
                    <a:pt x="0" y="78"/>
                  </a:lnTo>
                  <a:lnTo>
                    <a:pt x="0" y="26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E3E4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18" name="Freeform 116"/>
            <p:cNvSpPr>
              <a:spLocks/>
            </p:cNvSpPr>
            <p:nvPr userDrawn="1"/>
          </p:nvSpPr>
          <p:spPr bwMode="auto">
            <a:xfrm>
              <a:off x="8201026" y="3503613"/>
              <a:ext cx="71438" cy="123825"/>
            </a:xfrm>
            <a:custGeom>
              <a:avLst/>
              <a:gdLst>
                <a:gd name="T0" fmla="*/ 45 w 45"/>
                <a:gd name="T1" fmla="*/ 0 h 78"/>
                <a:gd name="T2" fmla="*/ 45 w 45"/>
                <a:gd name="T3" fmla="*/ 52 h 78"/>
                <a:gd name="T4" fmla="*/ 0 w 45"/>
                <a:gd name="T5" fmla="*/ 78 h 78"/>
                <a:gd name="T6" fmla="*/ 0 w 45"/>
                <a:gd name="T7" fmla="*/ 26 h 78"/>
                <a:gd name="T8" fmla="*/ 45 w 45"/>
                <a:gd name="T9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78">
                  <a:moveTo>
                    <a:pt x="45" y="0"/>
                  </a:moveTo>
                  <a:lnTo>
                    <a:pt x="45" y="52"/>
                  </a:lnTo>
                  <a:lnTo>
                    <a:pt x="0" y="78"/>
                  </a:lnTo>
                  <a:lnTo>
                    <a:pt x="0" y="26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19" name="Freeform 117"/>
            <p:cNvSpPr>
              <a:spLocks/>
            </p:cNvSpPr>
            <p:nvPr userDrawn="1"/>
          </p:nvSpPr>
          <p:spPr bwMode="auto">
            <a:xfrm>
              <a:off x="8193088" y="3495676"/>
              <a:ext cx="90488" cy="142875"/>
            </a:xfrm>
            <a:custGeom>
              <a:avLst/>
              <a:gdLst>
                <a:gd name="T0" fmla="*/ 51 w 57"/>
                <a:gd name="T1" fmla="*/ 6 h 90"/>
                <a:gd name="T2" fmla="*/ 45 w 57"/>
                <a:gd name="T3" fmla="*/ 6 h 90"/>
                <a:gd name="T4" fmla="*/ 45 w 57"/>
                <a:gd name="T5" fmla="*/ 54 h 90"/>
                <a:gd name="T6" fmla="*/ 12 w 57"/>
                <a:gd name="T7" fmla="*/ 74 h 90"/>
                <a:gd name="T8" fmla="*/ 12 w 57"/>
                <a:gd name="T9" fmla="*/ 35 h 90"/>
                <a:gd name="T10" fmla="*/ 54 w 57"/>
                <a:gd name="T11" fmla="*/ 11 h 90"/>
                <a:gd name="T12" fmla="*/ 51 w 57"/>
                <a:gd name="T13" fmla="*/ 6 h 90"/>
                <a:gd name="T14" fmla="*/ 45 w 57"/>
                <a:gd name="T15" fmla="*/ 6 h 90"/>
                <a:gd name="T16" fmla="*/ 51 w 57"/>
                <a:gd name="T17" fmla="*/ 6 h 90"/>
                <a:gd name="T18" fmla="*/ 48 w 57"/>
                <a:gd name="T19" fmla="*/ 1 h 90"/>
                <a:gd name="T20" fmla="*/ 3 w 57"/>
                <a:gd name="T21" fmla="*/ 27 h 90"/>
                <a:gd name="T22" fmla="*/ 0 w 57"/>
                <a:gd name="T23" fmla="*/ 32 h 90"/>
                <a:gd name="T24" fmla="*/ 0 w 57"/>
                <a:gd name="T25" fmla="*/ 84 h 90"/>
                <a:gd name="T26" fmla="*/ 3 w 57"/>
                <a:gd name="T27" fmla="*/ 89 h 90"/>
                <a:gd name="T28" fmla="*/ 9 w 57"/>
                <a:gd name="T29" fmla="*/ 89 h 90"/>
                <a:gd name="T30" fmla="*/ 54 w 57"/>
                <a:gd name="T31" fmla="*/ 63 h 90"/>
                <a:gd name="T32" fmla="*/ 57 w 57"/>
                <a:gd name="T33" fmla="*/ 58 h 90"/>
                <a:gd name="T34" fmla="*/ 57 w 57"/>
                <a:gd name="T35" fmla="*/ 6 h 90"/>
                <a:gd name="T36" fmla="*/ 54 w 57"/>
                <a:gd name="T37" fmla="*/ 1 h 90"/>
                <a:gd name="T38" fmla="*/ 48 w 57"/>
                <a:gd name="T39" fmla="*/ 1 h 90"/>
                <a:gd name="T40" fmla="*/ 51 w 57"/>
                <a:gd name="T41" fmla="*/ 6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7" h="90">
                  <a:moveTo>
                    <a:pt x="51" y="6"/>
                  </a:moveTo>
                  <a:cubicBezTo>
                    <a:pt x="45" y="6"/>
                    <a:pt x="45" y="6"/>
                    <a:pt x="45" y="6"/>
                  </a:cubicBezTo>
                  <a:cubicBezTo>
                    <a:pt x="45" y="54"/>
                    <a:pt x="45" y="54"/>
                    <a:pt x="45" y="54"/>
                  </a:cubicBezTo>
                  <a:cubicBezTo>
                    <a:pt x="12" y="74"/>
                    <a:pt x="12" y="74"/>
                    <a:pt x="12" y="74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45" y="6"/>
                    <a:pt x="45" y="6"/>
                    <a:pt x="45" y="6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48" y="1"/>
                    <a:pt x="48" y="1"/>
                    <a:pt x="48" y="1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1" y="28"/>
                    <a:pt x="0" y="30"/>
                    <a:pt x="0" y="32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6"/>
                    <a:pt x="2" y="88"/>
                    <a:pt x="3" y="89"/>
                  </a:cubicBezTo>
                  <a:cubicBezTo>
                    <a:pt x="5" y="90"/>
                    <a:pt x="8" y="90"/>
                    <a:pt x="9" y="89"/>
                  </a:cubicBezTo>
                  <a:cubicBezTo>
                    <a:pt x="54" y="63"/>
                    <a:pt x="54" y="63"/>
                    <a:pt x="54" y="63"/>
                  </a:cubicBezTo>
                  <a:cubicBezTo>
                    <a:pt x="56" y="62"/>
                    <a:pt x="57" y="60"/>
                    <a:pt x="57" y="58"/>
                  </a:cubicBezTo>
                  <a:cubicBezTo>
                    <a:pt x="57" y="6"/>
                    <a:pt x="57" y="6"/>
                    <a:pt x="57" y="6"/>
                  </a:cubicBezTo>
                  <a:cubicBezTo>
                    <a:pt x="57" y="4"/>
                    <a:pt x="56" y="2"/>
                    <a:pt x="54" y="1"/>
                  </a:cubicBezTo>
                  <a:cubicBezTo>
                    <a:pt x="52" y="0"/>
                    <a:pt x="50" y="0"/>
                    <a:pt x="48" y="1"/>
                  </a:cubicBezTo>
                  <a:lnTo>
                    <a:pt x="51" y="6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20" name="Freeform 118"/>
            <p:cNvSpPr>
              <a:spLocks/>
            </p:cNvSpPr>
            <p:nvPr userDrawn="1"/>
          </p:nvSpPr>
          <p:spPr bwMode="auto">
            <a:xfrm>
              <a:off x="8131176" y="3505201"/>
              <a:ext cx="71438" cy="123825"/>
            </a:xfrm>
            <a:custGeom>
              <a:avLst/>
              <a:gdLst>
                <a:gd name="T0" fmla="*/ 45 w 45"/>
                <a:gd name="T1" fmla="*/ 26 h 78"/>
                <a:gd name="T2" fmla="*/ 45 w 45"/>
                <a:gd name="T3" fmla="*/ 78 h 78"/>
                <a:gd name="T4" fmla="*/ 1 w 45"/>
                <a:gd name="T5" fmla="*/ 52 h 78"/>
                <a:gd name="T6" fmla="*/ 0 w 45"/>
                <a:gd name="T7" fmla="*/ 0 h 78"/>
                <a:gd name="T8" fmla="*/ 45 w 45"/>
                <a:gd name="T9" fmla="*/ 26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78">
                  <a:moveTo>
                    <a:pt x="45" y="26"/>
                  </a:moveTo>
                  <a:lnTo>
                    <a:pt x="45" y="78"/>
                  </a:lnTo>
                  <a:lnTo>
                    <a:pt x="1" y="52"/>
                  </a:lnTo>
                  <a:lnTo>
                    <a:pt x="0" y="0"/>
                  </a:lnTo>
                  <a:lnTo>
                    <a:pt x="45" y="26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21" name="Freeform 119"/>
            <p:cNvSpPr>
              <a:spLocks/>
            </p:cNvSpPr>
            <p:nvPr userDrawn="1"/>
          </p:nvSpPr>
          <p:spPr bwMode="auto">
            <a:xfrm>
              <a:off x="8131176" y="3505201"/>
              <a:ext cx="71438" cy="123825"/>
            </a:xfrm>
            <a:custGeom>
              <a:avLst/>
              <a:gdLst>
                <a:gd name="T0" fmla="*/ 45 w 45"/>
                <a:gd name="T1" fmla="*/ 26 h 78"/>
                <a:gd name="T2" fmla="*/ 45 w 45"/>
                <a:gd name="T3" fmla="*/ 78 h 78"/>
                <a:gd name="T4" fmla="*/ 1 w 45"/>
                <a:gd name="T5" fmla="*/ 52 h 78"/>
                <a:gd name="T6" fmla="*/ 0 w 45"/>
                <a:gd name="T7" fmla="*/ 0 h 78"/>
                <a:gd name="T8" fmla="*/ 45 w 45"/>
                <a:gd name="T9" fmla="*/ 26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78">
                  <a:moveTo>
                    <a:pt x="45" y="26"/>
                  </a:moveTo>
                  <a:lnTo>
                    <a:pt x="45" y="78"/>
                  </a:lnTo>
                  <a:lnTo>
                    <a:pt x="1" y="52"/>
                  </a:lnTo>
                  <a:lnTo>
                    <a:pt x="0" y="0"/>
                  </a:lnTo>
                  <a:lnTo>
                    <a:pt x="45" y="26"/>
                  </a:lnTo>
                  <a:close/>
                </a:path>
              </a:pathLst>
            </a:cu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22" name="Freeform 120"/>
            <p:cNvSpPr>
              <a:spLocks/>
            </p:cNvSpPr>
            <p:nvPr userDrawn="1"/>
          </p:nvSpPr>
          <p:spPr bwMode="auto">
            <a:xfrm>
              <a:off x="8121651" y="3495676"/>
              <a:ext cx="90488" cy="142875"/>
            </a:xfrm>
            <a:custGeom>
              <a:avLst/>
              <a:gdLst>
                <a:gd name="T0" fmla="*/ 51 w 57"/>
                <a:gd name="T1" fmla="*/ 32 h 90"/>
                <a:gd name="T2" fmla="*/ 45 w 57"/>
                <a:gd name="T3" fmla="*/ 32 h 90"/>
                <a:gd name="T4" fmla="*/ 45 w 57"/>
                <a:gd name="T5" fmla="*/ 74 h 90"/>
                <a:gd name="T6" fmla="*/ 13 w 57"/>
                <a:gd name="T7" fmla="*/ 55 h 90"/>
                <a:gd name="T8" fmla="*/ 12 w 57"/>
                <a:gd name="T9" fmla="*/ 17 h 90"/>
                <a:gd name="T10" fmla="*/ 48 w 57"/>
                <a:gd name="T11" fmla="*/ 37 h 90"/>
                <a:gd name="T12" fmla="*/ 51 w 57"/>
                <a:gd name="T13" fmla="*/ 32 h 90"/>
                <a:gd name="T14" fmla="*/ 45 w 57"/>
                <a:gd name="T15" fmla="*/ 32 h 90"/>
                <a:gd name="T16" fmla="*/ 51 w 57"/>
                <a:gd name="T17" fmla="*/ 32 h 90"/>
                <a:gd name="T18" fmla="*/ 54 w 57"/>
                <a:gd name="T19" fmla="*/ 27 h 90"/>
                <a:gd name="T20" fmla="*/ 9 w 57"/>
                <a:gd name="T21" fmla="*/ 1 h 90"/>
                <a:gd name="T22" fmla="*/ 3 w 57"/>
                <a:gd name="T23" fmla="*/ 1 h 90"/>
                <a:gd name="T24" fmla="*/ 0 w 57"/>
                <a:gd name="T25" fmla="*/ 6 h 90"/>
                <a:gd name="T26" fmla="*/ 1 w 57"/>
                <a:gd name="T27" fmla="*/ 58 h 90"/>
                <a:gd name="T28" fmla="*/ 4 w 57"/>
                <a:gd name="T29" fmla="*/ 64 h 90"/>
                <a:gd name="T30" fmla="*/ 48 w 57"/>
                <a:gd name="T31" fmla="*/ 89 h 90"/>
                <a:gd name="T32" fmla="*/ 54 w 57"/>
                <a:gd name="T33" fmla="*/ 89 h 90"/>
                <a:gd name="T34" fmla="*/ 57 w 57"/>
                <a:gd name="T35" fmla="*/ 84 h 90"/>
                <a:gd name="T36" fmla="*/ 57 w 57"/>
                <a:gd name="T37" fmla="*/ 32 h 90"/>
                <a:gd name="T38" fmla="*/ 54 w 57"/>
                <a:gd name="T39" fmla="*/ 27 h 90"/>
                <a:gd name="T40" fmla="*/ 51 w 57"/>
                <a:gd name="T41" fmla="*/ 3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7" h="90">
                  <a:moveTo>
                    <a:pt x="51" y="32"/>
                  </a:moveTo>
                  <a:cubicBezTo>
                    <a:pt x="45" y="32"/>
                    <a:pt x="45" y="32"/>
                    <a:pt x="45" y="32"/>
                  </a:cubicBezTo>
                  <a:cubicBezTo>
                    <a:pt x="45" y="74"/>
                    <a:pt x="45" y="74"/>
                    <a:pt x="45" y="74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48" y="37"/>
                    <a:pt x="48" y="37"/>
                    <a:pt x="48" y="37"/>
                  </a:cubicBezTo>
                  <a:cubicBezTo>
                    <a:pt x="51" y="32"/>
                    <a:pt x="51" y="32"/>
                    <a:pt x="51" y="32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51" y="32"/>
                    <a:pt x="51" y="32"/>
                    <a:pt x="51" y="32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7" y="0"/>
                    <a:pt x="5" y="0"/>
                    <a:pt x="3" y="1"/>
                  </a:cubicBezTo>
                  <a:cubicBezTo>
                    <a:pt x="1" y="2"/>
                    <a:pt x="0" y="4"/>
                    <a:pt x="0" y="6"/>
                  </a:cubicBezTo>
                  <a:cubicBezTo>
                    <a:pt x="1" y="58"/>
                    <a:pt x="1" y="58"/>
                    <a:pt x="1" y="58"/>
                  </a:cubicBezTo>
                  <a:cubicBezTo>
                    <a:pt x="1" y="61"/>
                    <a:pt x="2" y="63"/>
                    <a:pt x="4" y="64"/>
                  </a:cubicBezTo>
                  <a:cubicBezTo>
                    <a:pt x="48" y="89"/>
                    <a:pt x="48" y="89"/>
                    <a:pt x="48" y="89"/>
                  </a:cubicBezTo>
                  <a:cubicBezTo>
                    <a:pt x="50" y="90"/>
                    <a:pt x="53" y="90"/>
                    <a:pt x="54" y="89"/>
                  </a:cubicBezTo>
                  <a:cubicBezTo>
                    <a:pt x="56" y="88"/>
                    <a:pt x="57" y="86"/>
                    <a:pt x="57" y="84"/>
                  </a:cubicBezTo>
                  <a:cubicBezTo>
                    <a:pt x="57" y="32"/>
                    <a:pt x="57" y="32"/>
                    <a:pt x="57" y="32"/>
                  </a:cubicBezTo>
                  <a:cubicBezTo>
                    <a:pt x="57" y="30"/>
                    <a:pt x="56" y="28"/>
                    <a:pt x="54" y="27"/>
                  </a:cubicBezTo>
                  <a:lnTo>
                    <a:pt x="51" y="32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23" name="Freeform 121"/>
            <p:cNvSpPr>
              <a:spLocks/>
            </p:cNvSpPr>
            <p:nvPr userDrawn="1"/>
          </p:nvSpPr>
          <p:spPr bwMode="auto">
            <a:xfrm>
              <a:off x="10407651" y="3001963"/>
              <a:ext cx="103188" cy="117475"/>
            </a:xfrm>
            <a:custGeom>
              <a:avLst/>
              <a:gdLst>
                <a:gd name="T0" fmla="*/ 53 w 65"/>
                <a:gd name="T1" fmla="*/ 37 h 74"/>
                <a:gd name="T2" fmla="*/ 50 w 65"/>
                <a:gd name="T3" fmla="*/ 32 h 74"/>
                <a:gd name="T4" fmla="*/ 26 w 65"/>
                <a:gd name="T5" fmla="*/ 45 h 74"/>
                <a:gd name="T6" fmla="*/ 12 w 65"/>
                <a:gd name="T7" fmla="*/ 54 h 74"/>
                <a:gd name="T8" fmla="*/ 12 w 65"/>
                <a:gd name="T9" fmla="*/ 37 h 74"/>
                <a:gd name="T10" fmla="*/ 12 w 65"/>
                <a:gd name="T11" fmla="*/ 21 h 74"/>
                <a:gd name="T12" fmla="*/ 26 w 65"/>
                <a:gd name="T13" fmla="*/ 29 h 74"/>
                <a:gd name="T14" fmla="*/ 50 w 65"/>
                <a:gd name="T15" fmla="*/ 42 h 74"/>
                <a:gd name="T16" fmla="*/ 53 w 65"/>
                <a:gd name="T17" fmla="*/ 37 h 74"/>
                <a:gd name="T18" fmla="*/ 50 w 65"/>
                <a:gd name="T19" fmla="*/ 32 h 74"/>
                <a:gd name="T20" fmla="*/ 53 w 65"/>
                <a:gd name="T21" fmla="*/ 37 h 74"/>
                <a:gd name="T22" fmla="*/ 56 w 65"/>
                <a:gd name="T23" fmla="*/ 32 h 74"/>
                <a:gd name="T24" fmla="*/ 32 w 65"/>
                <a:gd name="T25" fmla="*/ 19 h 74"/>
                <a:gd name="T26" fmla="*/ 0 w 65"/>
                <a:gd name="T27" fmla="*/ 0 h 74"/>
                <a:gd name="T28" fmla="*/ 0 w 65"/>
                <a:gd name="T29" fmla="*/ 37 h 74"/>
                <a:gd name="T30" fmla="*/ 0 w 65"/>
                <a:gd name="T31" fmla="*/ 74 h 74"/>
                <a:gd name="T32" fmla="*/ 32 w 65"/>
                <a:gd name="T33" fmla="*/ 56 h 74"/>
                <a:gd name="T34" fmla="*/ 65 w 65"/>
                <a:gd name="T35" fmla="*/ 37 h 74"/>
                <a:gd name="T36" fmla="*/ 56 w 65"/>
                <a:gd name="T37" fmla="*/ 32 h 74"/>
                <a:gd name="T38" fmla="*/ 53 w 65"/>
                <a:gd name="T39" fmla="*/ 37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5" h="74">
                  <a:moveTo>
                    <a:pt x="53" y="37"/>
                  </a:moveTo>
                  <a:lnTo>
                    <a:pt x="50" y="32"/>
                  </a:lnTo>
                  <a:lnTo>
                    <a:pt x="26" y="45"/>
                  </a:lnTo>
                  <a:lnTo>
                    <a:pt x="12" y="54"/>
                  </a:lnTo>
                  <a:lnTo>
                    <a:pt x="12" y="37"/>
                  </a:lnTo>
                  <a:lnTo>
                    <a:pt x="12" y="21"/>
                  </a:lnTo>
                  <a:lnTo>
                    <a:pt x="26" y="29"/>
                  </a:lnTo>
                  <a:lnTo>
                    <a:pt x="50" y="42"/>
                  </a:lnTo>
                  <a:lnTo>
                    <a:pt x="53" y="37"/>
                  </a:lnTo>
                  <a:lnTo>
                    <a:pt x="50" y="32"/>
                  </a:lnTo>
                  <a:lnTo>
                    <a:pt x="53" y="37"/>
                  </a:lnTo>
                  <a:lnTo>
                    <a:pt x="56" y="32"/>
                  </a:lnTo>
                  <a:lnTo>
                    <a:pt x="32" y="19"/>
                  </a:lnTo>
                  <a:lnTo>
                    <a:pt x="0" y="0"/>
                  </a:lnTo>
                  <a:lnTo>
                    <a:pt x="0" y="37"/>
                  </a:lnTo>
                  <a:lnTo>
                    <a:pt x="0" y="74"/>
                  </a:lnTo>
                  <a:lnTo>
                    <a:pt x="32" y="56"/>
                  </a:lnTo>
                  <a:lnTo>
                    <a:pt x="65" y="37"/>
                  </a:lnTo>
                  <a:lnTo>
                    <a:pt x="56" y="32"/>
                  </a:lnTo>
                  <a:lnTo>
                    <a:pt x="53" y="37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24" name="Freeform 122"/>
            <p:cNvSpPr>
              <a:spLocks/>
            </p:cNvSpPr>
            <p:nvPr userDrawn="1"/>
          </p:nvSpPr>
          <p:spPr bwMode="auto">
            <a:xfrm>
              <a:off x="10193338" y="3308351"/>
              <a:ext cx="331788" cy="401638"/>
            </a:xfrm>
            <a:custGeom>
              <a:avLst/>
              <a:gdLst>
                <a:gd name="T0" fmla="*/ 0 w 209"/>
                <a:gd name="T1" fmla="*/ 104 h 253"/>
                <a:gd name="T2" fmla="*/ 104 w 209"/>
                <a:gd name="T3" fmla="*/ 0 h 253"/>
                <a:gd name="T4" fmla="*/ 209 w 209"/>
                <a:gd name="T5" fmla="*/ 104 h 253"/>
                <a:gd name="T6" fmla="*/ 167 w 209"/>
                <a:gd name="T7" fmla="*/ 206 h 253"/>
                <a:gd name="T8" fmla="*/ 158 w 209"/>
                <a:gd name="T9" fmla="*/ 253 h 253"/>
                <a:gd name="T10" fmla="*/ 112 w 209"/>
                <a:gd name="T11" fmla="*/ 253 h 253"/>
                <a:gd name="T12" fmla="*/ 97 w 209"/>
                <a:gd name="T13" fmla="*/ 253 h 253"/>
                <a:gd name="T14" fmla="*/ 51 w 209"/>
                <a:gd name="T15" fmla="*/ 253 h 253"/>
                <a:gd name="T16" fmla="*/ 42 w 209"/>
                <a:gd name="T17" fmla="*/ 206 h 253"/>
                <a:gd name="T18" fmla="*/ 0 w 209"/>
                <a:gd name="T19" fmla="*/ 104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9" h="253">
                  <a:moveTo>
                    <a:pt x="0" y="104"/>
                  </a:moveTo>
                  <a:cubicBezTo>
                    <a:pt x="0" y="46"/>
                    <a:pt x="47" y="0"/>
                    <a:pt x="104" y="0"/>
                  </a:cubicBezTo>
                  <a:cubicBezTo>
                    <a:pt x="162" y="0"/>
                    <a:pt x="209" y="46"/>
                    <a:pt x="209" y="104"/>
                  </a:cubicBezTo>
                  <a:cubicBezTo>
                    <a:pt x="209" y="107"/>
                    <a:pt x="206" y="156"/>
                    <a:pt x="167" y="206"/>
                  </a:cubicBezTo>
                  <a:cubicBezTo>
                    <a:pt x="156" y="222"/>
                    <a:pt x="157" y="253"/>
                    <a:pt x="158" y="253"/>
                  </a:cubicBezTo>
                  <a:cubicBezTo>
                    <a:pt x="141" y="253"/>
                    <a:pt x="128" y="253"/>
                    <a:pt x="112" y="253"/>
                  </a:cubicBezTo>
                  <a:cubicBezTo>
                    <a:pt x="107" y="253"/>
                    <a:pt x="102" y="253"/>
                    <a:pt x="97" y="253"/>
                  </a:cubicBezTo>
                  <a:cubicBezTo>
                    <a:pt x="81" y="253"/>
                    <a:pt x="67" y="253"/>
                    <a:pt x="51" y="253"/>
                  </a:cubicBezTo>
                  <a:cubicBezTo>
                    <a:pt x="51" y="253"/>
                    <a:pt x="53" y="222"/>
                    <a:pt x="42" y="206"/>
                  </a:cubicBezTo>
                  <a:cubicBezTo>
                    <a:pt x="2" y="156"/>
                    <a:pt x="0" y="107"/>
                    <a:pt x="0" y="10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25" name="Oval 123"/>
            <p:cNvSpPr>
              <a:spLocks noChangeArrowheads="1"/>
            </p:cNvSpPr>
            <p:nvPr userDrawn="1"/>
          </p:nvSpPr>
          <p:spPr bwMode="auto">
            <a:xfrm>
              <a:off x="10261601" y="3354388"/>
              <a:ext cx="233363" cy="23336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26" name="Freeform 124"/>
            <p:cNvSpPr>
              <a:spLocks/>
            </p:cNvSpPr>
            <p:nvPr userDrawn="1"/>
          </p:nvSpPr>
          <p:spPr bwMode="auto">
            <a:xfrm>
              <a:off x="10183813" y="3298826"/>
              <a:ext cx="350838" cy="420688"/>
            </a:xfrm>
            <a:custGeom>
              <a:avLst/>
              <a:gdLst>
                <a:gd name="T0" fmla="*/ 41 w 221"/>
                <a:gd name="T1" fmla="*/ 40 h 265"/>
                <a:gd name="T2" fmla="*/ 209 w 221"/>
                <a:gd name="T3" fmla="*/ 110 h 265"/>
                <a:gd name="T4" fmla="*/ 168 w 221"/>
                <a:gd name="T5" fmla="*/ 209 h 265"/>
                <a:gd name="T6" fmla="*/ 157 w 221"/>
                <a:gd name="T7" fmla="*/ 257 h 265"/>
                <a:gd name="T8" fmla="*/ 158 w 221"/>
                <a:gd name="T9" fmla="*/ 259 h 265"/>
                <a:gd name="T10" fmla="*/ 159 w 221"/>
                <a:gd name="T11" fmla="*/ 262 h 265"/>
                <a:gd name="T12" fmla="*/ 164 w 221"/>
                <a:gd name="T13" fmla="*/ 253 h 265"/>
                <a:gd name="T14" fmla="*/ 57 w 221"/>
                <a:gd name="T15" fmla="*/ 253 h 265"/>
                <a:gd name="T16" fmla="*/ 62 w 221"/>
                <a:gd name="T17" fmla="*/ 262 h 265"/>
                <a:gd name="T18" fmla="*/ 63 w 221"/>
                <a:gd name="T19" fmla="*/ 259 h 265"/>
                <a:gd name="T20" fmla="*/ 62 w 221"/>
                <a:gd name="T21" fmla="*/ 232 h 265"/>
                <a:gd name="T22" fmla="*/ 53 w 221"/>
                <a:gd name="T23" fmla="*/ 209 h 265"/>
                <a:gd name="T24" fmla="*/ 12 w 221"/>
                <a:gd name="T25" fmla="*/ 113 h 265"/>
                <a:gd name="T26" fmla="*/ 0 w 221"/>
                <a:gd name="T27" fmla="*/ 110 h 265"/>
                <a:gd name="T28" fmla="*/ 48 w 221"/>
                <a:gd name="T29" fmla="*/ 212 h 265"/>
                <a:gd name="T30" fmla="*/ 51 w 221"/>
                <a:gd name="T31" fmla="*/ 252 h 265"/>
                <a:gd name="T32" fmla="*/ 51 w 221"/>
                <a:gd name="T33" fmla="*/ 258 h 265"/>
                <a:gd name="T34" fmla="*/ 51 w 221"/>
                <a:gd name="T35" fmla="*/ 258 h 265"/>
                <a:gd name="T36" fmla="*/ 57 w 221"/>
                <a:gd name="T37" fmla="*/ 258 h 265"/>
                <a:gd name="T38" fmla="*/ 57 w 221"/>
                <a:gd name="T39" fmla="*/ 258 h 265"/>
                <a:gd name="T40" fmla="*/ 51 w 221"/>
                <a:gd name="T41" fmla="*/ 256 h 265"/>
                <a:gd name="T42" fmla="*/ 51 w 221"/>
                <a:gd name="T43" fmla="*/ 256 h 265"/>
                <a:gd name="T44" fmla="*/ 51 w 221"/>
                <a:gd name="T45" fmla="*/ 256 h 265"/>
                <a:gd name="T46" fmla="*/ 57 w 221"/>
                <a:gd name="T47" fmla="*/ 259 h 265"/>
                <a:gd name="T48" fmla="*/ 57 w 221"/>
                <a:gd name="T49" fmla="*/ 259 h 265"/>
                <a:gd name="T50" fmla="*/ 57 w 221"/>
                <a:gd name="T51" fmla="*/ 253 h 265"/>
                <a:gd name="T52" fmla="*/ 57 w 221"/>
                <a:gd name="T53" fmla="*/ 253 h 265"/>
                <a:gd name="T54" fmla="*/ 118 w 221"/>
                <a:gd name="T55" fmla="*/ 265 h 265"/>
                <a:gd name="T56" fmla="*/ 164 w 221"/>
                <a:gd name="T57" fmla="*/ 259 h 265"/>
                <a:gd name="T58" fmla="*/ 164 w 221"/>
                <a:gd name="T59" fmla="*/ 259 h 265"/>
                <a:gd name="T60" fmla="*/ 169 w 221"/>
                <a:gd name="T61" fmla="*/ 255 h 265"/>
                <a:gd name="T62" fmla="*/ 169 w 221"/>
                <a:gd name="T63" fmla="*/ 255 h 265"/>
                <a:gd name="T64" fmla="*/ 169 w 221"/>
                <a:gd name="T65" fmla="*/ 255 h 265"/>
                <a:gd name="T66" fmla="*/ 164 w 221"/>
                <a:gd name="T67" fmla="*/ 258 h 265"/>
                <a:gd name="T68" fmla="*/ 164 w 221"/>
                <a:gd name="T69" fmla="*/ 258 h 265"/>
                <a:gd name="T70" fmla="*/ 169 w 221"/>
                <a:gd name="T71" fmla="*/ 258 h 265"/>
                <a:gd name="T72" fmla="*/ 169 w 221"/>
                <a:gd name="T73" fmla="*/ 258 h 265"/>
                <a:gd name="T74" fmla="*/ 169 w 221"/>
                <a:gd name="T75" fmla="*/ 258 h 265"/>
                <a:gd name="T76" fmla="*/ 169 w 221"/>
                <a:gd name="T77" fmla="*/ 253 h 265"/>
                <a:gd name="T78" fmla="*/ 173 w 221"/>
                <a:gd name="T79" fmla="*/ 212 h 265"/>
                <a:gd name="T80" fmla="*/ 220 w 221"/>
                <a:gd name="T81" fmla="*/ 121 h 265"/>
                <a:gd name="T82" fmla="*/ 110 w 221"/>
                <a:gd name="T83" fmla="*/ 0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21" h="265">
                  <a:moveTo>
                    <a:pt x="6" y="110"/>
                  </a:moveTo>
                  <a:cubicBezTo>
                    <a:pt x="12" y="110"/>
                    <a:pt x="12" y="110"/>
                    <a:pt x="12" y="110"/>
                  </a:cubicBezTo>
                  <a:cubicBezTo>
                    <a:pt x="12" y="83"/>
                    <a:pt x="23" y="58"/>
                    <a:pt x="41" y="40"/>
                  </a:cubicBezTo>
                  <a:cubicBezTo>
                    <a:pt x="59" y="23"/>
                    <a:pt x="83" y="12"/>
                    <a:pt x="110" y="12"/>
                  </a:cubicBezTo>
                  <a:cubicBezTo>
                    <a:pt x="138" y="12"/>
                    <a:pt x="162" y="23"/>
                    <a:pt x="180" y="40"/>
                  </a:cubicBezTo>
                  <a:cubicBezTo>
                    <a:pt x="198" y="58"/>
                    <a:pt x="209" y="83"/>
                    <a:pt x="209" y="110"/>
                  </a:cubicBezTo>
                  <a:cubicBezTo>
                    <a:pt x="209" y="110"/>
                    <a:pt x="209" y="111"/>
                    <a:pt x="209" y="113"/>
                  </a:cubicBezTo>
                  <a:cubicBezTo>
                    <a:pt x="208" y="124"/>
                    <a:pt x="202" y="166"/>
                    <a:pt x="168" y="209"/>
                  </a:cubicBezTo>
                  <a:cubicBezTo>
                    <a:pt x="168" y="209"/>
                    <a:pt x="168" y="209"/>
                    <a:pt x="168" y="209"/>
                  </a:cubicBezTo>
                  <a:cubicBezTo>
                    <a:pt x="163" y="216"/>
                    <a:pt x="161" y="224"/>
                    <a:pt x="159" y="232"/>
                  </a:cubicBezTo>
                  <a:cubicBezTo>
                    <a:pt x="158" y="240"/>
                    <a:pt x="157" y="248"/>
                    <a:pt x="157" y="253"/>
                  </a:cubicBezTo>
                  <a:cubicBezTo>
                    <a:pt x="157" y="255"/>
                    <a:pt x="157" y="256"/>
                    <a:pt x="157" y="257"/>
                  </a:cubicBezTo>
                  <a:cubicBezTo>
                    <a:pt x="157" y="258"/>
                    <a:pt x="157" y="258"/>
                    <a:pt x="158" y="259"/>
                  </a:cubicBezTo>
                  <a:cubicBezTo>
                    <a:pt x="158" y="259"/>
                    <a:pt x="158" y="259"/>
                    <a:pt x="158" y="259"/>
                  </a:cubicBezTo>
                  <a:cubicBezTo>
                    <a:pt x="158" y="259"/>
                    <a:pt x="158" y="259"/>
                    <a:pt x="158" y="259"/>
                  </a:cubicBezTo>
                  <a:cubicBezTo>
                    <a:pt x="158" y="260"/>
                    <a:pt x="158" y="260"/>
                    <a:pt x="158" y="260"/>
                  </a:cubicBezTo>
                  <a:cubicBezTo>
                    <a:pt x="158" y="260"/>
                    <a:pt x="158" y="260"/>
                    <a:pt x="158" y="261"/>
                  </a:cubicBezTo>
                  <a:cubicBezTo>
                    <a:pt x="158" y="261"/>
                    <a:pt x="158" y="262"/>
                    <a:pt x="159" y="262"/>
                  </a:cubicBezTo>
                  <a:cubicBezTo>
                    <a:pt x="159" y="263"/>
                    <a:pt x="160" y="263"/>
                    <a:pt x="160" y="264"/>
                  </a:cubicBezTo>
                  <a:cubicBezTo>
                    <a:pt x="161" y="264"/>
                    <a:pt x="162" y="265"/>
                    <a:pt x="164" y="265"/>
                  </a:cubicBezTo>
                  <a:cubicBezTo>
                    <a:pt x="164" y="253"/>
                    <a:pt x="164" y="253"/>
                    <a:pt x="164" y="253"/>
                  </a:cubicBezTo>
                  <a:cubicBezTo>
                    <a:pt x="147" y="253"/>
                    <a:pt x="134" y="253"/>
                    <a:pt x="118" y="253"/>
                  </a:cubicBezTo>
                  <a:cubicBezTo>
                    <a:pt x="113" y="253"/>
                    <a:pt x="108" y="253"/>
                    <a:pt x="103" y="253"/>
                  </a:cubicBezTo>
                  <a:cubicBezTo>
                    <a:pt x="87" y="253"/>
                    <a:pt x="73" y="253"/>
                    <a:pt x="57" y="253"/>
                  </a:cubicBezTo>
                  <a:cubicBezTo>
                    <a:pt x="57" y="265"/>
                    <a:pt x="57" y="265"/>
                    <a:pt x="57" y="265"/>
                  </a:cubicBezTo>
                  <a:cubicBezTo>
                    <a:pt x="59" y="265"/>
                    <a:pt x="60" y="264"/>
                    <a:pt x="61" y="263"/>
                  </a:cubicBezTo>
                  <a:cubicBezTo>
                    <a:pt x="61" y="263"/>
                    <a:pt x="62" y="262"/>
                    <a:pt x="62" y="262"/>
                  </a:cubicBezTo>
                  <a:cubicBezTo>
                    <a:pt x="62" y="261"/>
                    <a:pt x="63" y="261"/>
                    <a:pt x="63" y="261"/>
                  </a:cubicBezTo>
                  <a:cubicBezTo>
                    <a:pt x="63" y="260"/>
                    <a:pt x="63" y="260"/>
                    <a:pt x="63" y="260"/>
                  </a:cubicBezTo>
                  <a:cubicBezTo>
                    <a:pt x="63" y="259"/>
                    <a:pt x="63" y="259"/>
                    <a:pt x="63" y="259"/>
                  </a:cubicBezTo>
                  <a:cubicBezTo>
                    <a:pt x="63" y="259"/>
                    <a:pt x="63" y="259"/>
                    <a:pt x="63" y="258"/>
                  </a:cubicBezTo>
                  <a:cubicBezTo>
                    <a:pt x="63" y="257"/>
                    <a:pt x="63" y="255"/>
                    <a:pt x="63" y="252"/>
                  </a:cubicBezTo>
                  <a:cubicBezTo>
                    <a:pt x="63" y="247"/>
                    <a:pt x="63" y="240"/>
                    <a:pt x="62" y="232"/>
                  </a:cubicBezTo>
                  <a:cubicBezTo>
                    <a:pt x="60" y="224"/>
                    <a:pt x="58" y="216"/>
                    <a:pt x="53" y="209"/>
                  </a:cubicBezTo>
                  <a:cubicBezTo>
                    <a:pt x="53" y="209"/>
                    <a:pt x="53" y="209"/>
                    <a:pt x="53" y="209"/>
                  </a:cubicBezTo>
                  <a:cubicBezTo>
                    <a:pt x="53" y="209"/>
                    <a:pt x="53" y="209"/>
                    <a:pt x="53" y="209"/>
                  </a:cubicBezTo>
                  <a:cubicBezTo>
                    <a:pt x="33" y="184"/>
                    <a:pt x="23" y="160"/>
                    <a:pt x="18" y="142"/>
                  </a:cubicBezTo>
                  <a:cubicBezTo>
                    <a:pt x="15" y="133"/>
                    <a:pt x="14" y="125"/>
                    <a:pt x="13" y="119"/>
                  </a:cubicBezTo>
                  <a:cubicBezTo>
                    <a:pt x="12" y="117"/>
                    <a:pt x="12" y="114"/>
                    <a:pt x="12" y="113"/>
                  </a:cubicBezTo>
                  <a:cubicBezTo>
                    <a:pt x="12" y="111"/>
                    <a:pt x="12" y="110"/>
                    <a:pt x="12" y="110"/>
                  </a:cubicBezTo>
                  <a:cubicBezTo>
                    <a:pt x="6" y="110"/>
                    <a:pt x="6" y="110"/>
                    <a:pt x="6" y="110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0" y="111"/>
                    <a:pt x="0" y="112"/>
                    <a:pt x="0" y="114"/>
                  </a:cubicBezTo>
                  <a:cubicBezTo>
                    <a:pt x="1" y="127"/>
                    <a:pt x="8" y="171"/>
                    <a:pt x="43" y="216"/>
                  </a:cubicBezTo>
                  <a:cubicBezTo>
                    <a:pt x="48" y="212"/>
                    <a:pt x="48" y="212"/>
                    <a:pt x="48" y="212"/>
                  </a:cubicBezTo>
                  <a:cubicBezTo>
                    <a:pt x="43" y="216"/>
                    <a:pt x="43" y="216"/>
                    <a:pt x="43" y="216"/>
                  </a:cubicBezTo>
                  <a:cubicBezTo>
                    <a:pt x="46" y="220"/>
                    <a:pt x="48" y="227"/>
                    <a:pt x="50" y="234"/>
                  </a:cubicBezTo>
                  <a:cubicBezTo>
                    <a:pt x="51" y="241"/>
                    <a:pt x="51" y="248"/>
                    <a:pt x="51" y="252"/>
                  </a:cubicBezTo>
                  <a:cubicBezTo>
                    <a:pt x="51" y="254"/>
                    <a:pt x="51" y="256"/>
                    <a:pt x="51" y="257"/>
                  </a:cubicBezTo>
                  <a:cubicBezTo>
                    <a:pt x="51" y="257"/>
                    <a:pt x="51" y="257"/>
                    <a:pt x="51" y="258"/>
                  </a:cubicBezTo>
                  <a:cubicBezTo>
                    <a:pt x="51" y="258"/>
                    <a:pt x="51" y="258"/>
                    <a:pt x="51" y="258"/>
                  </a:cubicBezTo>
                  <a:cubicBezTo>
                    <a:pt x="55" y="258"/>
                    <a:pt x="55" y="258"/>
                    <a:pt x="55" y="258"/>
                  </a:cubicBezTo>
                  <a:cubicBezTo>
                    <a:pt x="51" y="258"/>
                    <a:pt x="51" y="258"/>
                    <a:pt x="51" y="258"/>
                  </a:cubicBezTo>
                  <a:cubicBezTo>
                    <a:pt x="51" y="258"/>
                    <a:pt x="51" y="258"/>
                    <a:pt x="51" y="258"/>
                  </a:cubicBezTo>
                  <a:cubicBezTo>
                    <a:pt x="55" y="258"/>
                    <a:pt x="55" y="258"/>
                    <a:pt x="55" y="258"/>
                  </a:cubicBezTo>
                  <a:cubicBezTo>
                    <a:pt x="51" y="258"/>
                    <a:pt x="51" y="258"/>
                    <a:pt x="51" y="258"/>
                  </a:cubicBezTo>
                  <a:cubicBezTo>
                    <a:pt x="57" y="258"/>
                    <a:pt x="57" y="258"/>
                    <a:pt x="57" y="258"/>
                  </a:cubicBezTo>
                  <a:cubicBezTo>
                    <a:pt x="51" y="257"/>
                    <a:pt x="51" y="257"/>
                    <a:pt x="51" y="257"/>
                  </a:cubicBezTo>
                  <a:cubicBezTo>
                    <a:pt x="51" y="258"/>
                    <a:pt x="51" y="258"/>
                    <a:pt x="51" y="258"/>
                  </a:cubicBezTo>
                  <a:cubicBezTo>
                    <a:pt x="57" y="258"/>
                    <a:pt x="57" y="258"/>
                    <a:pt x="57" y="258"/>
                  </a:cubicBezTo>
                  <a:cubicBezTo>
                    <a:pt x="51" y="257"/>
                    <a:pt x="51" y="257"/>
                    <a:pt x="51" y="257"/>
                  </a:cubicBezTo>
                  <a:cubicBezTo>
                    <a:pt x="57" y="259"/>
                    <a:pt x="57" y="259"/>
                    <a:pt x="57" y="259"/>
                  </a:cubicBezTo>
                  <a:cubicBezTo>
                    <a:pt x="51" y="256"/>
                    <a:pt x="51" y="256"/>
                    <a:pt x="51" y="256"/>
                  </a:cubicBezTo>
                  <a:cubicBezTo>
                    <a:pt x="51" y="257"/>
                    <a:pt x="51" y="257"/>
                    <a:pt x="51" y="257"/>
                  </a:cubicBezTo>
                  <a:cubicBezTo>
                    <a:pt x="57" y="259"/>
                    <a:pt x="57" y="259"/>
                    <a:pt x="57" y="259"/>
                  </a:cubicBezTo>
                  <a:cubicBezTo>
                    <a:pt x="51" y="256"/>
                    <a:pt x="51" y="256"/>
                    <a:pt x="51" y="256"/>
                  </a:cubicBezTo>
                  <a:cubicBezTo>
                    <a:pt x="57" y="259"/>
                    <a:pt x="57" y="259"/>
                    <a:pt x="57" y="259"/>
                  </a:cubicBezTo>
                  <a:cubicBezTo>
                    <a:pt x="52" y="255"/>
                    <a:pt x="52" y="255"/>
                    <a:pt x="52" y="255"/>
                  </a:cubicBezTo>
                  <a:cubicBezTo>
                    <a:pt x="52" y="256"/>
                    <a:pt x="52" y="256"/>
                    <a:pt x="51" y="256"/>
                  </a:cubicBezTo>
                  <a:cubicBezTo>
                    <a:pt x="57" y="259"/>
                    <a:pt x="57" y="259"/>
                    <a:pt x="57" y="259"/>
                  </a:cubicBezTo>
                  <a:cubicBezTo>
                    <a:pt x="52" y="255"/>
                    <a:pt x="52" y="255"/>
                    <a:pt x="52" y="255"/>
                  </a:cubicBezTo>
                  <a:cubicBezTo>
                    <a:pt x="57" y="259"/>
                    <a:pt x="57" y="259"/>
                    <a:pt x="57" y="259"/>
                  </a:cubicBezTo>
                  <a:cubicBezTo>
                    <a:pt x="53" y="254"/>
                    <a:pt x="53" y="254"/>
                    <a:pt x="53" y="254"/>
                  </a:cubicBezTo>
                  <a:cubicBezTo>
                    <a:pt x="53" y="254"/>
                    <a:pt x="52" y="255"/>
                    <a:pt x="52" y="255"/>
                  </a:cubicBezTo>
                  <a:cubicBezTo>
                    <a:pt x="57" y="259"/>
                    <a:pt x="57" y="259"/>
                    <a:pt x="57" y="259"/>
                  </a:cubicBezTo>
                  <a:cubicBezTo>
                    <a:pt x="53" y="254"/>
                    <a:pt x="53" y="254"/>
                    <a:pt x="53" y="254"/>
                  </a:cubicBezTo>
                  <a:cubicBezTo>
                    <a:pt x="57" y="259"/>
                    <a:pt x="57" y="259"/>
                    <a:pt x="57" y="259"/>
                  </a:cubicBezTo>
                  <a:cubicBezTo>
                    <a:pt x="57" y="253"/>
                    <a:pt x="57" y="253"/>
                    <a:pt x="57" y="253"/>
                  </a:cubicBezTo>
                  <a:cubicBezTo>
                    <a:pt x="55" y="253"/>
                    <a:pt x="54" y="253"/>
                    <a:pt x="53" y="254"/>
                  </a:cubicBezTo>
                  <a:cubicBezTo>
                    <a:pt x="57" y="259"/>
                    <a:pt x="57" y="259"/>
                    <a:pt x="57" y="259"/>
                  </a:cubicBezTo>
                  <a:cubicBezTo>
                    <a:pt x="57" y="253"/>
                    <a:pt x="57" y="253"/>
                    <a:pt x="57" y="253"/>
                  </a:cubicBezTo>
                  <a:cubicBezTo>
                    <a:pt x="57" y="265"/>
                    <a:pt x="57" y="265"/>
                    <a:pt x="57" y="265"/>
                  </a:cubicBezTo>
                  <a:cubicBezTo>
                    <a:pt x="73" y="265"/>
                    <a:pt x="87" y="265"/>
                    <a:pt x="103" y="265"/>
                  </a:cubicBezTo>
                  <a:cubicBezTo>
                    <a:pt x="108" y="265"/>
                    <a:pt x="113" y="265"/>
                    <a:pt x="118" y="265"/>
                  </a:cubicBezTo>
                  <a:cubicBezTo>
                    <a:pt x="134" y="265"/>
                    <a:pt x="147" y="265"/>
                    <a:pt x="164" y="265"/>
                  </a:cubicBezTo>
                  <a:cubicBezTo>
                    <a:pt x="164" y="253"/>
                    <a:pt x="164" y="253"/>
                    <a:pt x="164" y="253"/>
                  </a:cubicBezTo>
                  <a:cubicBezTo>
                    <a:pt x="164" y="259"/>
                    <a:pt x="164" y="259"/>
                    <a:pt x="164" y="259"/>
                  </a:cubicBezTo>
                  <a:cubicBezTo>
                    <a:pt x="167" y="253"/>
                    <a:pt x="167" y="253"/>
                    <a:pt x="167" y="253"/>
                  </a:cubicBezTo>
                  <a:cubicBezTo>
                    <a:pt x="166" y="253"/>
                    <a:pt x="165" y="253"/>
                    <a:pt x="164" y="253"/>
                  </a:cubicBezTo>
                  <a:cubicBezTo>
                    <a:pt x="164" y="259"/>
                    <a:pt x="164" y="259"/>
                    <a:pt x="164" y="259"/>
                  </a:cubicBezTo>
                  <a:cubicBezTo>
                    <a:pt x="167" y="253"/>
                    <a:pt x="167" y="253"/>
                    <a:pt x="167" y="253"/>
                  </a:cubicBezTo>
                  <a:cubicBezTo>
                    <a:pt x="164" y="259"/>
                    <a:pt x="164" y="259"/>
                    <a:pt x="164" y="259"/>
                  </a:cubicBezTo>
                  <a:cubicBezTo>
                    <a:pt x="169" y="255"/>
                    <a:pt x="169" y="255"/>
                    <a:pt x="169" y="255"/>
                  </a:cubicBezTo>
                  <a:cubicBezTo>
                    <a:pt x="168" y="255"/>
                    <a:pt x="168" y="254"/>
                    <a:pt x="167" y="253"/>
                  </a:cubicBezTo>
                  <a:cubicBezTo>
                    <a:pt x="164" y="259"/>
                    <a:pt x="164" y="259"/>
                    <a:pt x="164" y="259"/>
                  </a:cubicBezTo>
                  <a:cubicBezTo>
                    <a:pt x="169" y="255"/>
                    <a:pt x="169" y="255"/>
                    <a:pt x="169" y="255"/>
                  </a:cubicBezTo>
                  <a:cubicBezTo>
                    <a:pt x="164" y="259"/>
                    <a:pt x="164" y="259"/>
                    <a:pt x="164" y="259"/>
                  </a:cubicBezTo>
                  <a:cubicBezTo>
                    <a:pt x="169" y="257"/>
                    <a:pt x="169" y="257"/>
                    <a:pt x="169" y="257"/>
                  </a:cubicBezTo>
                  <a:cubicBezTo>
                    <a:pt x="169" y="257"/>
                    <a:pt x="169" y="256"/>
                    <a:pt x="169" y="255"/>
                  </a:cubicBezTo>
                  <a:cubicBezTo>
                    <a:pt x="164" y="259"/>
                    <a:pt x="164" y="259"/>
                    <a:pt x="164" y="259"/>
                  </a:cubicBezTo>
                  <a:cubicBezTo>
                    <a:pt x="169" y="257"/>
                    <a:pt x="169" y="257"/>
                    <a:pt x="169" y="257"/>
                  </a:cubicBezTo>
                  <a:cubicBezTo>
                    <a:pt x="164" y="258"/>
                    <a:pt x="164" y="258"/>
                    <a:pt x="164" y="258"/>
                  </a:cubicBezTo>
                  <a:cubicBezTo>
                    <a:pt x="169" y="258"/>
                    <a:pt x="169" y="258"/>
                    <a:pt x="169" y="258"/>
                  </a:cubicBezTo>
                  <a:cubicBezTo>
                    <a:pt x="169" y="257"/>
                    <a:pt x="169" y="257"/>
                    <a:pt x="169" y="257"/>
                  </a:cubicBezTo>
                  <a:cubicBezTo>
                    <a:pt x="164" y="258"/>
                    <a:pt x="164" y="258"/>
                    <a:pt x="164" y="258"/>
                  </a:cubicBezTo>
                  <a:cubicBezTo>
                    <a:pt x="169" y="258"/>
                    <a:pt x="169" y="258"/>
                    <a:pt x="169" y="258"/>
                  </a:cubicBezTo>
                  <a:cubicBezTo>
                    <a:pt x="165" y="258"/>
                    <a:pt x="165" y="258"/>
                    <a:pt x="165" y="258"/>
                  </a:cubicBezTo>
                  <a:cubicBezTo>
                    <a:pt x="169" y="258"/>
                    <a:pt x="169" y="258"/>
                    <a:pt x="169" y="258"/>
                  </a:cubicBezTo>
                  <a:cubicBezTo>
                    <a:pt x="169" y="258"/>
                    <a:pt x="169" y="258"/>
                    <a:pt x="169" y="258"/>
                  </a:cubicBezTo>
                  <a:cubicBezTo>
                    <a:pt x="165" y="258"/>
                    <a:pt x="165" y="258"/>
                    <a:pt x="165" y="258"/>
                  </a:cubicBezTo>
                  <a:cubicBezTo>
                    <a:pt x="169" y="258"/>
                    <a:pt x="169" y="258"/>
                    <a:pt x="169" y="258"/>
                  </a:cubicBezTo>
                  <a:cubicBezTo>
                    <a:pt x="168" y="258"/>
                    <a:pt x="168" y="258"/>
                    <a:pt x="168" y="258"/>
                  </a:cubicBezTo>
                  <a:cubicBezTo>
                    <a:pt x="169" y="258"/>
                    <a:pt x="169" y="258"/>
                    <a:pt x="169" y="258"/>
                  </a:cubicBezTo>
                  <a:cubicBezTo>
                    <a:pt x="169" y="258"/>
                    <a:pt x="169" y="258"/>
                    <a:pt x="169" y="258"/>
                  </a:cubicBezTo>
                  <a:cubicBezTo>
                    <a:pt x="168" y="258"/>
                    <a:pt x="168" y="258"/>
                    <a:pt x="168" y="258"/>
                  </a:cubicBezTo>
                  <a:cubicBezTo>
                    <a:pt x="169" y="258"/>
                    <a:pt x="169" y="258"/>
                    <a:pt x="169" y="258"/>
                  </a:cubicBezTo>
                  <a:cubicBezTo>
                    <a:pt x="169" y="258"/>
                    <a:pt x="169" y="256"/>
                    <a:pt x="169" y="253"/>
                  </a:cubicBezTo>
                  <a:cubicBezTo>
                    <a:pt x="169" y="249"/>
                    <a:pt x="170" y="242"/>
                    <a:pt x="171" y="234"/>
                  </a:cubicBezTo>
                  <a:cubicBezTo>
                    <a:pt x="172" y="227"/>
                    <a:pt x="175" y="220"/>
                    <a:pt x="178" y="216"/>
                  </a:cubicBezTo>
                  <a:cubicBezTo>
                    <a:pt x="173" y="212"/>
                    <a:pt x="173" y="212"/>
                    <a:pt x="173" y="212"/>
                  </a:cubicBezTo>
                  <a:cubicBezTo>
                    <a:pt x="178" y="216"/>
                    <a:pt x="178" y="216"/>
                    <a:pt x="178" y="216"/>
                  </a:cubicBezTo>
                  <a:cubicBezTo>
                    <a:pt x="198" y="190"/>
                    <a:pt x="209" y="165"/>
                    <a:pt x="215" y="145"/>
                  </a:cubicBezTo>
                  <a:cubicBezTo>
                    <a:pt x="217" y="135"/>
                    <a:pt x="219" y="127"/>
                    <a:pt x="220" y="121"/>
                  </a:cubicBezTo>
                  <a:cubicBezTo>
                    <a:pt x="220" y="118"/>
                    <a:pt x="221" y="116"/>
                    <a:pt x="221" y="114"/>
                  </a:cubicBezTo>
                  <a:cubicBezTo>
                    <a:pt x="221" y="112"/>
                    <a:pt x="221" y="111"/>
                    <a:pt x="221" y="110"/>
                  </a:cubicBezTo>
                  <a:cubicBezTo>
                    <a:pt x="221" y="49"/>
                    <a:pt x="171" y="0"/>
                    <a:pt x="110" y="0"/>
                  </a:cubicBezTo>
                  <a:cubicBezTo>
                    <a:pt x="49" y="0"/>
                    <a:pt x="0" y="49"/>
                    <a:pt x="0" y="110"/>
                  </a:cubicBezTo>
                  <a:lnTo>
                    <a:pt x="6" y="110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27" name="Freeform 125"/>
            <p:cNvSpPr>
              <a:spLocks/>
            </p:cNvSpPr>
            <p:nvPr userDrawn="1"/>
          </p:nvSpPr>
          <p:spPr bwMode="auto">
            <a:xfrm>
              <a:off x="10285413" y="3516313"/>
              <a:ext cx="31750" cy="192088"/>
            </a:xfrm>
            <a:custGeom>
              <a:avLst/>
              <a:gdLst>
                <a:gd name="T0" fmla="*/ 20 w 20"/>
                <a:gd name="T1" fmla="*/ 121 h 121"/>
                <a:gd name="T2" fmla="*/ 0 w 20"/>
                <a:gd name="T3" fmla="*/ 0 h 121"/>
                <a:gd name="T4" fmla="*/ 20 w 20"/>
                <a:gd name="T5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21">
                  <a:moveTo>
                    <a:pt x="20" y="121"/>
                  </a:moveTo>
                  <a:lnTo>
                    <a:pt x="0" y="0"/>
                  </a:lnTo>
                  <a:lnTo>
                    <a:pt x="20" y="121"/>
                  </a:lnTo>
                  <a:close/>
                </a:path>
              </a:pathLst>
            </a:custGeom>
            <a:solidFill>
              <a:srgbClr val="41A9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28" name="Line 126"/>
            <p:cNvSpPr>
              <a:spLocks noChangeShapeType="1"/>
            </p:cNvSpPr>
            <p:nvPr userDrawn="1"/>
          </p:nvSpPr>
          <p:spPr bwMode="auto">
            <a:xfrm flipH="1" flipV="1">
              <a:off x="10285413" y="3516313"/>
              <a:ext cx="31750" cy="19208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29" name="Freeform 127"/>
            <p:cNvSpPr>
              <a:spLocks/>
            </p:cNvSpPr>
            <p:nvPr userDrawn="1"/>
          </p:nvSpPr>
          <p:spPr bwMode="auto">
            <a:xfrm>
              <a:off x="10277476" y="3514726"/>
              <a:ext cx="49213" cy="195263"/>
            </a:xfrm>
            <a:custGeom>
              <a:avLst/>
              <a:gdLst>
                <a:gd name="T0" fmla="*/ 31 w 31"/>
                <a:gd name="T1" fmla="*/ 121 h 123"/>
                <a:gd name="T2" fmla="*/ 11 w 31"/>
                <a:gd name="T3" fmla="*/ 0 h 123"/>
                <a:gd name="T4" fmla="*/ 0 w 31"/>
                <a:gd name="T5" fmla="*/ 2 h 123"/>
                <a:gd name="T6" fmla="*/ 19 w 31"/>
                <a:gd name="T7" fmla="*/ 123 h 123"/>
                <a:gd name="T8" fmla="*/ 31 w 31"/>
                <a:gd name="T9" fmla="*/ 121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23">
                  <a:moveTo>
                    <a:pt x="31" y="121"/>
                  </a:moveTo>
                  <a:lnTo>
                    <a:pt x="11" y="0"/>
                  </a:lnTo>
                  <a:lnTo>
                    <a:pt x="0" y="2"/>
                  </a:lnTo>
                  <a:lnTo>
                    <a:pt x="19" y="123"/>
                  </a:lnTo>
                  <a:lnTo>
                    <a:pt x="31" y="121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30" name="Freeform 128"/>
            <p:cNvSpPr>
              <a:spLocks/>
            </p:cNvSpPr>
            <p:nvPr userDrawn="1"/>
          </p:nvSpPr>
          <p:spPr bwMode="auto">
            <a:xfrm>
              <a:off x="10277476" y="3514726"/>
              <a:ext cx="49213" cy="195263"/>
            </a:xfrm>
            <a:custGeom>
              <a:avLst/>
              <a:gdLst>
                <a:gd name="T0" fmla="*/ 31 w 31"/>
                <a:gd name="T1" fmla="*/ 121 h 123"/>
                <a:gd name="T2" fmla="*/ 11 w 31"/>
                <a:gd name="T3" fmla="*/ 0 h 123"/>
                <a:gd name="T4" fmla="*/ 0 w 31"/>
                <a:gd name="T5" fmla="*/ 2 h 123"/>
                <a:gd name="T6" fmla="*/ 19 w 31"/>
                <a:gd name="T7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123">
                  <a:moveTo>
                    <a:pt x="31" y="121"/>
                  </a:moveTo>
                  <a:lnTo>
                    <a:pt x="11" y="0"/>
                  </a:lnTo>
                  <a:lnTo>
                    <a:pt x="0" y="2"/>
                  </a:lnTo>
                  <a:lnTo>
                    <a:pt x="19" y="12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31" name="Freeform 129"/>
            <p:cNvSpPr>
              <a:spLocks/>
            </p:cNvSpPr>
            <p:nvPr userDrawn="1"/>
          </p:nvSpPr>
          <p:spPr bwMode="auto">
            <a:xfrm>
              <a:off x="10401301" y="3516313"/>
              <a:ext cx="30163" cy="192088"/>
            </a:xfrm>
            <a:custGeom>
              <a:avLst/>
              <a:gdLst>
                <a:gd name="T0" fmla="*/ 0 w 19"/>
                <a:gd name="T1" fmla="*/ 121 h 121"/>
                <a:gd name="T2" fmla="*/ 19 w 19"/>
                <a:gd name="T3" fmla="*/ 0 h 121"/>
                <a:gd name="T4" fmla="*/ 0 w 19"/>
                <a:gd name="T5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121">
                  <a:moveTo>
                    <a:pt x="0" y="121"/>
                  </a:moveTo>
                  <a:lnTo>
                    <a:pt x="19" y="0"/>
                  </a:lnTo>
                  <a:lnTo>
                    <a:pt x="0" y="121"/>
                  </a:lnTo>
                  <a:close/>
                </a:path>
              </a:pathLst>
            </a:custGeom>
            <a:solidFill>
              <a:srgbClr val="41A9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32" name="Line 130"/>
            <p:cNvSpPr>
              <a:spLocks noChangeShapeType="1"/>
            </p:cNvSpPr>
            <p:nvPr userDrawn="1"/>
          </p:nvSpPr>
          <p:spPr bwMode="auto">
            <a:xfrm flipV="1">
              <a:off x="10401301" y="3516313"/>
              <a:ext cx="30163" cy="19208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33" name="Freeform 131"/>
            <p:cNvSpPr>
              <a:spLocks/>
            </p:cNvSpPr>
            <p:nvPr userDrawn="1"/>
          </p:nvSpPr>
          <p:spPr bwMode="auto">
            <a:xfrm>
              <a:off x="10391776" y="3514726"/>
              <a:ext cx="49213" cy="195263"/>
            </a:xfrm>
            <a:custGeom>
              <a:avLst/>
              <a:gdLst>
                <a:gd name="T0" fmla="*/ 12 w 31"/>
                <a:gd name="T1" fmla="*/ 123 h 123"/>
                <a:gd name="T2" fmla="*/ 31 w 31"/>
                <a:gd name="T3" fmla="*/ 2 h 123"/>
                <a:gd name="T4" fmla="*/ 19 w 31"/>
                <a:gd name="T5" fmla="*/ 0 h 123"/>
                <a:gd name="T6" fmla="*/ 0 w 31"/>
                <a:gd name="T7" fmla="*/ 121 h 123"/>
                <a:gd name="T8" fmla="*/ 12 w 31"/>
                <a:gd name="T9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23">
                  <a:moveTo>
                    <a:pt x="12" y="123"/>
                  </a:moveTo>
                  <a:lnTo>
                    <a:pt x="31" y="2"/>
                  </a:lnTo>
                  <a:lnTo>
                    <a:pt x="19" y="0"/>
                  </a:lnTo>
                  <a:lnTo>
                    <a:pt x="0" y="121"/>
                  </a:lnTo>
                  <a:lnTo>
                    <a:pt x="12" y="12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34" name="Freeform 132"/>
            <p:cNvSpPr>
              <a:spLocks/>
            </p:cNvSpPr>
            <p:nvPr userDrawn="1"/>
          </p:nvSpPr>
          <p:spPr bwMode="auto">
            <a:xfrm>
              <a:off x="10391776" y="3514726"/>
              <a:ext cx="49213" cy="195263"/>
            </a:xfrm>
            <a:custGeom>
              <a:avLst/>
              <a:gdLst>
                <a:gd name="T0" fmla="*/ 12 w 31"/>
                <a:gd name="T1" fmla="*/ 123 h 123"/>
                <a:gd name="T2" fmla="*/ 31 w 31"/>
                <a:gd name="T3" fmla="*/ 2 h 123"/>
                <a:gd name="T4" fmla="*/ 19 w 31"/>
                <a:gd name="T5" fmla="*/ 0 h 123"/>
                <a:gd name="T6" fmla="*/ 0 w 31"/>
                <a:gd name="T7" fmla="*/ 121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123">
                  <a:moveTo>
                    <a:pt x="12" y="123"/>
                  </a:moveTo>
                  <a:lnTo>
                    <a:pt x="31" y="2"/>
                  </a:lnTo>
                  <a:lnTo>
                    <a:pt x="19" y="0"/>
                  </a:lnTo>
                  <a:lnTo>
                    <a:pt x="0" y="12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35" name="Freeform 133"/>
            <p:cNvSpPr>
              <a:spLocks/>
            </p:cNvSpPr>
            <p:nvPr userDrawn="1"/>
          </p:nvSpPr>
          <p:spPr bwMode="auto">
            <a:xfrm>
              <a:off x="10280651" y="3509963"/>
              <a:ext cx="158750" cy="42863"/>
            </a:xfrm>
            <a:custGeom>
              <a:avLst/>
              <a:gdLst>
                <a:gd name="T0" fmla="*/ 0 w 100"/>
                <a:gd name="T1" fmla="*/ 12 h 27"/>
                <a:gd name="T2" fmla="*/ 14 w 100"/>
                <a:gd name="T3" fmla="*/ 27 h 27"/>
                <a:gd name="T4" fmla="*/ 23 w 100"/>
                <a:gd name="T5" fmla="*/ 17 h 27"/>
                <a:gd name="T6" fmla="*/ 32 w 100"/>
                <a:gd name="T7" fmla="*/ 27 h 27"/>
                <a:gd name="T8" fmla="*/ 41 w 100"/>
                <a:gd name="T9" fmla="*/ 17 h 27"/>
                <a:gd name="T10" fmla="*/ 50 w 100"/>
                <a:gd name="T11" fmla="*/ 27 h 27"/>
                <a:gd name="T12" fmla="*/ 59 w 100"/>
                <a:gd name="T13" fmla="*/ 17 h 27"/>
                <a:gd name="T14" fmla="*/ 68 w 100"/>
                <a:gd name="T15" fmla="*/ 27 h 27"/>
                <a:gd name="T16" fmla="*/ 77 w 100"/>
                <a:gd name="T17" fmla="*/ 17 h 27"/>
                <a:gd name="T18" fmla="*/ 86 w 100"/>
                <a:gd name="T19" fmla="*/ 27 h 27"/>
                <a:gd name="T20" fmla="*/ 100 w 100"/>
                <a:gd name="T21" fmla="*/ 12 h 27"/>
                <a:gd name="T22" fmla="*/ 91 w 100"/>
                <a:gd name="T23" fmla="*/ 4 h 27"/>
                <a:gd name="T24" fmla="*/ 86 w 100"/>
                <a:gd name="T25" fmla="*/ 9 h 27"/>
                <a:gd name="T26" fmla="*/ 77 w 100"/>
                <a:gd name="T27" fmla="*/ 0 h 27"/>
                <a:gd name="T28" fmla="*/ 68 w 100"/>
                <a:gd name="T29" fmla="*/ 9 h 27"/>
                <a:gd name="T30" fmla="*/ 59 w 100"/>
                <a:gd name="T31" fmla="*/ 0 h 27"/>
                <a:gd name="T32" fmla="*/ 50 w 100"/>
                <a:gd name="T33" fmla="*/ 9 h 27"/>
                <a:gd name="T34" fmla="*/ 41 w 100"/>
                <a:gd name="T35" fmla="*/ 0 h 27"/>
                <a:gd name="T36" fmla="*/ 32 w 100"/>
                <a:gd name="T37" fmla="*/ 9 h 27"/>
                <a:gd name="T38" fmla="*/ 23 w 100"/>
                <a:gd name="T39" fmla="*/ 0 h 27"/>
                <a:gd name="T40" fmla="*/ 14 w 100"/>
                <a:gd name="T41" fmla="*/ 9 h 27"/>
                <a:gd name="T42" fmla="*/ 9 w 100"/>
                <a:gd name="T43" fmla="*/ 4 h 27"/>
                <a:gd name="T44" fmla="*/ 0 w 100"/>
                <a:gd name="T45" fmla="*/ 12 h 27"/>
                <a:gd name="T46" fmla="*/ 0 w 100"/>
                <a:gd name="T47" fmla="*/ 1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00" h="27">
                  <a:moveTo>
                    <a:pt x="0" y="12"/>
                  </a:moveTo>
                  <a:lnTo>
                    <a:pt x="14" y="27"/>
                  </a:lnTo>
                  <a:lnTo>
                    <a:pt x="23" y="17"/>
                  </a:lnTo>
                  <a:lnTo>
                    <a:pt x="32" y="27"/>
                  </a:lnTo>
                  <a:lnTo>
                    <a:pt x="41" y="17"/>
                  </a:lnTo>
                  <a:lnTo>
                    <a:pt x="50" y="27"/>
                  </a:lnTo>
                  <a:lnTo>
                    <a:pt x="59" y="17"/>
                  </a:lnTo>
                  <a:lnTo>
                    <a:pt x="68" y="27"/>
                  </a:lnTo>
                  <a:lnTo>
                    <a:pt x="77" y="17"/>
                  </a:lnTo>
                  <a:lnTo>
                    <a:pt x="86" y="27"/>
                  </a:lnTo>
                  <a:lnTo>
                    <a:pt x="100" y="12"/>
                  </a:lnTo>
                  <a:lnTo>
                    <a:pt x="91" y="4"/>
                  </a:lnTo>
                  <a:lnTo>
                    <a:pt x="86" y="9"/>
                  </a:lnTo>
                  <a:lnTo>
                    <a:pt x="77" y="0"/>
                  </a:lnTo>
                  <a:lnTo>
                    <a:pt x="68" y="9"/>
                  </a:lnTo>
                  <a:lnTo>
                    <a:pt x="59" y="0"/>
                  </a:lnTo>
                  <a:lnTo>
                    <a:pt x="50" y="9"/>
                  </a:lnTo>
                  <a:lnTo>
                    <a:pt x="41" y="0"/>
                  </a:lnTo>
                  <a:lnTo>
                    <a:pt x="32" y="9"/>
                  </a:lnTo>
                  <a:lnTo>
                    <a:pt x="23" y="0"/>
                  </a:lnTo>
                  <a:lnTo>
                    <a:pt x="14" y="9"/>
                  </a:lnTo>
                  <a:lnTo>
                    <a:pt x="9" y="4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36" name="Freeform 134"/>
            <p:cNvSpPr>
              <a:spLocks/>
            </p:cNvSpPr>
            <p:nvPr userDrawn="1"/>
          </p:nvSpPr>
          <p:spPr bwMode="auto">
            <a:xfrm>
              <a:off x="10263188" y="3705226"/>
              <a:ext cx="192088" cy="101600"/>
            </a:xfrm>
            <a:custGeom>
              <a:avLst/>
              <a:gdLst>
                <a:gd name="T0" fmla="*/ 121 w 121"/>
                <a:gd name="T1" fmla="*/ 25 h 64"/>
                <a:gd name="T2" fmla="*/ 114 w 121"/>
                <a:gd name="T3" fmla="*/ 17 h 64"/>
                <a:gd name="T4" fmla="*/ 121 w 121"/>
                <a:gd name="T5" fmla="*/ 9 h 64"/>
                <a:gd name="T6" fmla="*/ 112 w 121"/>
                <a:gd name="T7" fmla="*/ 0 h 64"/>
                <a:gd name="T8" fmla="*/ 94 w 121"/>
                <a:gd name="T9" fmla="*/ 0 h 64"/>
                <a:gd name="T10" fmla="*/ 27 w 121"/>
                <a:gd name="T11" fmla="*/ 0 h 64"/>
                <a:gd name="T12" fmla="*/ 9 w 121"/>
                <a:gd name="T13" fmla="*/ 0 h 64"/>
                <a:gd name="T14" fmla="*/ 0 w 121"/>
                <a:gd name="T15" fmla="*/ 9 h 64"/>
                <a:gd name="T16" fmla="*/ 7 w 121"/>
                <a:gd name="T17" fmla="*/ 17 h 64"/>
                <a:gd name="T18" fmla="*/ 0 w 121"/>
                <a:gd name="T19" fmla="*/ 25 h 64"/>
                <a:gd name="T20" fmla="*/ 7 w 121"/>
                <a:gd name="T21" fmla="*/ 34 h 64"/>
                <a:gd name="T22" fmla="*/ 0 w 121"/>
                <a:gd name="T23" fmla="*/ 42 h 64"/>
                <a:gd name="T24" fmla="*/ 9 w 121"/>
                <a:gd name="T25" fmla="*/ 51 h 64"/>
                <a:gd name="T26" fmla="*/ 9 w 121"/>
                <a:gd name="T27" fmla="*/ 52 h 64"/>
                <a:gd name="T28" fmla="*/ 21 w 121"/>
                <a:gd name="T29" fmla="*/ 64 h 64"/>
                <a:gd name="T30" fmla="*/ 38 w 121"/>
                <a:gd name="T31" fmla="*/ 64 h 64"/>
                <a:gd name="T32" fmla="*/ 82 w 121"/>
                <a:gd name="T33" fmla="*/ 64 h 64"/>
                <a:gd name="T34" fmla="*/ 100 w 121"/>
                <a:gd name="T35" fmla="*/ 64 h 64"/>
                <a:gd name="T36" fmla="*/ 112 w 121"/>
                <a:gd name="T37" fmla="*/ 52 h 64"/>
                <a:gd name="T38" fmla="*/ 112 w 121"/>
                <a:gd name="T39" fmla="*/ 51 h 64"/>
                <a:gd name="T40" fmla="*/ 121 w 121"/>
                <a:gd name="T41" fmla="*/ 42 h 64"/>
                <a:gd name="T42" fmla="*/ 114 w 121"/>
                <a:gd name="T43" fmla="*/ 34 h 64"/>
                <a:gd name="T44" fmla="*/ 121 w 121"/>
                <a:gd name="T45" fmla="*/ 25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1" h="64">
                  <a:moveTo>
                    <a:pt x="121" y="25"/>
                  </a:moveTo>
                  <a:cubicBezTo>
                    <a:pt x="121" y="21"/>
                    <a:pt x="118" y="18"/>
                    <a:pt x="114" y="17"/>
                  </a:cubicBezTo>
                  <a:cubicBezTo>
                    <a:pt x="118" y="16"/>
                    <a:pt x="121" y="13"/>
                    <a:pt x="121" y="9"/>
                  </a:cubicBezTo>
                  <a:cubicBezTo>
                    <a:pt x="121" y="4"/>
                    <a:pt x="117" y="0"/>
                    <a:pt x="112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3"/>
                    <a:pt x="3" y="16"/>
                    <a:pt x="7" y="17"/>
                  </a:cubicBezTo>
                  <a:cubicBezTo>
                    <a:pt x="3" y="18"/>
                    <a:pt x="0" y="21"/>
                    <a:pt x="0" y="25"/>
                  </a:cubicBezTo>
                  <a:cubicBezTo>
                    <a:pt x="0" y="30"/>
                    <a:pt x="3" y="33"/>
                    <a:pt x="7" y="34"/>
                  </a:cubicBezTo>
                  <a:cubicBezTo>
                    <a:pt x="3" y="35"/>
                    <a:pt x="0" y="38"/>
                    <a:pt x="0" y="42"/>
                  </a:cubicBezTo>
                  <a:cubicBezTo>
                    <a:pt x="0" y="47"/>
                    <a:pt x="4" y="51"/>
                    <a:pt x="9" y="51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58"/>
                    <a:pt x="14" y="64"/>
                    <a:pt x="21" y="64"/>
                  </a:cubicBezTo>
                  <a:cubicBezTo>
                    <a:pt x="38" y="64"/>
                    <a:pt x="38" y="64"/>
                    <a:pt x="38" y="64"/>
                  </a:cubicBezTo>
                  <a:cubicBezTo>
                    <a:pt x="82" y="64"/>
                    <a:pt x="82" y="64"/>
                    <a:pt x="82" y="64"/>
                  </a:cubicBezTo>
                  <a:cubicBezTo>
                    <a:pt x="100" y="64"/>
                    <a:pt x="100" y="64"/>
                    <a:pt x="100" y="64"/>
                  </a:cubicBezTo>
                  <a:cubicBezTo>
                    <a:pt x="107" y="64"/>
                    <a:pt x="112" y="58"/>
                    <a:pt x="112" y="52"/>
                  </a:cubicBezTo>
                  <a:cubicBezTo>
                    <a:pt x="112" y="51"/>
                    <a:pt x="112" y="51"/>
                    <a:pt x="112" y="51"/>
                  </a:cubicBezTo>
                  <a:cubicBezTo>
                    <a:pt x="117" y="51"/>
                    <a:pt x="121" y="47"/>
                    <a:pt x="121" y="42"/>
                  </a:cubicBezTo>
                  <a:cubicBezTo>
                    <a:pt x="121" y="38"/>
                    <a:pt x="118" y="35"/>
                    <a:pt x="114" y="34"/>
                  </a:cubicBezTo>
                  <a:cubicBezTo>
                    <a:pt x="118" y="33"/>
                    <a:pt x="121" y="30"/>
                    <a:pt x="121" y="25"/>
                  </a:cubicBezTo>
                  <a:close/>
                </a:path>
              </a:pathLst>
            </a:cu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37" name="Freeform 135"/>
            <p:cNvSpPr>
              <a:spLocks/>
            </p:cNvSpPr>
            <p:nvPr userDrawn="1"/>
          </p:nvSpPr>
          <p:spPr bwMode="auto">
            <a:xfrm>
              <a:off x="10253663" y="3695701"/>
              <a:ext cx="211138" cy="120650"/>
            </a:xfrm>
            <a:custGeom>
              <a:avLst/>
              <a:gdLst>
                <a:gd name="T0" fmla="*/ 133 w 133"/>
                <a:gd name="T1" fmla="*/ 31 h 76"/>
                <a:gd name="T2" fmla="*/ 122 w 133"/>
                <a:gd name="T3" fmla="*/ 17 h 76"/>
                <a:gd name="T4" fmla="*/ 122 w 133"/>
                <a:gd name="T5" fmla="*/ 29 h 76"/>
                <a:gd name="T6" fmla="*/ 133 w 133"/>
                <a:gd name="T7" fmla="*/ 15 h 76"/>
                <a:gd name="T8" fmla="*/ 118 w 133"/>
                <a:gd name="T9" fmla="*/ 0 h 76"/>
                <a:gd name="T10" fmla="*/ 100 w 133"/>
                <a:gd name="T11" fmla="*/ 0 h 76"/>
                <a:gd name="T12" fmla="*/ 15 w 133"/>
                <a:gd name="T13" fmla="*/ 0 h 76"/>
                <a:gd name="T14" fmla="*/ 4 w 133"/>
                <a:gd name="T15" fmla="*/ 4 h 76"/>
                <a:gd name="T16" fmla="*/ 3 w 133"/>
                <a:gd name="T17" fmla="*/ 24 h 76"/>
                <a:gd name="T18" fmla="*/ 13 w 133"/>
                <a:gd name="T19" fmla="*/ 23 h 76"/>
                <a:gd name="T20" fmla="*/ 3 w 133"/>
                <a:gd name="T21" fmla="*/ 22 h 76"/>
                <a:gd name="T22" fmla="*/ 3 w 133"/>
                <a:gd name="T23" fmla="*/ 41 h 76"/>
                <a:gd name="T24" fmla="*/ 13 w 133"/>
                <a:gd name="T25" fmla="*/ 40 h 76"/>
                <a:gd name="T26" fmla="*/ 3 w 133"/>
                <a:gd name="T27" fmla="*/ 39 h 76"/>
                <a:gd name="T28" fmla="*/ 15 w 133"/>
                <a:gd name="T29" fmla="*/ 63 h 76"/>
                <a:gd name="T30" fmla="*/ 9 w 133"/>
                <a:gd name="T31" fmla="*/ 57 h 76"/>
                <a:gd name="T32" fmla="*/ 14 w 133"/>
                <a:gd name="T33" fmla="*/ 71 h 76"/>
                <a:gd name="T34" fmla="*/ 44 w 133"/>
                <a:gd name="T35" fmla="*/ 76 h 76"/>
                <a:gd name="T36" fmla="*/ 106 w 133"/>
                <a:gd name="T37" fmla="*/ 76 h 76"/>
                <a:gd name="T38" fmla="*/ 124 w 133"/>
                <a:gd name="T39" fmla="*/ 58 h 76"/>
                <a:gd name="T40" fmla="*/ 118 w 133"/>
                <a:gd name="T41" fmla="*/ 57 h 76"/>
                <a:gd name="T42" fmla="*/ 128 w 133"/>
                <a:gd name="T43" fmla="*/ 59 h 76"/>
                <a:gd name="T44" fmla="*/ 129 w 133"/>
                <a:gd name="T45" fmla="*/ 39 h 76"/>
                <a:gd name="T46" fmla="*/ 120 w 133"/>
                <a:gd name="T47" fmla="*/ 40 h 76"/>
                <a:gd name="T48" fmla="*/ 129 w 133"/>
                <a:gd name="T49" fmla="*/ 41 h 76"/>
                <a:gd name="T50" fmla="*/ 127 w 133"/>
                <a:gd name="T51" fmla="*/ 31 h 76"/>
                <a:gd name="T52" fmla="*/ 120 w 133"/>
                <a:gd name="T53" fmla="*/ 33 h 76"/>
                <a:gd name="T54" fmla="*/ 118 w 133"/>
                <a:gd name="T55" fmla="*/ 46 h 76"/>
                <a:gd name="T56" fmla="*/ 121 w 133"/>
                <a:gd name="T57" fmla="*/ 48 h 76"/>
                <a:gd name="T58" fmla="*/ 118 w 133"/>
                <a:gd name="T59" fmla="*/ 51 h 76"/>
                <a:gd name="T60" fmla="*/ 112 w 133"/>
                <a:gd name="T61" fmla="*/ 58 h 76"/>
                <a:gd name="T62" fmla="*/ 88 w 133"/>
                <a:gd name="T63" fmla="*/ 64 h 76"/>
                <a:gd name="T64" fmla="*/ 27 w 133"/>
                <a:gd name="T65" fmla="*/ 64 h 76"/>
                <a:gd name="T66" fmla="*/ 21 w 133"/>
                <a:gd name="T67" fmla="*/ 57 h 76"/>
                <a:gd name="T68" fmla="*/ 12 w 133"/>
                <a:gd name="T69" fmla="*/ 48 h 76"/>
                <a:gd name="T70" fmla="*/ 14 w 133"/>
                <a:gd name="T71" fmla="*/ 46 h 76"/>
                <a:gd name="T72" fmla="*/ 13 w 133"/>
                <a:gd name="T73" fmla="*/ 33 h 76"/>
                <a:gd name="T74" fmla="*/ 13 w 133"/>
                <a:gd name="T75" fmla="*/ 30 h 76"/>
                <a:gd name="T76" fmla="*/ 14 w 133"/>
                <a:gd name="T77" fmla="*/ 17 h 76"/>
                <a:gd name="T78" fmla="*/ 12 w 133"/>
                <a:gd name="T79" fmla="*/ 15 h 76"/>
                <a:gd name="T80" fmla="*/ 15 w 133"/>
                <a:gd name="T81" fmla="*/ 12 h 76"/>
                <a:gd name="T82" fmla="*/ 15 w 133"/>
                <a:gd name="T83" fmla="*/ 12 h 76"/>
                <a:gd name="T84" fmla="*/ 100 w 133"/>
                <a:gd name="T85" fmla="*/ 12 h 76"/>
                <a:gd name="T86" fmla="*/ 118 w 133"/>
                <a:gd name="T87" fmla="*/ 6 h 76"/>
                <a:gd name="T88" fmla="*/ 120 w 133"/>
                <a:gd name="T89" fmla="*/ 13 h 76"/>
                <a:gd name="T90" fmla="*/ 120 w 133"/>
                <a:gd name="T91" fmla="*/ 16 h 76"/>
                <a:gd name="T92" fmla="*/ 118 w 133"/>
                <a:gd name="T93" fmla="*/ 29 h 76"/>
                <a:gd name="T94" fmla="*/ 121 w 133"/>
                <a:gd name="T95" fmla="*/ 31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33" h="76">
                  <a:moveTo>
                    <a:pt x="127" y="31"/>
                  </a:moveTo>
                  <a:cubicBezTo>
                    <a:pt x="133" y="31"/>
                    <a:pt x="133" y="31"/>
                    <a:pt x="133" y="31"/>
                  </a:cubicBezTo>
                  <a:cubicBezTo>
                    <a:pt x="133" y="28"/>
                    <a:pt x="131" y="25"/>
                    <a:pt x="129" y="22"/>
                  </a:cubicBezTo>
                  <a:cubicBezTo>
                    <a:pt x="127" y="20"/>
                    <a:pt x="125" y="18"/>
                    <a:pt x="122" y="17"/>
                  </a:cubicBezTo>
                  <a:cubicBezTo>
                    <a:pt x="120" y="23"/>
                    <a:pt x="120" y="23"/>
                    <a:pt x="120" y="23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125" y="28"/>
                    <a:pt x="127" y="26"/>
                    <a:pt x="129" y="24"/>
                  </a:cubicBezTo>
                  <a:cubicBezTo>
                    <a:pt x="131" y="21"/>
                    <a:pt x="133" y="18"/>
                    <a:pt x="133" y="15"/>
                  </a:cubicBezTo>
                  <a:cubicBezTo>
                    <a:pt x="133" y="11"/>
                    <a:pt x="131" y="7"/>
                    <a:pt x="128" y="4"/>
                  </a:cubicBezTo>
                  <a:cubicBezTo>
                    <a:pt x="126" y="2"/>
                    <a:pt x="122" y="0"/>
                    <a:pt x="118" y="0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1" y="0"/>
                    <a:pt x="7" y="2"/>
                    <a:pt x="4" y="4"/>
                  </a:cubicBezTo>
                  <a:cubicBezTo>
                    <a:pt x="2" y="7"/>
                    <a:pt x="0" y="11"/>
                    <a:pt x="0" y="15"/>
                  </a:cubicBezTo>
                  <a:cubicBezTo>
                    <a:pt x="0" y="18"/>
                    <a:pt x="1" y="21"/>
                    <a:pt x="3" y="24"/>
                  </a:cubicBezTo>
                  <a:cubicBezTo>
                    <a:pt x="5" y="26"/>
                    <a:pt x="8" y="28"/>
                    <a:pt x="11" y="29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8" y="18"/>
                    <a:pt x="5" y="20"/>
                    <a:pt x="3" y="22"/>
                  </a:cubicBezTo>
                  <a:cubicBezTo>
                    <a:pt x="1" y="25"/>
                    <a:pt x="0" y="28"/>
                    <a:pt x="0" y="31"/>
                  </a:cubicBezTo>
                  <a:cubicBezTo>
                    <a:pt x="0" y="35"/>
                    <a:pt x="1" y="38"/>
                    <a:pt x="3" y="41"/>
                  </a:cubicBezTo>
                  <a:cubicBezTo>
                    <a:pt x="5" y="43"/>
                    <a:pt x="8" y="45"/>
                    <a:pt x="11" y="46"/>
                  </a:cubicBezTo>
                  <a:cubicBezTo>
                    <a:pt x="13" y="40"/>
                    <a:pt x="13" y="40"/>
                    <a:pt x="13" y="40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8" y="35"/>
                    <a:pt x="5" y="37"/>
                    <a:pt x="3" y="39"/>
                  </a:cubicBezTo>
                  <a:cubicBezTo>
                    <a:pt x="1" y="42"/>
                    <a:pt x="0" y="45"/>
                    <a:pt x="0" y="48"/>
                  </a:cubicBezTo>
                  <a:cubicBezTo>
                    <a:pt x="0" y="56"/>
                    <a:pt x="7" y="63"/>
                    <a:pt x="15" y="63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9" y="57"/>
                    <a:pt x="9" y="57"/>
                    <a:pt x="9" y="57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9" y="63"/>
                    <a:pt x="11" y="67"/>
                    <a:pt x="14" y="71"/>
                  </a:cubicBezTo>
                  <a:cubicBezTo>
                    <a:pt x="17" y="74"/>
                    <a:pt x="22" y="76"/>
                    <a:pt x="27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88" y="76"/>
                    <a:pt x="88" y="76"/>
                    <a:pt x="88" y="76"/>
                  </a:cubicBezTo>
                  <a:cubicBezTo>
                    <a:pt x="106" y="76"/>
                    <a:pt x="106" y="76"/>
                    <a:pt x="106" y="76"/>
                  </a:cubicBezTo>
                  <a:cubicBezTo>
                    <a:pt x="111" y="76"/>
                    <a:pt x="116" y="74"/>
                    <a:pt x="119" y="71"/>
                  </a:cubicBezTo>
                  <a:cubicBezTo>
                    <a:pt x="122" y="67"/>
                    <a:pt x="124" y="63"/>
                    <a:pt x="124" y="58"/>
                  </a:cubicBezTo>
                  <a:cubicBezTo>
                    <a:pt x="124" y="57"/>
                    <a:pt x="124" y="57"/>
                    <a:pt x="124" y="57"/>
                  </a:cubicBezTo>
                  <a:cubicBezTo>
                    <a:pt x="118" y="57"/>
                    <a:pt x="118" y="57"/>
                    <a:pt x="118" y="57"/>
                  </a:cubicBezTo>
                  <a:cubicBezTo>
                    <a:pt x="118" y="63"/>
                    <a:pt x="118" y="63"/>
                    <a:pt x="118" y="63"/>
                  </a:cubicBezTo>
                  <a:cubicBezTo>
                    <a:pt x="122" y="63"/>
                    <a:pt x="126" y="61"/>
                    <a:pt x="128" y="59"/>
                  </a:cubicBezTo>
                  <a:cubicBezTo>
                    <a:pt x="131" y="56"/>
                    <a:pt x="133" y="52"/>
                    <a:pt x="133" y="48"/>
                  </a:cubicBezTo>
                  <a:cubicBezTo>
                    <a:pt x="133" y="45"/>
                    <a:pt x="131" y="42"/>
                    <a:pt x="129" y="39"/>
                  </a:cubicBezTo>
                  <a:cubicBezTo>
                    <a:pt x="127" y="37"/>
                    <a:pt x="125" y="35"/>
                    <a:pt x="122" y="34"/>
                  </a:cubicBezTo>
                  <a:cubicBezTo>
                    <a:pt x="120" y="40"/>
                    <a:pt x="120" y="40"/>
                    <a:pt x="120" y="40"/>
                  </a:cubicBezTo>
                  <a:cubicBezTo>
                    <a:pt x="122" y="46"/>
                    <a:pt x="122" y="46"/>
                    <a:pt x="122" y="46"/>
                  </a:cubicBezTo>
                  <a:cubicBezTo>
                    <a:pt x="125" y="45"/>
                    <a:pt x="127" y="43"/>
                    <a:pt x="129" y="41"/>
                  </a:cubicBezTo>
                  <a:cubicBezTo>
                    <a:pt x="131" y="38"/>
                    <a:pt x="133" y="35"/>
                    <a:pt x="133" y="31"/>
                  </a:cubicBezTo>
                  <a:cubicBezTo>
                    <a:pt x="127" y="31"/>
                    <a:pt x="127" y="31"/>
                    <a:pt x="127" y="31"/>
                  </a:cubicBezTo>
                  <a:cubicBezTo>
                    <a:pt x="121" y="31"/>
                    <a:pt x="121" y="31"/>
                    <a:pt x="121" y="31"/>
                  </a:cubicBezTo>
                  <a:cubicBezTo>
                    <a:pt x="121" y="32"/>
                    <a:pt x="120" y="33"/>
                    <a:pt x="120" y="33"/>
                  </a:cubicBezTo>
                  <a:cubicBezTo>
                    <a:pt x="120" y="34"/>
                    <a:pt x="119" y="34"/>
                    <a:pt x="118" y="34"/>
                  </a:cubicBezTo>
                  <a:cubicBezTo>
                    <a:pt x="118" y="46"/>
                    <a:pt x="118" y="46"/>
                    <a:pt x="118" y="46"/>
                  </a:cubicBezTo>
                  <a:cubicBezTo>
                    <a:pt x="119" y="46"/>
                    <a:pt x="120" y="46"/>
                    <a:pt x="120" y="47"/>
                  </a:cubicBezTo>
                  <a:cubicBezTo>
                    <a:pt x="120" y="47"/>
                    <a:pt x="121" y="48"/>
                    <a:pt x="121" y="48"/>
                  </a:cubicBezTo>
                  <a:cubicBezTo>
                    <a:pt x="121" y="49"/>
                    <a:pt x="120" y="50"/>
                    <a:pt x="120" y="50"/>
                  </a:cubicBezTo>
                  <a:cubicBezTo>
                    <a:pt x="119" y="51"/>
                    <a:pt x="119" y="51"/>
                    <a:pt x="118" y="51"/>
                  </a:cubicBezTo>
                  <a:cubicBezTo>
                    <a:pt x="112" y="57"/>
                    <a:pt x="112" y="57"/>
                    <a:pt x="112" y="57"/>
                  </a:cubicBezTo>
                  <a:cubicBezTo>
                    <a:pt x="112" y="58"/>
                    <a:pt x="112" y="58"/>
                    <a:pt x="112" y="58"/>
                  </a:cubicBezTo>
                  <a:cubicBezTo>
                    <a:pt x="112" y="61"/>
                    <a:pt x="109" y="64"/>
                    <a:pt x="106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44" y="64"/>
                    <a:pt x="44" y="64"/>
                    <a:pt x="44" y="64"/>
                  </a:cubicBezTo>
                  <a:cubicBezTo>
                    <a:pt x="27" y="64"/>
                    <a:pt x="27" y="64"/>
                    <a:pt x="27" y="64"/>
                  </a:cubicBezTo>
                  <a:cubicBezTo>
                    <a:pt x="23" y="64"/>
                    <a:pt x="21" y="61"/>
                    <a:pt x="21" y="58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4" y="51"/>
                    <a:pt x="12" y="50"/>
                    <a:pt x="12" y="48"/>
                  </a:cubicBezTo>
                  <a:cubicBezTo>
                    <a:pt x="12" y="48"/>
                    <a:pt x="13" y="47"/>
                    <a:pt x="13" y="47"/>
                  </a:cubicBezTo>
                  <a:cubicBezTo>
                    <a:pt x="13" y="46"/>
                    <a:pt x="14" y="46"/>
                    <a:pt x="14" y="46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3" y="34"/>
                    <a:pt x="13" y="33"/>
                  </a:cubicBezTo>
                  <a:cubicBezTo>
                    <a:pt x="13" y="33"/>
                    <a:pt x="12" y="32"/>
                    <a:pt x="12" y="31"/>
                  </a:cubicBezTo>
                  <a:cubicBezTo>
                    <a:pt x="12" y="31"/>
                    <a:pt x="13" y="30"/>
                    <a:pt x="13" y="30"/>
                  </a:cubicBezTo>
                  <a:cubicBezTo>
                    <a:pt x="13" y="29"/>
                    <a:pt x="14" y="29"/>
                    <a:pt x="14" y="29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7"/>
                    <a:pt x="13" y="17"/>
                    <a:pt x="13" y="16"/>
                  </a:cubicBezTo>
                  <a:cubicBezTo>
                    <a:pt x="13" y="16"/>
                    <a:pt x="12" y="15"/>
                    <a:pt x="12" y="15"/>
                  </a:cubicBezTo>
                  <a:cubicBezTo>
                    <a:pt x="12" y="14"/>
                    <a:pt x="13" y="13"/>
                    <a:pt x="13" y="13"/>
                  </a:cubicBezTo>
                  <a:cubicBezTo>
                    <a:pt x="14" y="12"/>
                    <a:pt x="14" y="12"/>
                    <a:pt x="15" y="12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100" y="12"/>
                    <a:pt x="100" y="12"/>
                    <a:pt x="100" y="12"/>
                  </a:cubicBezTo>
                  <a:cubicBezTo>
                    <a:pt x="118" y="12"/>
                    <a:pt x="118" y="12"/>
                    <a:pt x="118" y="12"/>
                  </a:cubicBezTo>
                  <a:cubicBezTo>
                    <a:pt x="118" y="6"/>
                    <a:pt x="118" y="6"/>
                    <a:pt x="118" y="6"/>
                  </a:cubicBezTo>
                  <a:cubicBezTo>
                    <a:pt x="118" y="12"/>
                    <a:pt x="118" y="12"/>
                    <a:pt x="118" y="12"/>
                  </a:cubicBezTo>
                  <a:cubicBezTo>
                    <a:pt x="119" y="12"/>
                    <a:pt x="119" y="12"/>
                    <a:pt x="120" y="13"/>
                  </a:cubicBezTo>
                  <a:cubicBezTo>
                    <a:pt x="120" y="13"/>
                    <a:pt x="121" y="14"/>
                    <a:pt x="121" y="15"/>
                  </a:cubicBezTo>
                  <a:cubicBezTo>
                    <a:pt x="121" y="15"/>
                    <a:pt x="120" y="16"/>
                    <a:pt x="120" y="16"/>
                  </a:cubicBezTo>
                  <a:cubicBezTo>
                    <a:pt x="120" y="17"/>
                    <a:pt x="119" y="17"/>
                    <a:pt x="118" y="17"/>
                  </a:cubicBezTo>
                  <a:cubicBezTo>
                    <a:pt x="118" y="29"/>
                    <a:pt x="118" y="29"/>
                    <a:pt x="118" y="29"/>
                  </a:cubicBezTo>
                  <a:cubicBezTo>
                    <a:pt x="119" y="29"/>
                    <a:pt x="120" y="29"/>
                    <a:pt x="120" y="30"/>
                  </a:cubicBezTo>
                  <a:cubicBezTo>
                    <a:pt x="120" y="30"/>
                    <a:pt x="121" y="31"/>
                    <a:pt x="121" y="31"/>
                  </a:cubicBezTo>
                  <a:lnTo>
                    <a:pt x="127" y="31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38" name="Rectangle 136"/>
            <p:cNvSpPr>
              <a:spLocks noChangeArrowheads="1"/>
            </p:cNvSpPr>
            <p:nvPr userDrawn="1"/>
          </p:nvSpPr>
          <p:spPr bwMode="auto">
            <a:xfrm>
              <a:off x="10272713" y="3740151"/>
              <a:ext cx="8255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39" name="Freeform 137"/>
            <p:cNvSpPr>
              <a:spLocks/>
            </p:cNvSpPr>
            <p:nvPr userDrawn="1"/>
          </p:nvSpPr>
          <p:spPr bwMode="auto">
            <a:xfrm>
              <a:off x="10272713" y="3740151"/>
              <a:ext cx="82550" cy="19050"/>
            </a:xfrm>
            <a:custGeom>
              <a:avLst/>
              <a:gdLst>
                <a:gd name="T0" fmla="*/ 0 w 52"/>
                <a:gd name="T1" fmla="*/ 12 h 12"/>
                <a:gd name="T2" fmla="*/ 52 w 52"/>
                <a:gd name="T3" fmla="*/ 12 h 12"/>
                <a:gd name="T4" fmla="*/ 52 w 52"/>
                <a:gd name="T5" fmla="*/ 0 h 12"/>
                <a:gd name="T6" fmla="*/ 0 w 52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12">
                  <a:moveTo>
                    <a:pt x="0" y="12"/>
                  </a:moveTo>
                  <a:lnTo>
                    <a:pt x="52" y="12"/>
                  </a:lnTo>
                  <a:lnTo>
                    <a:pt x="52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40" name="Freeform 138"/>
            <p:cNvSpPr>
              <a:spLocks/>
            </p:cNvSpPr>
            <p:nvPr userDrawn="1"/>
          </p:nvSpPr>
          <p:spPr bwMode="auto">
            <a:xfrm>
              <a:off x="9015413" y="3284538"/>
              <a:ext cx="293688" cy="403225"/>
            </a:xfrm>
            <a:custGeom>
              <a:avLst/>
              <a:gdLst>
                <a:gd name="T0" fmla="*/ 185 w 185"/>
                <a:gd name="T1" fmla="*/ 254 h 254"/>
                <a:gd name="T2" fmla="*/ 185 w 185"/>
                <a:gd name="T3" fmla="*/ 118 h 254"/>
                <a:gd name="T4" fmla="*/ 185 w 185"/>
                <a:gd name="T5" fmla="*/ 50 h 254"/>
                <a:gd name="T6" fmla="*/ 136 w 185"/>
                <a:gd name="T7" fmla="*/ 0 h 254"/>
                <a:gd name="T8" fmla="*/ 0 w 185"/>
                <a:gd name="T9" fmla="*/ 0 h 254"/>
                <a:gd name="T10" fmla="*/ 0 w 185"/>
                <a:gd name="T11" fmla="*/ 51 h 254"/>
                <a:gd name="T12" fmla="*/ 0 w 185"/>
                <a:gd name="T13" fmla="*/ 118 h 254"/>
                <a:gd name="T14" fmla="*/ 0 w 185"/>
                <a:gd name="T15" fmla="*/ 254 h 254"/>
                <a:gd name="T16" fmla="*/ 185 w 185"/>
                <a:gd name="T1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5" h="254">
                  <a:moveTo>
                    <a:pt x="185" y="254"/>
                  </a:moveTo>
                  <a:lnTo>
                    <a:pt x="185" y="118"/>
                  </a:lnTo>
                  <a:lnTo>
                    <a:pt x="185" y="50"/>
                  </a:lnTo>
                  <a:lnTo>
                    <a:pt x="136" y="0"/>
                  </a:lnTo>
                  <a:lnTo>
                    <a:pt x="0" y="0"/>
                  </a:lnTo>
                  <a:lnTo>
                    <a:pt x="0" y="51"/>
                  </a:lnTo>
                  <a:lnTo>
                    <a:pt x="0" y="118"/>
                  </a:lnTo>
                  <a:lnTo>
                    <a:pt x="0" y="254"/>
                  </a:lnTo>
                  <a:lnTo>
                    <a:pt x="185" y="254"/>
                  </a:lnTo>
                  <a:close/>
                </a:path>
              </a:pathLst>
            </a:custGeom>
            <a:solidFill>
              <a:srgbClr val="F7F8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41" name="Freeform 139"/>
            <p:cNvSpPr>
              <a:spLocks/>
            </p:cNvSpPr>
            <p:nvPr userDrawn="1"/>
          </p:nvSpPr>
          <p:spPr bwMode="auto">
            <a:xfrm>
              <a:off x="9005888" y="3275013"/>
              <a:ext cx="312738" cy="422275"/>
            </a:xfrm>
            <a:custGeom>
              <a:avLst/>
              <a:gdLst>
                <a:gd name="T0" fmla="*/ 191 w 197"/>
                <a:gd name="T1" fmla="*/ 260 h 266"/>
                <a:gd name="T2" fmla="*/ 197 w 197"/>
                <a:gd name="T3" fmla="*/ 260 h 266"/>
                <a:gd name="T4" fmla="*/ 197 w 197"/>
                <a:gd name="T5" fmla="*/ 124 h 266"/>
                <a:gd name="T6" fmla="*/ 197 w 197"/>
                <a:gd name="T7" fmla="*/ 53 h 266"/>
                <a:gd name="T8" fmla="*/ 144 w 197"/>
                <a:gd name="T9" fmla="*/ 0 h 266"/>
                <a:gd name="T10" fmla="*/ 0 w 197"/>
                <a:gd name="T11" fmla="*/ 0 h 266"/>
                <a:gd name="T12" fmla="*/ 0 w 197"/>
                <a:gd name="T13" fmla="*/ 57 h 266"/>
                <a:gd name="T14" fmla="*/ 0 w 197"/>
                <a:gd name="T15" fmla="*/ 124 h 266"/>
                <a:gd name="T16" fmla="*/ 0 w 197"/>
                <a:gd name="T17" fmla="*/ 266 h 266"/>
                <a:gd name="T18" fmla="*/ 197 w 197"/>
                <a:gd name="T19" fmla="*/ 266 h 266"/>
                <a:gd name="T20" fmla="*/ 197 w 197"/>
                <a:gd name="T21" fmla="*/ 260 h 266"/>
                <a:gd name="T22" fmla="*/ 191 w 197"/>
                <a:gd name="T23" fmla="*/ 260 h 266"/>
                <a:gd name="T24" fmla="*/ 191 w 197"/>
                <a:gd name="T25" fmla="*/ 254 h 266"/>
                <a:gd name="T26" fmla="*/ 12 w 197"/>
                <a:gd name="T27" fmla="*/ 254 h 266"/>
                <a:gd name="T28" fmla="*/ 12 w 197"/>
                <a:gd name="T29" fmla="*/ 124 h 266"/>
                <a:gd name="T30" fmla="*/ 12 w 197"/>
                <a:gd name="T31" fmla="*/ 57 h 266"/>
                <a:gd name="T32" fmla="*/ 12 w 197"/>
                <a:gd name="T33" fmla="*/ 12 h 266"/>
                <a:gd name="T34" fmla="*/ 139 w 197"/>
                <a:gd name="T35" fmla="*/ 12 h 266"/>
                <a:gd name="T36" fmla="*/ 185 w 197"/>
                <a:gd name="T37" fmla="*/ 58 h 266"/>
                <a:gd name="T38" fmla="*/ 185 w 197"/>
                <a:gd name="T39" fmla="*/ 124 h 266"/>
                <a:gd name="T40" fmla="*/ 185 w 197"/>
                <a:gd name="T41" fmla="*/ 260 h 266"/>
                <a:gd name="T42" fmla="*/ 191 w 197"/>
                <a:gd name="T43" fmla="*/ 260 h 266"/>
                <a:gd name="T44" fmla="*/ 191 w 197"/>
                <a:gd name="T45" fmla="*/ 254 h 266"/>
                <a:gd name="T46" fmla="*/ 191 w 197"/>
                <a:gd name="T47" fmla="*/ 26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7" h="266">
                  <a:moveTo>
                    <a:pt x="191" y="260"/>
                  </a:moveTo>
                  <a:lnTo>
                    <a:pt x="197" y="260"/>
                  </a:lnTo>
                  <a:lnTo>
                    <a:pt x="197" y="124"/>
                  </a:lnTo>
                  <a:lnTo>
                    <a:pt x="197" y="53"/>
                  </a:lnTo>
                  <a:lnTo>
                    <a:pt x="144" y="0"/>
                  </a:lnTo>
                  <a:lnTo>
                    <a:pt x="0" y="0"/>
                  </a:lnTo>
                  <a:lnTo>
                    <a:pt x="0" y="57"/>
                  </a:lnTo>
                  <a:lnTo>
                    <a:pt x="0" y="124"/>
                  </a:lnTo>
                  <a:lnTo>
                    <a:pt x="0" y="266"/>
                  </a:lnTo>
                  <a:lnTo>
                    <a:pt x="197" y="266"/>
                  </a:lnTo>
                  <a:lnTo>
                    <a:pt x="197" y="260"/>
                  </a:lnTo>
                  <a:lnTo>
                    <a:pt x="191" y="260"/>
                  </a:lnTo>
                  <a:lnTo>
                    <a:pt x="191" y="254"/>
                  </a:lnTo>
                  <a:lnTo>
                    <a:pt x="12" y="254"/>
                  </a:lnTo>
                  <a:lnTo>
                    <a:pt x="12" y="124"/>
                  </a:lnTo>
                  <a:lnTo>
                    <a:pt x="12" y="57"/>
                  </a:lnTo>
                  <a:lnTo>
                    <a:pt x="12" y="12"/>
                  </a:lnTo>
                  <a:lnTo>
                    <a:pt x="139" y="12"/>
                  </a:lnTo>
                  <a:lnTo>
                    <a:pt x="185" y="58"/>
                  </a:lnTo>
                  <a:lnTo>
                    <a:pt x="185" y="124"/>
                  </a:lnTo>
                  <a:lnTo>
                    <a:pt x="185" y="260"/>
                  </a:lnTo>
                  <a:lnTo>
                    <a:pt x="191" y="260"/>
                  </a:lnTo>
                  <a:lnTo>
                    <a:pt x="191" y="254"/>
                  </a:lnTo>
                  <a:lnTo>
                    <a:pt x="191" y="260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42" name="Freeform 140"/>
            <p:cNvSpPr>
              <a:spLocks/>
            </p:cNvSpPr>
            <p:nvPr userDrawn="1"/>
          </p:nvSpPr>
          <p:spPr bwMode="auto">
            <a:xfrm>
              <a:off x="9231313" y="3284538"/>
              <a:ext cx="77788" cy="79375"/>
            </a:xfrm>
            <a:custGeom>
              <a:avLst/>
              <a:gdLst>
                <a:gd name="T0" fmla="*/ 0 w 49"/>
                <a:gd name="T1" fmla="*/ 50 h 50"/>
                <a:gd name="T2" fmla="*/ 49 w 49"/>
                <a:gd name="T3" fmla="*/ 50 h 50"/>
                <a:gd name="T4" fmla="*/ 0 w 49"/>
                <a:gd name="T5" fmla="*/ 0 h 50"/>
                <a:gd name="T6" fmla="*/ 0 w 49"/>
                <a:gd name="T7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50">
                  <a:moveTo>
                    <a:pt x="0" y="50"/>
                  </a:moveTo>
                  <a:lnTo>
                    <a:pt x="49" y="50"/>
                  </a:lnTo>
                  <a:lnTo>
                    <a:pt x="0" y="0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43" name="Freeform 141"/>
            <p:cNvSpPr>
              <a:spLocks/>
            </p:cNvSpPr>
            <p:nvPr userDrawn="1"/>
          </p:nvSpPr>
          <p:spPr bwMode="auto">
            <a:xfrm>
              <a:off x="9221788" y="3278188"/>
              <a:ext cx="93663" cy="95250"/>
            </a:xfrm>
            <a:custGeom>
              <a:avLst/>
              <a:gdLst>
                <a:gd name="T0" fmla="*/ 6 w 59"/>
                <a:gd name="T1" fmla="*/ 54 h 60"/>
                <a:gd name="T2" fmla="*/ 6 w 59"/>
                <a:gd name="T3" fmla="*/ 60 h 60"/>
                <a:gd name="T4" fmla="*/ 55 w 59"/>
                <a:gd name="T5" fmla="*/ 60 h 60"/>
                <a:gd name="T6" fmla="*/ 59 w 59"/>
                <a:gd name="T7" fmla="*/ 49 h 60"/>
                <a:gd name="T8" fmla="*/ 10 w 59"/>
                <a:gd name="T9" fmla="*/ 0 h 60"/>
                <a:gd name="T10" fmla="*/ 0 w 59"/>
                <a:gd name="T11" fmla="*/ 4 h 60"/>
                <a:gd name="T12" fmla="*/ 0 w 59"/>
                <a:gd name="T13" fmla="*/ 54 h 60"/>
                <a:gd name="T14" fmla="*/ 6 w 59"/>
                <a:gd name="T15" fmla="*/ 60 h 60"/>
                <a:gd name="T16" fmla="*/ 6 w 59"/>
                <a:gd name="T17" fmla="*/ 54 h 60"/>
                <a:gd name="T18" fmla="*/ 12 w 59"/>
                <a:gd name="T19" fmla="*/ 54 h 60"/>
                <a:gd name="T20" fmla="*/ 12 w 59"/>
                <a:gd name="T21" fmla="*/ 19 h 60"/>
                <a:gd name="T22" fmla="*/ 40 w 59"/>
                <a:gd name="T23" fmla="*/ 48 h 60"/>
                <a:gd name="T24" fmla="*/ 6 w 59"/>
                <a:gd name="T25" fmla="*/ 48 h 60"/>
                <a:gd name="T26" fmla="*/ 6 w 59"/>
                <a:gd name="T27" fmla="*/ 54 h 60"/>
                <a:gd name="T28" fmla="*/ 12 w 59"/>
                <a:gd name="T29" fmla="*/ 54 h 60"/>
                <a:gd name="T30" fmla="*/ 6 w 59"/>
                <a:gd name="T31" fmla="*/ 5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9" h="60">
                  <a:moveTo>
                    <a:pt x="6" y="54"/>
                  </a:moveTo>
                  <a:lnTo>
                    <a:pt x="6" y="60"/>
                  </a:lnTo>
                  <a:lnTo>
                    <a:pt x="55" y="60"/>
                  </a:lnTo>
                  <a:lnTo>
                    <a:pt x="59" y="49"/>
                  </a:lnTo>
                  <a:lnTo>
                    <a:pt x="10" y="0"/>
                  </a:lnTo>
                  <a:lnTo>
                    <a:pt x="0" y="4"/>
                  </a:lnTo>
                  <a:lnTo>
                    <a:pt x="0" y="54"/>
                  </a:lnTo>
                  <a:lnTo>
                    <a:pt x="6" y="60"/>
                  </a:lnTo>
                  <a:lnTo>
                    <a:pt x="6" y="54"/>
                  </a:lnTo>
                  <a:lnTo>
                    <a:pt x="12" y="54"/>
                  </a:lnTo>
                  <a:lnTo>
                    <a:pt x="12" y="19"/>
                  </a:lnTo>
                  <a:lnTo>
                    <a:pt x="40" y="48"/>
                  </a:lnTo>
                  <a:lnTo>
                    <a:pt x="6" y="48"/>
                  </a:lnTo>
                  <a:lnTo>
                    <a:pt x="6" y="54"/>
                  </a:lnTo>
                  <a:lnTo>
                    <a:pt x="12" y="54"/>
                  </a:lnTo>
                  <a:lnTo>
                    <a:pt x="6" y="54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44" name="Freeform 142"/>
            <p:cNvSpPr>
              <a:spLocks/>
            </p:cNvSpPr>
            <p:nvPr userDrawn="1"/>
          </p:nvSpPr>
          <p:spPr bwMode="auto">
            <a:xfrm>
              <a:off x="9185276" y="3455988"/>
              <a:ext cx="217488" cy="311150"/>
            </a:xfrm>
            <a:custGeom>
              <a:avLst/>
              <a:gdLst>
                <a:gd name="T0" fmla="*/ 137 w 137"/>
                <a:gd name="T1" fmla="*/ 104 h 196"/>
                <a:gd name="T2" fmla="*/ 105 w 137"/>
                <a:gd name="T3" fmla="*/ 104 h 196"/>
                <a:gd name="T4" fmla="*/ 105 w 137"/>
                <a:gd name="T5" fmla="*/ 0 h 196"/>
                <a:gd name="T6" fmla="*/ 70 w 137"/>
                <a:gd name="T7" fmla="*/ 0 h 196"/>
                <a:gd name="T8" fmla="*/ 31 w 137"/>
                <a:gd name="T9" fmla="*/ 0 h 196"/>
                <a:gd name="T10" fmla="*/ 31 w 137"/>
                <a:gd name="T11" fmla="*/ 104 h 196"/>
                <a:gd name="T12" fmla="*/ 0 w 137"/>
                <a:gd name="T13" fmla="*/ 104 h 196"/>
                <a:gd name="T14" fmla="*/ 68 w 137"/>
                <a:gd name="T15" fmla="*/ 196 h 196"/>
                <a:gd name="T16" fmla="*/ 137 w 137"/>
                <a:gd name="T17" fmla="*/ 104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96">
                  <a:moveTo>
                    <a:pt x="137" y="104"/>
                  </a:moveTo>
                  <a:lnTo>
                    <a:pt x="105" y="104"/>
                  </a:lnTo>
                  <a:lnTo>
                    <a:pt x="105" y="0"/>
                  </a:lnTo>
                  <a:lnTo>
                    <a:pt x="70" y="0"/>
                  </a:lnTo>
                  <a:lnTo>
                    <a:pt x="31" y="0"/>
                  </a:lnTo>
                  <a:lnTo>
                    <a:pt x="31" y="104"/>
                  </a:lnTo>
                  <a:lnTo>
                    <a:pt x="0" y="104"/>
                  </a:lnTo>
                  <a:lnTo>
                    <a:pt x="68" y="196"/>
                  </a:lnTo>
                  <a:lnTo>
                    <a:pt x="137" y="10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45" name="Freeform 143"/>
            <p:cNvSpPr>
              <a:spLocks/>
            </p:cNvSpPr>
            <p:nvPr userDrawn="1"/>
          </p:nvSpPr>
          <p:spPr bwMode="auto">
            <a:xfrm>
              <a:off x="9166226" y="3446463"/>
              <a:ext cx="255588" cy="336550"/>
            </a:xfrm>
            <a:custGeom>
              <a:avLst/>
              <a:gdLst>
                <a:gd name="T0" fmla="*/ 149 w 161"/>
                <a:gd name="T1" fmla="*/ 110 h 212"/>
                <a:gd name="T2" fmla="*/ 149 w 161"/>
                <a:gd name="T3" fmla="*/ 104 h 212"/>
                <a:gd name="T4" fmla="*/ 123 w 161"/>
                <a:gd name="T5" fmla="*/ 104 h 212"/>
                <a:gd name="T6" fmla="*/ 123 w 161"/>
                <a:gd name="T7" fmla="*/ 0 h 212"/>
                <a:gd name="T8" fmla="*/ 82 w 161"/>
                <a:gd name="T9" fmla="*/ 0 h 212"/>
                <a:gd name="T10" fmla="*/ 37 w 161"/>
                <a:gd name="T11" fmla="*/ 0 h 212"/>
                <a:gd name="T12" fmla="*/ 37 w 161"/>
                <a:gd name="T13" fmla="*/ 104 h 212"/>
                <a:gd name="T14" fmla="*/ 0 w 161"/>
                <a:gd name="T15" fmla="*/ 104 h 212"/>
                <a:gd name="T16" fmla="*/ 80 w 161"/>
                <a:gd name="T17" fmla="*/ 212 h 212"/>
                <a:gd name="T18" fmla="*/ 161 w 161"/>
                <a:gd name="T19" fmla="*/ 104 h 212"/>
                <a:gd name="T20" fmla="*/ 149 w 161"/>
                <a:gd name="T21" fmla="*/ 104 h 212"/>
                <a:gd name="T22" fmla="*/ 149 w 161"/>
                <a:gd name="T23" fmla="*/ 110 h 212"/>
                <a:gd name="T24" fmla="*/ 144 w 161"/>
                <a:gd name="T25" fmla="*/ 107 h 212"/>
                <a:gd name="T26" fmla="*/ 80 w 161"/>
                <a:gd name="T27" fmla="*/ 192 h 212"/>
                <a:gd name="T28" fmla="*/ 23 w 161"/>
                <a:gd name="T29" fmla="*/ 116 h 212"/>
                <a:gd name="T30" fmla="*/ 49 w 161"/>
                <a:gd name="T31" fmla="*/ 116 h 212"/>
                <a:gd name="T32" fmla="*/ 49 w 161"/>
                <a:gd name="T33" fmla="*/ 12 h 212"/>
                <a:gd name="T34" fmla="*/ 82 w 161"/>
                <a:gd name="T35" fmla="*/ 12 h 212"/>
                <a:gd name="T36" fmla="*/ 111 w 161"/>
                <a:gd name="T37" fmla="*/ 12 h 212"/>
                <a:gd name="T38" fmla="*/ 111 w 161"/>
                <a:gd name="T39" fmla="*/ 116 h 212"/>
                <a:gd name="T40" fmla="*/ 149 w 161"/>
                <a:gd name="T41" fmla="*/ 116 h 212"/>
                <a:gd name="T42" fmla="*/ 149 w 161"/>
                <a:gd name="T43" fmla="*/ 110 h 212"/>
                <a:gd name="T44" fmla="*/ 144 w 161"/>
                <a:gd name="T45" fmla="*/ 107 h 212"/>
                <a:gd name="T46" fmla="*/ 149 w 161"/>
                <a:gd name="T47" fmla="*/ 11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61" h="212">
                  <a:moveTo>
                    <a:pt x="149" y="110"/>
                  </a:moveTo>
                  <a:lnTo>
                    <a:pt x="149" y="104"/>
                  </a:lnTo>
                  <a:lnTo>
                    <a:pt x="123" y="104"/>
                  </a:lnTo>
                  <a:lnTo>
                    <a:pt x="123" y="0"/>
                  </a:lnTo>
                  <a:lnTo>
                    <a:pt x="82" y="0"/>
                  </a:lnTo>
                  <a:lnTo>
                    <a:pt x="37" y="0"/>
                  </a:lnTo>
                  <a:lnTo>
                    <a:pt x="37" y="104"/>
                  </a:lnTo>
                  <a:lnTo>
                    <a:pt x="0" y="104"/>
                  </a:lnTo>
                  <a:lnTo>
                    <a:pt x="80" y="212"/>
                  </a:lnTo>
                  <a:lnTo>
                    <a:pt x="161" y="104"/>
                  </a:lnTo>
                  <a:lnTo>
                    <a:pt x="149" y="104"/>
                  </a:lnTo>
                  <a:lnTo>
                    <a:pt x="149" y="110"/>
                  </a:lnTo>
                  <a:lnTo>
                    <a:pt x="144" y="107"/>
                  </a:lnTo>
                  <a:lnTo>
                    <a:pt x="80" y="192"/>
                  </a:lnTo>
                  <a:lnTo>
                    <a:pt x="23" y="116"/>
                  </a:lnTo>
                  <a:lnTo>
                    <a:pt x="49" y="116"/>
                  </a:lnTo>
                  <a:lnTo>
                    <a:pt x="49" y="12"/>
                  </a:lnTo>
                  <a:lnTo>
                    <a:pt x="82" y="12"/>
                  </a:lnTo>
                  <a:lnTo>
                    <a:pt x="111" y="12"/>
                  </a:lnTo>
                  <a:lnTo>
                    <a:pt x="111" y="116"/>
                  </a:lnTo>
                  <a:lnTo>
                    <a:pt x="149" y="116"/>
                  </a:lnTo>
                  <a:lnTo>
                    <a:pt x="149" y="110"/>
                  </a:lnTo>
                  <a:lnTo>
                    <a:pt x="144" y="107"/>
                  </a:lnTo>
                  <a:lnTo>
                    <a:pt x="149" y="110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46" name="Rectangle 144"/>
            <p:cNvSpPr>
              <a:spLocks noChangeArrowheads="1"/>
            </p:cNvSpPr>
            <p:nvPr userDrawn="1"/>
          </p:nvSpPr>
          <p:spPr bwMode="auto">
            <a:xfrm>
              <a:off x="5327651" y="4284663"/>
              <a:ext cx="322263" cy="2698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47" name="Freeform 145"/>
            <p:cNvSpPr>
              <a:spLocks/>
            </p:cNvSpPr>
            <p:nvPr userDrawn="1"/>
          </p:nvSpPr>
          <p:spPr bwMode="auto">
            <a:xfrm>
              <a:off x="5318126" y="4275138"/>
              <a:ext cx="341313" cy="288925"/>
            </a:xfrm>
            <a:custGeom>
              <a:avLst/>
              <a:gdLst>
                <a:gd name="T0" fmla="*/ 6 w 215"/>
                <a:gd name="T1" fmla="*/ 176 h 182"/>
                <a:gd name="T2" fmla="*/ 6 w 215"/>
                <a:gd name="T3" fmla="*/ 182 h 182"/>
                <a:gd name="T4" fmla="*/ 215 w 215"/>
                <a:gd name="T5" fmla="*/ 182 h 182"/>
                <a:gd name="T6" fmla="*/ 215 w 215"/>
                <a:gd name="T7" fmla="*/ 0 h 182"/>
                <a:gd name="T8" fmla="*/ 0 w 215"/>
                <a:gd name="T9" fmla="*/ 0 h 182"/>
                <a:gd name="T10" fmla="*/ 0 w 215"/>
                <a:gd name="T11" fmla="*/ 182 h 182"/>
                <a:gd name="T12" fmla="*/ 6 w 215"/>
                <a:gd name="T13" fmla="*/ 182 h 182"/>
                <a:gd name="T14" fmla="*/ 6 w 215"/>
                <a:gd name="T15" fmla="*/ 176 h 182"/>
                <a:gd name="T16" fmla="*/ 12 w 215"/>
                <a:gd name="T17" fmla="*/ 176 h 182"/>
                <a:gd name="T18" fmla="*/ 12 w 215"/>
                <a:gd name="T19" fmla="*/ 12 h 182"/>
                <a:gd name="T20" fmla="*/ 203 w 215"/>
                <a:gd name="T21" fmla="*/ 12 h 182"/>
                <a:gd name="T22" fmla="*/ 203 w 215"/>
                <a:gd name="T23" fmla="*/ 170 h 182"/>
                <a:gd name="T24" fmla="*/ 6 w 215"/>
                <a:gd name="T25" fmla="*/ 170 h 182"/>
                <a:gd name="T26" fmla="*/ 6 w 215"/>
                <a:gd name="T27" fmla="*/ 176 h 182"/>
                <a:gd name="T28" fmla="*/ 12 w 215"/>
                <a:gd name="T29" fmla="*/ 176 h 182"/>
                <a:gd name="T30" fmla="*/ 6 w 215"/>
                <a:gd name="T31" fmla="*/ 176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5" h="182">
                  <a:moveTo>
                    <a:pt x="6" y="176"/>
                  </a:moveTo>
                  <a:lnTo>
                    <a:pt x="6" y="182"/>
                  </a:lnTo>
                  <a:lnTo>
                    <a:pt x="215" y="182"/>
                  </a:lnTo>
                  <a:lnTo>
                    <a:pt x="215" y="0"/>
                  </a:lnTo>
                  <a:lnTo>
                    <a:pt x="0" y="0"/>
                  </a:lnTo>
                  <a:lnTo>
                    <a:pt x="0" y="182"/>
                  </a:lnTo>
                  <a:lnTo>
                    <a:pt x="6" y="182"/>
                  </a:lnTo>
                  <a:lnTo>
                    <a:pt x="6" y="176"/>
                  </a:lnTo>
                  <a:lnTo>
                    <a:pt x="12" y="176"/>
                  </a:lnTo>
                  <a:lnTo>
                    <a:pt x="12" y="12"/>
                  </a:lnTo>
                  <a:lnTo>
                    <a:pt x="203" y="12"/>
                  </a:lnTo>
                  <a:lnTo>
                    <a:pt x="203" y="170"/>
                  </a:lnTo>
                  <a:lnTo>
                    <a:pt x="6" y="170"/>
                  </a:lnTo>
                  <a:lnTo>
                    <a:pt x="6" y="176"/>
                  </a:lnTo>
                  <a:lnTo>
                    <a:pt x="12" y="176"/>
                  </a:lnTo>
                  <a:lnTo>
                    <a:pt x="6" y="176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48" name="Rectangle 146"/>
            <p:cNvSpPr>
              <a:spLocks noChangeArrowheads="1"/>
            </p:cNvSpPr>
            <p:nvPr userDrawn="1"/>
          </p:nvSpPr>
          <p:spPr bwMode="auto">
            <a:xfrm>
              <a:off x="5327651" y="4284663"/>
              <a:ext cx="322263" cy="6985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49" name="Freeform 147"/>
            <p:cNvSpPr>
              <a:spLocks/>
            </p:cNvSpPr>
            <p:nvPr userDrawn="1"/>
          </p:nvSpPr>
          <p:spPr bwMode="auto">
            <a:xfrm>
              <a:off x="5318126" y="4275138"/>
              <a:ext cx="341313" cy="88900"/>
            </a:xfrm>
            <a:custGeom>
              <a:avLst/>
              <a:gdLst>
                <a:gd name="T0" fmla="*/ 6 w 215"/>
                <a:gd name="T1" fmla="*/ 50 h 56"/>
                <a:gd name="T2" fmla="*/ 6 w 215"/>
                <a:gd name="T3" fmla="*/ 56 h 56"/>
                <a:gd name="T4" fmla="*/ 215 w 215"/>
                <a:gd name="T5" fmla="*/ 56 h 56"/>
                <a:gd name="T6" fmla="*/ 215 w 215"/>
                <a:gd name="T7" fmla="*/ 0 h 56"/>
                <a:gd name="T8" fmla="*/ 0 w 215"/>
                <a:gd name="T9" fmla="*/ 0 h 56"/>
                <a:gd name="T10" fmla="*/ 0 w 215"/>
                <a:gd name="T11" fmla="*/ 56 h 56"/>
                <a:gd name="T12" fmla="*/ 6 w 215"/>
                <a:gd name="T13" fmla="*/ 56 h 56"/>
                <a:gd name="T14" fmla="*/ 6 w 215"/>
                <a:gd name="T15" fmla="*/ 50 h 56"/>
                <a:gd name="T16" fmla="*/ 12 w 215"/>
                <a:gd name="T17" fmla="*/ 50 h 56"/>
                <a:gd name="T18" fmla="*/ 12 w 215"/>
                <a:gd name="T19" fmla="*/ 12 h 56"/>
                <a:gd name="T20" fmla="*/ 203 w 215"/>
                <a:gd name="T21" fmla="*/ 12 h 56"/>
                <a:gd name="T22" fmla="*/ 203 w 215"/>
                <a:gd name="T23" fmla="*/ 44 h 56"/>
                <a:gd name="T24" fmla="*/ 6 w 215"/>
                <a:gd name="T25" fmla="*/ 44 h 56"/>
                <a:gd name="T26" fmla="*/ 6 w 215"/>
                <a:gd name="T27" fmla="*/ 50 h 56"/>
                <a:gd name="T28" fmla="*/ 12 w 215"/>
                <a:gd name="T29" fmla="*/ 50 h 56"/>
                <a:gd name="T30" fmla="*/ 6 w 215"/>
                <a:gd name="T31" fmla="*/ 5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5" h="56">
                  <a:moveTo>
                    <a:pt x="6" y="50"/>
                  </a:moveTo>
                  <a:lnTo>
                    <a:pt x="6" y="56"/>
                  </a:lnTo>
                  <a:lnTo>
                    <a:pt x="215" y="56"/>
                  </a:lnTo>
                  <a:lnTo>
                    <a:pt x="215" y="0"/>
                  </a:lnTo>
                  <a:lnTo>
                    <a:pt x="0" y="0"/>
                  </a:lnTo>
                  <a:lnTo>
                    <a:pt x="0" y="56"/>
                  </a:lnTo>
                  <a:lnTo>
                    <a:pt x="6" y="56"/>
                  </a:lnTo>
                  <a:lnTo>
                    <a:pt x="6" y="50"/>
                  </a:lnTo>
                  <a:lnTo>
                    <a:pt x="12" y="50"/>
                  </a:lnTo>
                  <a:lnTo>
                    <a:pt x="12" y="12"/>
                  </a:lnTo>
                  <a:lnTo>
                    <a:pt x="203" y="12"/>
                  </a:lnTo>
                  <a:lnTo>
                    <a:pt x="203" y="44"/>
                  </a:lnTo>
                  <a:lnTo>
                    <a:pt x="6" y="44"/>
                  </a:lnTo>
                  <a:lnTo>
                    <a:pt x="6" y="50"/>
                  </a:lnTo>
                  <a:lnTo>
                    <a:pt x="12" y="50"/>
                  </a:lnTo>
                  <a:lnTo>
                    <a:pt x="6" y="50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50" name="Rectangle 148"/>
            <p:cNvSpPr>
              <a:spLocks noChangeArrowheads="1"/>
            </p:cNvSpPr>
            <p:nvPr userDrawn="1"/>
          </p:nvSpPr>
          <p:spPr bwMode="auto">
            <a:xfrm>
              <a:off x="5370513" y="4389438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51" name="Rectangle 149"/>
            <p:cNvSpPr>
              <a:spLocks noChangeArrowheads="1"/>
            </p:cNvSpPr>
            <p:nvPr userDrawn="1"/>
          </p:nvSpPr>
          <p:spPr bwMode="auto">
            <a:xfrm>
              <a:off x="5407026" y="4389438"/>
              <a:ext cx="22225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52" name="Rectangle 150"/>
            <p:cNvSpPr>
              <a:spLocks noChangeArrowheads="1"/>
            </p:cNvSpPr>
            <p:nvPr userDrawn="1"/>
          </p:nvSpPr>
          <p:spPr bwMode="auto">
            <a:xfrm>
              <a:off x="5441951" y="4389438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53" name="Rectangle 151"/>
            <p:cNvSpPr>
              <a:spLocks noChangeArrowheads="1"/>
            </p:cNvSpPr>
            <p:nvPr userDrawn="1"/>
          </p:nvSpPr>
          <p:spPr bwMode="auto">
            <a:xfrm>
              <a:off x="5476876" y="4389438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54" name="Rectangle 152"/>
            <p:cNvSpPr>
              <a:spLocks noChangeArrowheads="1"/>
            </p:cNvSpPr>
            <p:nvPr userDrawn="1"/>
          </p:nvSpPr>
          <p:spPr bwMode="auto">
            <a:xfrm>
              <a:off x="5511801" y="4389438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55" name="Rectangle 153"/>
            <p:cNvSpPr>
              <a:spLocks noChangeArrowheads="1"/>
            </p:cNvSpPr>
            <p:nvPr userDrawn="1"/>
          </p:nvSpPr>
          <p:spPr bwMode="auto">
            <a:xfrm>
              <a:off x="5548313" y="4389438"/>
              <a:ext cx="22225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56" name="Rectangle 154"/>
            <p:cNvSpPr>
              <a:spLocks noChangeArrowheads="1"/>
            </p:cNvSpPr>
            <p:nvPr userDrawn="1"/>
          </p:nvSpPr>
          <p:spPr bwMode="auto">
            <a:xfrm>
              <a:off x="5583238" y="4389438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57" name="Rectangle 155"/>
            <p:cNvSpPr>
              <a:spLocks noChangeArrowheads="1"/>
            </p:cNvSpPr>
            <p:nvPr userDrawn="1"/>
          </p:nvSpPr>
          <p:spPr bwMode="auto">
            <a:xfrm>
              <a:off x="5370513" y="4425951"/>
              <a:ext cx="23813" cy="22225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58" name="Rectangle 156"/>
            <p:cNvSpPr>
              <a:spLocks noChangeArrowheads="1"/>
            </p:cNvSpPr>
            <p:nvPr userDrawn="1"/>
          </p:nvSpPr>
          <p:spPr bwMode="auto">
            <a:xfrm>
              <a:off x="5407026" y="4425951"/>
              <a:ext cx="22225" cy="22225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59" name="Rectangle 157"/>
            <p:cNvSpPr>
              <a:spLocks noChangeArrowheads="1"/>
            </p:cNvSpPr>
            <p:nvPr userDrawn="1"/>
          </p:nvSpPr>
          <p:spPr bwMode="auto">
            <a:xfrm>
              <a:off x="5441951" y="4425951"/>
              <a:ext cx="23813" cy="22225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60" name="Rectangle 158"/>
            <p:cNvSpPr>
              <a:spLocks noChangeArrowheads="1"/>
            </p:cNvSpPr>
            <p:nvPr userDrawn="1"/>
          </p:nvSpPr>
          <p:spPr bwMode="auto">
            <a:xfrm>
              <a:off x="5476876" y="4425951"/>
              <a:ext cx="23813" cy="22225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61" name="Rectangle 159"/>
            <p:cNvSpPr>
              <a:spLocks noChangeArrowheads="1"/>
            </p:cNvSpPr>
            <p:nvPr userDrawn="1"/>
          </p:nvSpPr>
          <p:spPr bwMode="auto">
            <a:xfrm>
              <a:off x="5511801" y="4425951"/>
              <a:ext cx="23813" cy="22225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62" name="Rectangle 160"/>
            <p:cNvSpPr>
              <a:spLocks noChangeArrowheads="1"/>
            </p:cNvSpPr>
            <p:nvPr userDrawn="1"/>
          </p:nvSpPr>
          <p:spPr bwMode="auto">
            <a:xfrm>
              <a:off x="5548313" y="4425951"/>
              <a:ext cx="22225" cy="22225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63" name="Rectangle 161"/>
            <p:cNvSpPr>
              <a:spLocks noChangeArrowheads="1"/>
            </p:cNvSpPr>
            <p:nvPr userDrawn="1"/>
          </p:nvSpPr>
          <p:spPr bwMode="auto">
            <a:xfrm>
              <a:off x="5583238" y="4425951"/>
              <a:ext cx="23813" cy="22225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64" name="Rectangle 162"/>
            <p:cNvSpPr>
              <a:spLocks noChangeArrowheads="1"/>
            </p:cNvSpPr>
            <p:nvPr userDrawn="1"/>
          </p:nvSpPr>
          <p:spPr bwMode="auto">
            <a:xfrm>
              <a:off x="5370513" y="4460876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65" name="Rectangle 163"/>
            <p:cNvSpPr>
              <a:spLocks noChangeArrowheads="1"/>
            </p:cNvSpPr>
            <p:nvPr userDrawn="1"/>
          </p:nvSpPr>
          <p:spPr bwMode="auto">
            <a:xfrm>
              <a:off x="5407026" y="4460876"/>
              <a:ext cx="22225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66" name="Rectangle 164"/>
            <p:cNvSpPr>
              <a:spLocks noChangeArrowheads="1"/>
            </p:cNvSpPr>
            <p:nvPr userDrawn="1"/>
          </p:nvSpPr>
          <p:spPr bwMode="auto">
            <a:xfrm>
              <a:off x="5441951" y="4460876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67" name="Rectangle 165"/>
            <p:cNvSpPr>
              <a:spLocks noChangeArrowheads="1"/>
            </p:cNvSpPr>
            <p:nvPr userDrawn="1"/>
          </p:nvSpPr>
          <p:spPr bwMode="auto">
            <a:xfrm>
              <a:off x="5476876" y="4460876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68" name="Rectangle 166"/>
            <p:cNvSpPr>
              <a:spLocks noChangeArrowheads="1"/>
            </p:cNvSpPr>
            <p:nvPr userDrawn="1"/>
          </p:nvSpPr>
          <p:spPr bwMode="auto">
            <a:xfrm>
              <a:off x="5511801" y="4460876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69" name="Rectangle 167"/>
            <p:cNvSpPr>
              <a:spLocks noChangeArrowheads="1"/>
            </p:cNvSpPr>
            <p:nvPr userDrawn="1"/>
          </p:nvSpPr>
          <p:spPr bwMode="auto">
            <a:xfrm>
              <a:off x="5548313" y="4460876"/>
              <a:ext cx="22225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70" name="Rectangle 168"/>
            <p:cNvSpPr>
              <a:spLocks noChangeArrowheads="1"/>
            </p:cNvSpPr>
            <p:nvPr userDrawn="1"/>
          </p:nvSpPr>
          <p:spPr bwMode="auto">
            <a:xfrm>
              <a:off x="5583238" y="4460876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71" name="Rectangle 169"/>
            <p:cNvSpPr>
              <a:spLocks noChangeArrowheads="1"/>
            </p:cNvSpPr>
            <p:nvPr userDrawn="1"/>
          </p:nvSpPr>
          <p:spPr bwMode="auto">
            <a:xfrm>
              <a:off x="5370513" y="4495801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72" name="Rectangle 170"/>
            <p:cNvSpPr>
              <a:spLocks noChangeArrowheads="1"/>
            </p:cNvSpPr>
            <p:nvPr userDrawn="1"/>
          </p:nvSpPr>
          <p:spPr bwMode="auto">
            <a:xfrm>
              <a:off x="5407026" y="4495801"/>
              <a:ext cx="22225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73" name="Rectangle 171"/>
            <p:cNvSpPr>
              <a:spLocks noChangeArrowheads="1"/>
            </p:cNvSpPr>
            <p:nvPr userDrawn="1"/>
          </p:nvSpPr>
          <p:spPr bwMode="auto">
            <a:xfrm>
              <a:off x="5441951" y="4495801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74" name="Rectangle 172"/>
            <p:cNvSpPr>
              <a:spLocks noChangeArrowheads="1"/>
            </p:cNvSpPr>
            <p:nvPr userDrawn="1"/>
          </p:nvSpPr>
          <p:spPr bwMode="auto">
            <a:xfrm>
              <a:off x="5476876" y="4495801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75" name="Rectangle 173"/>
            <p:cNvSpPr>
              <a:spLocks noChangeArrowheads="1"/>
            </p:cNvSpPr>
            <p:nvPr userDrawn="1"/>
          </p:nvSpPr>
          <p:spPr bwMode="auto">
            <a:xfrm>
              <a:off x="5511801" y="4495801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76" name="Rectangle 174"/>
            <p:cNvSpPr>
              <a:spLocks noChangeArrowheads="1"/>
            </p:cNvSpPr>
            <p:nvPr userDrawn="1"/>
          </p:nvSpPr>
          <p:spPr bwMode="auto">
            <a:xfrm>
              <a:off x="5548313" y="4495801"/>
              <a:ext cx="22225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77" name="Rectangle 175"/>
            <p:cNvSpPr>
              <a:spLocks noChangeArrowheads="1"/>
            </p:cNvSpPr>
            <p:nvPr userDrawn="1"/>
          </p:nvSpPr>
          <p:spPr bwMode="auto">
            <a:xfrm>
              <a:off x="5583238" y="4495801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78" name="Freeform 176"/>
            <p:cNvSpPr>
              <a:spLocks/>
            </p:cNvSpPr>
            <p:nvPr userDrawn="1"/>
          </p:nvSpPr>
          <p:spPr bwMode="auto">
            <a:xfrm>
              <a:off x="5373688" y="4248151"/>
              <a:ext cx="19050" cy="71438"/>
            </a:xfrm>
            <a:custGeom>
              <a:avLst/>
              <a:gdLst>
                <a:gd name="T0" fmla="*/ 6 w 12"/>
                <a:gd name="T1" fmla="*/ 0 h 45"/>
                <a:gd name="T2" fmla="*/ 0 w 12"/>
                <a:gd name="T3" fmla="*/ 0 h 45"/>
                <a:gd name="T4" fmla="*/ 0 w 12"/>
                <a:gd name="T5" fmla="*/ 45 h 45"/>
                <a:gd name="T6" fmla="*/ 12 w 12"/>
                <a:gd name="T7" fmla="*/ 45 h 45"/>
                <a:gd name="T8" fmla="*/ 12 w 12"/>
                <a:gd name="T9" fmla="*/ 30 h 45"/>
                <a:gd name="T10" fmla="*/ 12 w 12"/>
                <a:gd name="T11" fmla="*/ 15 h 45"/>
                <a:gd name="T12" fmla="*/ 12 w 12"/>
                <a:gd name="T13" fmla="*/ 0 h 45"/>
                <a:gd name="T14" fmla="*/ 0 w 12"/>
                <a:gd name="T15" fmla="*/ 0 h 45"/>
                <a:gd name="T16" fmla="*/ 6 w 12"/>
                <a:gd name="T17" fmla="*/ 0 h 45"/>
                <a:gd name="T18" fmla="*/ 0 w 12"/>
                <a:gd name="T19" fmla="*/ 0 h 45"/>
                <a:gd name="T20" fmla="*/ 0 w 12"/>
                <a:gd name="T21" fmla="*/ 15 h 45"/>
                <a:gd name="T22" fmla="*/ 0 w 12"/>
                <a:gd name="T23" fmla="*/ 30 h 45"/>
                <a:gd name="T24" fmla="*/ 0 w 12"/>
                <a:gd name="T25" fmla="*/ 45 h 45"/>
                <a:gd name="T26" fmla="*/ 12 w 12"/>
                <a:gd name="T27" fmla="*/ 45 h 45"/>
                <a:gd name="T28" fmla="*/ 12 w 12"/>
                <a:gd name="T29" fmla="*/ 0 h 45"/>
                <a:gd name="T30" fmla="*/ 0 w 12"/>
                <a:gd name="T31" fmla="*/ 0 h 45"/>
                <a:gd name="T32" fmla="*/ 6 w 12"/>
                <a:gd name="T33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" h="45">
                  <a:moveTo>
                    <a:pt x="6" y="0"/>
                  </a:moveTo>
                  <a:lnTo>
                    <a:pt x="0" y="0"/>
                  </a:lnTo>
                  <a:lnTo>
                    <a:pt x="0" y="45"/>
                  </a:lnTo>
                  <a:lnTo>
                    <a:pt x="12" y="45"/>
                  </a:lnTo>
                  <a:lnTo>
                    <a:pt x="12" y="30"/>
                  </a:lnTo>
                  <a:lnTo>
                    <a:pt x="12" y="15"/>
                  </a:lnTo>
                  <a:lnTo>
                    <a:pt x="12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5"/>
                  </a:lnTo>
                  <a:lnTo>
                    <a:pt x="0" y="30"/>
                  </a:lnTo>
                  <a:lnTo>
                    <a:pt x="0" y="45"/>
                  </a:lnTo>
                  <a:lnTo>
                    <a:pt x="12" y="45"/>
                  </a:lnTo>
                  <a:lnTo>
                    <a:pt x="12" y="0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79" name="Freeform 177"/>
            <p:cNvSpPr>
              <a:spLocks/>
            </p:cNvSpPr>
            <p:nvPr userDrawn="1"/>
          </p:nvSpPr>
          <p:spPr bwMode="auto">
            <a:xfrm>
              <a:off x="5584826" y="4248151"/>
              <a:ext cx="19050" cy="71438"/>
            </a:xfrm>
            <a:custGeom>
              <a:avLst/>
              <a:gdLst>
                <a:gd name="T0" fmla="*/ 6 w 12"/>
                <a:gd name="T1" fmla="*/ 0 h 45"/>
                <a:gd name="T2" fmla="*/ 0 w 12"/>
                <a:gd name="T3" fmla="*/ 0 h 45"/>
                <a:gd name="T4" fmla="*/ 0 w 12"/>
                <a:gd name="T5" fmla="*/ 45 h 45"/>
                <a:gd name="T6" fmla="*/ 12 w 12"/>
                <a:gd name="T7" fmla="*/ 45 h 45"/>
                <a:gd name="T8" fmla="*/ 12 w 12"/>
                <a:gd name="T9" fmla="*/ 30 h 45"/>
                <a:gd name="T10" fmla="*/ 12 w 12"/>
                <a:gd name="T11" fmla="*/ 15 h 45"/>
                <a:gd name="T12" fmla="*/ 12 w 12"/>
                <a:gd name="T13" fmla="*/ 0 h 45"/>
                <a:gd name="T14" fmla="*/ 0 w 12"/>
                <a:gd name="T15" fmla="*/ 0 h 45"/>
                <a:gd name="T16" fmla="*/ 6 w 12"/>
                <a:gd name="T17" fmla="*/ 0 h 45"/>
                <a:gd name="T18" fmla="*/ 0 w 12"/>
                <a:gd name="T19" fmla="*/ 0 h 45"/>
                <a:gd name="T20" fmla="*/ 0 w 12"/>
                <a:gd name="T21" fmla="*/ 15 h 45"/>
                <a:gd name="T22" fmla="*/ 0 w 12"/>
                <a:gd name="T23" fmla="*/ 30 h 45"/>
                <a:gd name="T24" fmla="*/ 0 w 12"/>
                <a:gd name="T25" fmla="*/ 45 h 45"/>
                <a:gd name="T26" fmla="*/ 12 w 12"/>
                <a:gd name="T27" fmla="*/ 45 h 45"/>
                <a:gd name="T28" fmla="*/ 12 w 12"/>
                <a:gd name="T29" fmla="*/ 0 h 45"/>
                <a:gd name="T30" fmla="*/ 0 w 12"/>
                <a:gd name="T31" fmla="*/ 0 h 45"/>
                <a:gd name="T32" fmla="*/ 6 w 12"/>
                <a:gd name="T33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" h="45">
                  <a:moveTo>
                    <a:pt x="6" y="0"/>
                  </a:moveTo>
                  <a:lnTo>
                    <a:pt x="0" y="0"/>
                  </a:lnTo>
                  <a:lnTo>
                    <a:pt x="0" y="45"/>
                  </a:lnTo>
                  <a:lnTo>
                    <a:pt x="12" y="45"/>
                  </a:lnTo>
                  <a:lnTo>
                    <a:pt x="12" y="30"/>
                  </a:lnTo>
                  <a:lnTo>
                    <a:pt x="12" y="15"/>
                  </a:lnTo>
                  <a:lnTo>
                    <a:pt x="12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5"/>
                  </a:lnTo>
                  <a:lnTo>
                    <a:pt x="0" y="30"/>
                  </a:lnTo>
                  <a:lnTo>
                    <a:pt x="0" y="45"/>
                  </a:lnTo>
                  <a:lnTo>
                    <a:pt x="12" y="45"/>
                  </a:lnTo>
                  <a:lnTo>
                    <a:pt x="12" y="0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80" name="Oval 178"/>
            <p:cNvSpPr>
              <a:spLocks noChangeArrowheads="1"/>
            </p:cNvSpPr>
            <p:nvPr userDrawn="1"/>
          </p:nvSpPr>
          <p:spPr bwMode="auto">
            <a:xfrm>
              <a:off x="10739438" y="4143376"/>
              <a:ext cx="68263" cy="66675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81" name="Freeform 179"/>
            <p:cNvSpPr>
              <a:spLocks/>
            </p:cNvSpPr>
            <p:nvPr userDrawn="1"/>
          </p:nvSpPr>
          <p:spPr bwMode="auto">
            <a:xfrm>
              <a:off x="10729913" y="4133851"/>
              <a:ext cx="87313" cy="85725"/>
            </a:xfrm>
            <a:custGeom>
              <a:avLst/>
              <a:gdLst>
                <a:gd name="T0" fmla="*/ 6 w 55"/>
                <a:gd name="T1" fmla="*/ 27 h 54"/>
                <a:gd name="T2" fmla="*/ 0 w 55"/>
                <a:gd name="T3" fmla="*/ 27 h 54"/>
                <a:gd name="T4" fmla="*/ 27 w 55"/>
                <a:gd name="T5" fmla="*/ 54 h 54"/>
                <a:gd name="T6" fmla="*/ 55 w 55"/>
                <a:gd name="T7" fmla="*/ 27 h 54"/>
                <a:gd name="T8" fmla="*/ 27 w 55"/>
                <a:gd name="T9" fmla="*/ 0 h 54"/>
                <a:gd name="T10" fmla="*/ 0 w 55"/>
                <a:gd name="T11" fmla="*/ 27 h 54"/>
                <a:gd name="T12" fmla="*/ 6 w 55"/>
                <a:gd name="T13" fmla="*/ 27 h 54"/>
                <a:gd name="T14" fmla="*/ 12 w 55"/>
                <a:gd name="T15" fmla="*/ 27 h 54"/>
                <a:gd name="T16" fmla="*/ 17 w 55"/>
                <a:gd name="T17" fmla="*/ 17 h 54"/>
                <a:gd name="T18" fmla="*/ 27 w 55"/>
                <a:gd name="T19" fmla="*/ 12 h 54"/>
                <a:gd name="T20" fmla="*/ 38 w 55"/>
                <a:gd name="T21" fmla="*/ 17 h 54"/>
                <a:gd name="T22" fmla="*/ 43 w 55"/>
                <a:gd name="T23" fmla="*/ 27 h 54"/>
                <a:gd name="T24" fmla="*/ 38 w 55"/>
                <a:gd name="T25" fmla="*/ 38 h 54"/>
                <a:gd name="T26" fmla="*/ 27 w 55"/>
                <a:gd name="T27" fmla="*/ 42 h 54"/>
                <a:gd name="T28" fmla="*/ 17 w 55"/>
                <a:gd name="T29" fmla="*/ 38 h 54"/>
                <a:gd name="T30" fmla="*/ 12 w 55"/>
                <a:gd name="T31" fmla="*/ 27 h 54"/>
                <a:gd name="T32" fmla="*/ 6 w 55"/>
                <a:gd name="T33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5" h="54">
                  <a:moveTo>
                    <a:pt x="6" y="27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42"/>
                    <a:pt x="12" y="54"/>
                    <a:pt x="27" y="54"/>
                  </a:cubicBezTo>
                  <a:cubicBezTo>
                    <a:pt x="42" y="54"/>
                    <a:pt x="55" y="42"/>
                    <a:pt x="55" y="27"/>
                  </a:cubicBezTo>
                  <a:cubicBezTo>
                    <a:pt x="55" y="12"/>
                    <a:pt x="42" y="0"/>
                    <a:pt x="27" y="0"/>
                  </a:cubicBezTo>
                  <a:cubicBezTo>
                    <a:pt x="12" y="0"/>
                    <a:pt x="0" y="12"/>
                    <a:pt x="0" y="27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3"/>
                    <a:pt x="14" y="19"/>
                    <a:pt x="17" y="17"/>
                  </a:cubicBezTo>
                  <a:cubicBezTo>
                    <a:pt x="20" y="14"/>
                    <a:pt x="23" y="12"/>
                    <a:pt x="27" y="12"/>
                  </a:cubicBezTo>
                  <a:cubicBezTo>
                    <a:pt x="32" y="12"/>
                    <a:pt x="35" y="14"/>
                    <a:pt x="38" y="17"/>
                  </a:cubicBezTo>
                  <a:cubicBezTo>
                    <a:pt x="41" y="19"/>
                    <a:pt x="43" y="23"/>
                    <a:pt x="43" y="27"/>
                  </a:cubicBezTo>
                  <a:cubicBezTo>
                    <a:pt x="43" y="31"/>
                    <a:pt x="41" y="35"/>
                    <a:pt x="38" y="38"/>
                  </a:cubicBezTo>
                  <a:cubicBezTo>
                    <a:pt x="35" y="41"/>
                    <a:pt x="32" y="42"/>
                    <a:pt x="27" y="42"/>
                  </a:cubicBezTo>
                  <a:cubicBezTo>
                    <a:pt x="23" y="42"/>
                    <a:pt x="20" y="41"/>
                    <a:pt x="17" y="38"/>
                  </a:cubicBezTo>
                  <a:cubicBezTo>
                    <a:pt x="14" y="35"/>
                    <a:pt x="12" y="31"/>
                    <a:pt x="12" y="27"/>
                  </a:cubicBezTo>
                  <a:lnTo>
                    <a:pt x="6" y="27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82" name="Rectangle 180"/>
            <p:cNvSpPr>
              <a:spLocks noChangeArrowheads="1"/>
            </p:cNvSpPr>
            <p:nvPr userDrawn="1"/>
          </p:nvSpPr>
          <p:spPr bwMode="auto">
            <a:xfrm>
              <a:off x="5838826" y="3498851"/>
              <a:ext cx="8572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83" name="Freeform 181"/>
            <p:cNvSpPr>
              <a:spLocks/>
            </p:cNvSpPr>
            <p:nvPr userDrawn="1"/>
          </p:nvSpPr>
          <p:spPr bwMode="auto">
            <a:xfrm>
              <a:off x="5838826" y="3498851"/>
              <a:ext cx="85725" cy="19050"/>
            </a:xfrm>
            <a:custGeom>
              <a:avLst/>
              <a:gdLst>
                <a:gd name="T0" fmla="*/ 54 w 54"/>
                <a:gd name="T1" fmla="*/ 0 h 12"/>
                <a:gd name="T2" fmla="*/ 0 w 54"/>
                <a:gd name="T3" fmla="*/ 0 h 12"/>
                <a:gd name="T4" fmla="*/ 0 w 54"/>
                <a:gd name="T5" fmla="*/ 12 h 12"/>
                <a:gd name="T6" fmla="*/ 54 w 54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2">
                  <a:moveTo>
                    <a:pt x="54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54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84" name="Rectangle 182"/>
            <p:cNvSpPr>
              <a:spLocks noChangeArrowheads="1"/>
            </p:cNvSpPr>
            <p:nvPr userDrawn="1"/>
          </p:nvSpPr>
          <p:spPr bwMode="auto">
            <a:xfrm>
              <a:off x="5872163" y="3465513"/>
              <a:ext cx="19050" cy="85725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85" name="Freeform 183"/>
            <p:cNvSpPr>
              <a:spLocks/>
            </p:cNvSpPr>
            <p:nvPr userDrawn="1"/>
          </p:nvSpPr>
          <p:spPr bwMode="auto">
            <a:xfrm>
              <a:off x="5872163" y="3465513"/>
              <a:ext cx="19050" cy="85725"/>
            </a:xfrm>
            <a:custGeom>
              <a:avLst/>
              <a:gdLst>
                <a:gd name="T0" fmla="*/ 12 w 12"/>
                <a:gd name="T1" fmla="*/ 54 h 54"/>
                <a:gd name="T2" fmla="*/ 12 w 12"/>
                <a:gd name="T3" fmla="*/ 0 h 54"/>
                <a:gd name="T4" fmla="*/ 0 w 12"/>
                <a:gd name="T5" fmla="*/ 0 h 54"/>
                <a:gd name="T6" fmla="*/ 0 w 12"/>
                <a:gd name="T7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54">
                  <a:moveTo>
                    <a:pt x="12" y="54"/>
                  </a:moveTo>
                  <a:lnTo>
                    <a:pt x="12" y="0"/>
                  </a:lnTo>
                  <a:lnTo>
                    <a:pt x="0" y="0"/>
                  </a:lnTo>
                  <a:lnTo>
                    <a:pt x="0" y="5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86" name="Rectangle 184"/>
            <p:cNvSpPr>
              <a:spLocks noChangeArrowheads="1"/>
            </p:cNvSpPr>
            <p:nvPr userDrawn="1"/>
          </p:nvSpPr>
          <p:spPr bwMode="auto">
            <a:xfrm>
              <a:off x="8578851" y="5267326"/>
              <a:ext cx="873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87" name="Freeform 185"/>
            <p:cNvSpPr>
              <a:spLocks/>
            </p:cNvSpPr>
            <p:nvPr userDrawn="1"/>
          </p:nvSpPr>
          <p:spPr bwMode="auto">
            <a:xfrm>
              <a:off x="8578851" y="5267326"/>
              <a:ext cx="87313" cy="19050"/>
            </a:xfrm>
            <a:custGeom>
              <a:avLst/>
              <a:gdLst>
                <a:gd name="T0" fmla="*/ 55 w 55"/>
                <a:gd name="T1" fmla="*/ 0 h 12"/>
                <a:gd name="T2" fmla="*/ 0 w 55"/>
                <a:gd name="T3" fmla="*/ 0 h 12"/>
                <a:gd name="T4" fmla="*/ 0 w 55"/>
                <a:gd name="T5" fmla="*/ 12 h 12"/>
                <a:gd name="T6" fmla="*/ 55 w 55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12">
                  <a:moveTo>
                    <a:pt x="55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55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88" name="Rectangle 186"/>
            <p:cNvSpPr>
              <a:spLocks noChangeArrowheads="1"/>
            </p:cNvSpPr>
            <p:nvPr userDrawn="1"/>
          </p:nvSpPr>
          <p:spPr bwMode="auto">
            <a:xfrm>
              <a:off x="8613776" y="5233988"/>
              <a:ext cx="19050" cy="85725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89" name="Freeform 187"/>
            <p:cNvSpPr>
              <a:spLocks/>
            </p:cNvSpPr>
            <p:nvPr userDrawn="1"/>
          </p:nvSpPr>
          <p:spPr bwMode="auto">
            <a:xfrm>
              <a:off x="8613776" y="5233988"/>
              <a:ext cx="19050" cy="85725"/>
            </a:xfrm>
            <a:custGeom>
              <a:avLst/>
              <a:gdLst>
                <a:gd name="T0" fmla="*/ 12 w 12"/>
                <a:gd name="T1" fmla="*/ 54 h 54"/>
                <a:gd name="T2" fmla="*/ 12 w 12"/>
                <a:gd name="T3" fmla="*/ 0 h 54"/>
                <a:gd name="T4" fmla="*/ 0 w 12"/>
                <a:gd name="T5" fmla="*/ 0 h 54"/>
                <a:gd name="T6" fmla="*/ 0 w 12"/>
                <a:gd name="T7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54">
                  <a:moveTo>
                    <a:pt x="12" y="54"/>
                  </a:moveTo>
                  <a:lnTo>
                    <a:pt x="12" y="0"/>
                  </a:lnTo>
                  <a:lnTo>
                    <a:pt x="0" y="0"/>
                  </a:lnTo>
                  <a:lnTo>
                    <a:pt x="0" y="5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90" name="Rectangle 188"/>
            <p:cNvSpPr>
              <a:spLocks noChangeArrowheads="1"/>
            </p:cNvSpPr>
            <p:nvPr userDrawn="1"/>
          </p:nvSpPr>
          <p:spPr bwMode="auto">
            <a:xfrm>
              <a:off x="10625138" y="2701926"/>
              <a:ext cx="8572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91" name="Freeform 189"/>
            <p:cNvSpPr>
              <a:spLocks/>
            </p:cNvSpPr>
            <p:nvPr userDrawn="1"/>
          </p:nvSpPr>
          <p:spPr bwMode="auto">
            <a:xfrm>
              <a:off x="10625138" y="2701926"/>
              <a:ext cx="85725" cy="19050"/>
            </a:xfrm>
            <a:custGeom>
              <a:avLst/>
              <a:gdLst>
                <a:gd name="T0" fmla="*/ 54 w 54"/>
                <a:gd name="T1" fmla="*/ 0 h 12"/>
                <a:gd name="T2" fmla="*/ 0 w 54"/>
                <a:gd name="T3" fmla="*/ 0 h 12"/>
                <a:gd name="T4" fmla="*/ 0 w 54"/>
                <a:gd name="T5" fmla="*/ 12 h 12"/>
                <a:gd name="T6" fmla="*/ 54 w 54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2">
                  <a:moveTo>
                    <a:pt x="54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54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92" name="Rectangle 190"/>
            <p:cNvSpPr>
              <a:spLocks noChangeArrowheads="1"/>
            </p:cNvSpPr>
            <p:nvPr userDrawn="1"/>
          </p:nvSpPr>
          <p:spPr bwMode="auto">
            <a:xfrm>
              <a:off x="10658476" y="2668588"/>
              <a:ext cx="19050" cy="85725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93" name="Freeform 191"/>
            <p:cNvSpPr>
              <a:spLocks/>
            </p:cNvSpPr>
            <p:nvPr userDrawn="1"/>
          </p:nvSpPr>
          <p:spPr bwMode="auto">
            <a:xfrm>
              <a:off x="10658476" y="2668588"/>
              <a:ext cx="19050" cy="85725"/>
            </a:xfrm>
            <a:custGeom>
              <a:avLst/>
              <a:gdLst>
                <a:gd name="T0" fmla="*/ 12 w 12"/>
                <a:gd name="T1" fmla="*/ 54 h 54"/>
                <a:gd name="T2" fmla="*/ 12 w 12"/>
                <a:gd name="T3" fmla="*/ 0 h 54"/>
                <a:gd name="T4" fmla="*/ 0 w 12"/>
                <a:gd name="T5" fmla="*/ 0 h 54"/>
                <a:gd name="T6" fmla="*/ 0 w 12"/>
                <a:gd name="T7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54">
                  <a:moveTo>
                    <a:pt x="12" y="54"/>
                  </a:moveTo>
                  <a:lnTo>
                    <a:pt x="12" y="0"/>
                  </a:lnTo>
                  <a:lnTo>
                    <a:pt x="0" y="0"/>
                  </a:lnTo>
                  <a:lnTo>
                    <a:pt x="0" y="5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94" name="Rectangle 192"/>
            <p:cNvSpPr>
              <a:spLocks noChangeArrowheads="1"/>
            </p:cNvSpPr>
            <p:nvPr userDrawn="1"/>
          </p:nvSpPr>
          <p:spPr bwMode="auto">
            <a:xfrm>
              <a:off x="6486526" y="2727326"/>
              <a:ext cx="111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95" name="Freeform 193"/>
            <p:cNvSpPr>
              <a:spLocks/>
            </p:cNvSpPr>
            <p:nvPr userDrawn="1"/>
          </p:nvSpPr>
          <p:spPr bwMode="auto">
            <a:xfrm>
              <a:off x="6486526" y="2727326"/>
              <a:ext cx="11113" cy="19050"/>
            </a:xfrm>
            <a:custGeom>
              <a:avLst/>
              <a:gdLst>
                <a:gd name="T0" fmla="*/ 0 w 7"/>
                <a:gd name="T1" fmla="*/ 12 h 12"/>
                <a:gd name="T2" fmla="*/ 7 w 7"/>
                <a:gd name="T3" fmla="*/ 12 h 12"/>
                <a:gd name="T4" fmla="*/ 7 w 7"/>
                <a:gd name="T5" fmla="*/ 0 h 12"/>
                <a:gd name="T6" fmla="*/ 0 w 7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2">
                  <a:moveTo>
                    <a:pt x="0" y="12"/>
                  </a:moveTo>
                  <a:lnTo>
                    <a:pt x="7" y="12"/>
                  </a:lnTo>
                  <a:lnTo>
                    <a:pt x="7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96" name="Freeform 194"/>
            <p:cNvSpPr>
              <a:spLocks noEditPoints="1"/>
            </p:cNvSpPr>
            <p:nvPr userDrawn="1"/>
          </p:nvSpPr>
          <p:spPr bwMode="auto">
            <a:xfrm>
              <a:off x="6519863" y="2727326"/>
              <a:ext cx="250825" cy="19050"/>
            </a:xfrm>
            <a:custGeom>
              <a:avLst/>
              <a:gdLst>
                <a:gd name="T0" fmla="*/ 157 w 158"/>
                <a:gd name="T1" fmla="*/ 12 h 12"/>
                <a:gd name="T2" fmla="*/ 158 w 158"/>
                <a:gd name="T3" fmla="*/ 12 h 12"/>
                <a:gd name="T4" fmla="*/ 158 w 158"/>
                <a:gd name="T5" fmla="*/ 0 h 12"/>
                <a:gd name="T6" fmla="*/ 157 w 158"/>
                <a:gd name="T7" fmla="*/ 0 h 12"/>
                <a:gd name="T8" fmla="*/ 157 w 158"/>
                <a:gd name="T9" fmla="*/ 12 h 12"/>
                <a:gd name="T10" fmla="*/ 135 w 158"/>
                <a:gd name="T11" fmla="*/ 12 h 12"/>
                <a:gd name="T12" fmla="*/ 146 w 158"/>
                <a:gd name="T13" fmla="*/ 12 h 12"/>
                <a:gd name="T14" fmla="*/ 146 w 158"/>
                <a:gd name="T15" fmla="*/ 0 h 12"/>
                <a:gd name="T16" fmla="*/ 135 w 158"/>
                <a:gd name="T17" fmla="*/ 0 h 12"/>
                <a:gd name="T18" fmla="*/ 135 w 158"/>
                <a:gd name="T19" fmla="*/ 12 h 12"/>
                <a:gd name="T20" fmla="*/ 112 w 158"/>
                <a:gd name="T21" fmla="*/ 12 h 12"/>
                <a:gd name="T22" fmla="*/ 123 w 158"/>
                <a:gd name="T23" fmla="*/ 12 h 12"/>
                <a:gd name="T24" fmla="*/ 123 w 158"/>
                <a:gd name="T25" fmla="*/ 0 h 12"/>
                <a:gd name="T26" fmla="*/ 112 w 158"/>
                <a:gd name="T27" fmla="*/ 0 h 12"/>
                <a:gd name="T28" fmla="*/ 112 w 158"/>
                <a:gd name="T29" fmla="*/ 12 h 12"/>
                <a:gd name="T30" fmla="*/ 90 w 158"/>
                <a:gd name="T31" fmla="*/ 12 h 12"/>
                <a:gd name="T32" fmla="*/ 101 w 158"/>
                <a:gd name="T33" fmla="*/ 12 h 12"/>
                <a:gd name="T34" fmla="*/ 101 w 158"/>
                <a:gd name="T35" fmla="*/ 0 h 12"/>
                <a:gd name="T36" fmla="*/ 90 w 158"/>
                <a:gd name="T37" fmla="*/ 0 h 12"/>
                <a:gd name="T38" fmla="*/ 90 w 158"/>
                <a:gd name="T39" fmla="*/ 12 h 12"/>
                <a:gd name="T40" fmla="*/ 67 w 158"/>
                <a:gd name="T41" fmla="*/ 12 h 12"/>
                <a:gd name="T42" fmla="*/ 78 w 158"/>
                <a:gd name="T43" fmla="*/ 12 h 12"/>
                <a:gd name="T44" fmla="*/ 78 w 158"/>
                <a:gd name="T45" fmla="*/ 0 h 12"/>
                <a:gd name="T46" fmla="*/ 67 w 158"/>
                <a:gd name="T47" fmla="*/ 0 h 12"/>
                <a:gd name="T48" fmla="*/ 67 w 158"/>
                <a:gd name="T49" fmla="*/ 12 h 12"/>
                <a:gd name="T50" fmla="*/ 45 w 158"/>
                <a:gd name="T51" fmla="*/ 12 h 12"/>
                <a:gd name="T52" fmla="*/ 56 w 158"/>
                <a:gd name="T53" fmla="*/ 12 h 12"/>
                <a:gd name="T54" fmla="*/ 56 w 158"/>
                <a:gd name="T55" fmla="*/ 0 h 12"/>
                <a:gd name="T56" fmla="*/ 45 w 158"/>
                <a:gd name="T57" fmla="*/ 0 h 12"/>
                <a:gd name="T58" fmla="*/ 45 w 158"/>
                <a:gd name="T59" fmla="*/ 12 h 12"/>
                <a:gd name="T60" fmla="*/ 22 w 158"/>
                <a:gd name="T61" fmla="*/ 12 h 12"/>
                <a:gd name="T62" fmla="*/ 34 w 158"/>
                <a:gd name="T63" fmla="*/ 12 h 12"/>
                <a:gd name="T64" fmla="*/ 34 w 158"/>
                <a:gd name="T65" fmla="*/ 0 h 12"/>
                <a:gd name="T66" fmla="*/ 22 w 158"/>
                <a:gd name="T67" fmla="*/ 0 h 12"/>
                <a:gd name="T68" fmla="*/ 22 w 158"/>
                <a:gd name="T69" fmla="*/ 12 h 12"/>
                <a:gd name="T70" fmla="*/ 0 w 158"/>
                <a:gd name="T71" fmla="*/ 12 h 12"/>
                <a:gd name="T72" fmla="*/ 11 w 158"/>
                <a:gd name="T73" fmla="*/ 12 h 12"/>
                <a:gd name="T74" fmla="*/ 11 w 158"/>
                <a:gd name="T75" fmla="*/ 0 h 12"/>
                <a:gd name="T76" fmla="*/ 0 w 158"/>
                <a:gd name="T77" fmla="*/ 0 h 12"/>
                <a:gd name="T78" fmla="*/ 0 w 158"/>
                <a:gd name="T7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58" h="12">
                  <a:moveTo>
                    <a:pt x="157" y="12"/>
                  </a:moveTo>
                  <a:lnTo>
                    <a:pt x="158" y="12"/>
                  </a:lnTo>
                  <a:lnTo>
                    <a:pt x="158" y="0"/>
                  </a:lnTo>
                  <a:lnTo>
                    <a:pt x="157" y="0"/>
                  </a:lnTo>
                  <a:lnTo>
                    <a:pt x="157" y="12"/>
                  </a:lnTo>
                  <a:close/>
                  <a:moveTo>
                    <a:pt x="135" y="12"/>
                  </a:moveTo>
                  <a:lnTo>
                    <a:pt x="146" y="12"/>
                  </a:lnTo>
                  <a:lnTo>
                    <a:pt x="146" y="0"/>
                  </a:lnTo>
                  <a:lnTo>
                    <a:pt x="135" y="0"/>
                  </a:lnTo>
                  <a:lnTo>
                    <a:pt x="135" y="12"/>
                  </a:lnTo>
                  <a:close/>
                  <a:moveTo>
                    <a:pt x="112" y="12"/>
                  </a:moveTo>
                  <a:lnTo>
                    <a:pt x="123" y="12"/>
                  </a:lnTo>
                  <a:lnTo>
                    <a:pt x="123" y="0"/>
                  </a:lnTo>
                  <a:lnTo>
                    <a:pt x="112" y="0"/>
                  </a:lnTo>
                  <a:lnTo>
                    <a:pt x="112" y="12"/>
                  </a:lnTo>
                  <a:close/>
                  <a:moveTo>
                    <a:pt x="90" y="12"/>
                  </a:moveTo>
                  <a:lnTo>
                    <a:pt x="101" y="12"/>
                  </a:lnTo>
                  <a:lnTo>
                    <a:pt x="101" y="0"/>
                  </a:lnTo>
                  <a:lnTo>
                    <a:pt x="90" y="0"/>
                  </a:lnTo>
                  <a:lnTo>
                    <a:pt x="90" y="12"/>
                  </a:lnTo>
                  <a:close/>
                  <a:moveTo>
                    <a:pt x="67" y="12"/>
                  </a:moveTo>
                  <a:lnTo>
                    <a:pt x="78" y="12"/>
                  </a:lnTo>
                  <a:lnTo>
                    <a:pt x="78" y="0"/>
                  </a:lnTo>
                  <a:lnTo>
                    <a:pt x="67" y="0"/>
                  </a:lnTo>
                  <a:lnTo>
                    <a:pt x="67" y="12"/>
                  </a:lnTo>
                  <a:close/>
                  <a:moveTo>
                    <a:pt x="45" y="12"/>
                  </a:moveTo>
                  <a:lnTo>
                    <a:pt x="56" y="12"/>
                  </a:lnTo>
                  <a:lnTo>
                    <a:pt x="56" y="0"/>
                  </a:lnTo>
                  <a:lnTo>
                    <a:pt x="45" y="0"/>
                  </a:lnTo>
                  <a:lnTo>
                    <a:pt x="45" y="12"/>
                  </a:lnTo>
                  <a:close/>
                  <a:moveTo>
                    <a:pt x="22" y="12"/>
                  </a:moveTo>
                  <a:lnTo>
                    <a:pt x="34" y="12"/>
                  </a:lnTo>
                  <a:lnTo>
                    <a:pt x="34" y="0"/>
                  </a:lnTo>
                  <a:lnTo>
                    <a:pt x="22" y="0"/>
                  </a:lnTo>
                  <a:lnTo>
                    <a:pt x="22" y="12"/>
                  </a:lnTo>
                  <a:close/>
                  <a:moveTo>
                    <a:pt x="0" y="12"/>
                  </a:moveTo>
                  <a:lnTo>
                    <a:pt x="11" y="12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97" name="Rectangle 195"/>
            <p:cNvSpPr>
              <a:spLocks noChangeArrowheads="1"/>
            </p:cNvSpPr>
            <p:nvPr userDrawn="1"/>
          </p:nvSpPr>
          <p:spPr bwMode="auto">
            <a:xfrm>
              <a:off x="6781801" y="2727326"/>
              <a:ext cx="111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98" name="Freeform 196"/>
            <p:cNvSpPr>
              <a:spLocks/>
            </p:cNvSpPr>
            <p:nvPr userDrawn="1"/>
          </p:nvSpPr>
          <p:spPr bwMode="auto">
            <a:xfrm>
              <a:off x="6781801" y="2727326"/>
              <a:ext cx="11113" cy="19050"/>
            </a:xfrm>
            <a:custGeom>
              <a:avLst/>
              <a:gdLst>
                <a:gd name="T0" fmla="*/ 0 w 7"/>
                <a:gd name="T1" fmla="*/ 12 h 12"/>
                <a:gd name="T2" fmla="*/ 7 w 7"/>
                <a:gd name="T3" fmla="*/ 12 h 12"/>
                <a:gd name="T4" fmla="*/ 7 w 7"/>
                <a:gd name="T5" fmla="*/ 0 h 12"/>
                <a:gd name="T6" fmla="*/ 0 w 7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2">
                  <a:moveTo>
                    <a:pt x="0" y="12"/>
                  </a:moveTo>
                  <a:lnTo>
                    <a:pt x="7" y="12"/>
                  </a:lnTo>
                  <a:lnTo>
                    <a:pt x="7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99" name="Rectangle 197"/>
            <p:cNvSpPr>
              <a:spLocks noChangeArrowheads="1"/>
            </p:cNvSpPr>
            <p:nvPr userDrawn="1"/>
          </p:nvSpPr>
          <p:spPr bwMode="auto">
            <a:xfrm>
              <a:off x="6402388" y="2659063"/>
              <a:ext cx="13970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00" name="Freeform 198"/>
            <p:cNvSpPr>
              <a:spLocks/>
            </p:cNvSpPr>
            <p:nvPr userDrawn="1"/>
          </p:nvSpPr>
          <p:spPr bwMode="auto">
            <a:xfrm>
              <a:off x="6402388" y="2659063"/>
              <a:ext cx="139700" cy="19050"/>
            </a:xfrm>
            <a:custGeom>
              <a:avLst/>
              <a:gdLst>
                <a:gd name="T0" fmla="*/ 88 w 88"/>
                <a:gd name="T1" fmla="*/ 0 h 12"/>
                <a:gd name="T2" fmla="*/ 0 w 88"/>
                <a:gd name="T3" fmla="*/ 0 h 12"/>
                <a:gd name="T4" fmla="*/ 0 w 88"/>
                <a:gd name="T5" fmla="*/ 12 h 12"/>
                <a:gd name="T6" fmla="*/ 88 w 88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" h="12">
                  <a:moveTo>
                    <a:pt x="88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88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01" name="Rectangle 199"/>
            <p:cNvSpPr>
              <a:spLocks noChangeArrowheads="1"/>
            </p:cNvSpPr>
            <p:nvPr userDrawn="1"/>
          </p:nvSpPr>
          <p:spPr bwMode="auto">
            <a:xfrm>
              <a:off x="6569076" y="2659063"/>
              <a:ext cx="4603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02" name="Freeform 200"/>
            <p:cNvSpPr>
              <a:spLocks/>
            </p:cNvSpPr>
            <p:nvPr userDrawn="1"/>
          </p:nvSpPr>
          <p:spPr bwMode="auto">
            <a:xfrm>
              <a:off x="6569076" y="2659063"/>
              <a:ext cx="46038" cy="19050"/>
            </a:xfrm>
            <a:custGeom>
              <a:avLst/>
              <a:gdLst>
                <a:gd name="T0" fmla="*/ 29 w 29"/>
                <a:gd name="T1" fmla="*/ 0 h 12"/>
                <a:gd name="T2" fmla="*/ 0 w 29"/>
                <a:gd name="T3" fmla="*/ 0 h 12"/>
                <a:gd name="T4" fmla="*/ 0 w 29"/>
                <a:gd name="T5" fmla="*/ 12 h 12"/>
                <a:gd name="T6" fmla="*/ 29 w 29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2">
                  <a:moveTo>
                    <a:pt x="29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29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03" name="Rectangle 201"/>
            <p:cNvSpPr>
              <a:spLocks noChangeArrowheads="1"/>
            </p:cNvSpPr>
            <p:nvPr userDrawn="1"/>
          </p:nvSpPr>
          <p:spPr bwMode="auto">
            <a:xfrm>
              <a:off x="7154863" y="2738438"/>
              <a:ext cx="14128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04" name="Freeform 202"/>
            <p:cNvSpPr>
              <a:spLocks/>
            </p:cNvSpPr>
            <p:nvPr userDrawn="1"/>
          </p:nvSpPr>
          <p:spPr bwMode="auto">
            <a:xfrm>
              <a:off x="7154863" y="2738438"/>
              <a:ext cx="141288" cy="19050"/>
            </a:xfrm>
            <a:custGeom>
              <a:avLst/>
              <a:gdLst>
                <a:gd name="T0" fmla="*/ 0 w 89"/>
                <a:gd name="T1" fmla="*/ 12 h 12"/>
                <a:gd name="T2" fmla="*/ 89 w 89"/>
                <a:gd name="T3" fmla="*/ 12 h 12"/>
                <a:gd name="T4" fmla="*/ 89 w 89"/>
                <a:gd name="T5" fmla="*/ 0 h 12"/>
                <a:gd name="T6" fmla="*/ 0 w 89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9" h="12">
                  <a:moveTo>
                    <a:pt x="0" y="12"/>
                  </a:moveTo>
                  <a:lnTo>
                    <a:pt x="89" y="12"/>
                  </a:lnTo>
                  <a:lnTo>
                    <a:pt x="89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05" name="Freeform 203"/>
            <p:cNvSpPr>
              <a:spLocks/>
            </p:cNvSpPr>
            <p:nvPr userDrawn="1"/>
          </p:nvSpPr>
          <p:spPr bwMode="auto">
            <a:xfrm>
              <a:off x="7334251" y="2682876"/>
              <a:ext cx="128588" cy="130175"/>
            </a:xfrm>
            <a:custGeom>
              <a:avLst/>
              <a:gdLst>
                <a:gd name="T0" fmla="*/ 41 w 81"/>
                <a:gd name="T1" fmla="*/ 73 h 82"/>
                <a:gd name="T2" fmla="*/ 45 w 81"/>
                <a:gd name="T3" fmla="*/ 69 h 82"/>
                <a:gd name="T4" fmla="*/ 17 w 81"/>
                <a:gd name="T5" fmla="*/ 41 h 82"/>
                <a:gd name="T6" fmla="*/ 41 w 81"/>
                <a:gd name="T7" fmla="*/ 17 h 82"/>
                <a:gd name="T8" fmla="*/ 64 w 81"/>
                <a:gd name="T9" fmla="*/ 41 h 82"/>
                <a:gd name="T10" fmla="*/ 36 w 81"/>
                <a:gd name="T11" fmla="*/ 69 h 82"/>
                <a:gd name="T12" fmla="*/ 41 w 81"/>
                <a:gd name="T13" fmla="*/ 73 h 82"/>
                <a:gd name="T14" fmla="*/ 45 w 81"/>
                <a:gd name="T15" fmla="*/ 69 h 82"/>
                <a:gd name="T16" fmla="*/ 41 w 81"/>
                <a:gd name="T17" fmla="*/ 73 h 82"/>
                <a:gd name="T18" fmla="*/ 45 w 81"/>
                <a:gd name="T19" fmla="*/ 77 h 82"/>
                <a:gd name="T20" fmla="*/ 81 w 81"/>
                <a:gd name="T21" fmla="*/ 41 h 82"/>
                <a:gd name="T22" fmla="*/ 41 w 81"/>
                <a:gd name="T23" fmla="*/ 0 h 82"/>
                <a:gd name="T24" fmla="*/ 0 w 81"/>
                <a:gd name="T25" fmla="*/ 41 h 82"/>
                <a:gd name="T26" fmla="*/ 41 w 81"/>
                <a:gd name="T27" fmla="*/ 82 h 82"/>
                <a:gd name="T28" fmla="*/ 45 w 81"/>
                <a:gd name="T29" fmla="*/ 77 h 82"/>
                <a:gd name="T30" fmla="*/ 41 w 81"/>
                <a:gd name="T31" fmla="*/ 73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1" h="82">
                  <a:moveTo>
                    <a:pt x="41" y="73"/>
                  </a:moveTo>
                  <a:lnTo>
                    <a:pt x="45" y="69"/>
                  </a:lnTo>
                  <a:lnTo>
                    <a:pt x="17" y="41"/>
                  </a:lnTo>
                  <a:lnTo>
                    <a:pt x="41" y="17"/>
                  </a:lnTo>
                  <a:lnTo>
                    <a:pt x="64" y="41"/>
                  </a:lnTo>
                  <a:lnTo>
                    <a:pt x="36" y="69"/>
                  </a:lnTo>
                  <a:lnTo>
                    <a:pt x="41" y="73"/>
                  </a:lnTo>
                  <a:lnTo>
                    <a:pt x="45" y="69"/>
                  </a:lnTo>
                  <a:lnTo>
                    <a:pt x="41" y="73"/>
                  </a:lnTo>
                  <a:lnTo>
                    <a:pt x="45" y="77"/>
                  </a:lnTo>
                  <a:lnTo>
                    <a:pt x="81" y="41"/>
                  </a:lnTo>
                  <a:lnTo>
                    <a:pt x="41" y="0"/>
                  </a:lnTo>
                  <a:lnTo>
                    <a:pt x="0" y="41"/>
                  </a:lnTo>
                  <a:lnTo>
                    <a:pt x="41" y="82"/>
                  </a:lnTo>
                  <a:lnTo>
                    <a:pt x="45" y="77"/>
                  </a:lnTo>
                  <a:lnTo>
                    <a:pt x="41" y="7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06" name="Rectangle 204"/>
            <p:cNvSpPr>
              <a:spLocks noChangeArrowheads="1"/>
            </p:cNvSpPr>
            <p:nvPr userDrawn="1"/>
          </p:nvSpPr>
          <p:spPr bwMode="auto">
            <a:xfrm>
              <a:off x="9051926" y="4938713"/>
              <a:ext cx="13970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39" name="Freeform 206"/>
            <p:cNvSpPr>
              <a:spLocks/>
            </p:cNvSpPr>
            <p:nvPr userDrawn="1"/>
          </p:nvSpPr>
          <p:spPr bwMode="auto">
            <a:xfrm>
              <a:off x="9051926" y="4938713"/>
              <a:ext cx="139700" cy="19050"/>
            </a:xfrm>
            <a:custGeom>
              <a:avLst/>
              <a:gdLst>
                <a:gd name="T0" fmla="*/ 88 w 88"/>
                <a:gd name="T1" fmla="*/ 0 h 12"/>
                <a:gd name="T2" fmla="*/ 0 w 88"/>
                <a:gd name="T3" fmla="*/ 0 h 12"/>
                <a:gd name="T4" fmla="*/ 0 w 88"/>
                <a:gd name="T5" fmla="*/ 12 h 12"/>
                <a:gd name="T6" fmla="*/ 88 w 88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" h="12">
                  <a:moveTo>
                    <a:pt x="88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88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40" name="Rectangle 207"/>
            <p:cNvSpPr>
              <a:spLocks noChangeArrowheads="1"/>
            </p:cNvSpPr>
            <p:nvPr userDrawn="1"/>
          </p:nvSpPr>
          <p:spPr bwMode="auto">
            <a:xfrm>
              <a:off x="9218613" y="4938713"/>
              <a:ext cx="4603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41" name="Freeform 208"/>
            <p:cNvSpPr>
              <a:spLocks/>
            </p:cNvSpPr>
            <p:nvPr userDrawn="1"/>
          </p:nvSpPr>
          <p:spPr bwMode="auto">
            <a:xfrm>
              <a:off x="9218613" y="4938713"/>
              <a:ext cx="46038" cy="19050"/>
            </a:xfrm>
            <a:custGeom>
              <a:avLst/>
              <a:gdLst>
                <a:gd name="T0" fmla="*/ 29 w 29"/>
                <a:gd name="T1" fmla="*/ 0 h 12"/>
                <a:gd name="T2" fmla="*/ 0 w 29"/>
                <a:gd name="T3" fmla="*/ 0 h 12"/>
                <a:gd name="T4" fmla="*/ 0 w 29"/>
                <a:gd name="T5" fmla="*/ 12 h 12"/>
                <a:gd name="T6" fmla="*/ 29 w 29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2">
                  <a:moveTo>
                    <a:pt x="29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29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42" name="Rectangle 209"/>
            <p:cNvSpPr>
              <a:spLocks noChangeArrowheads="1"/>
            </p:cNvSpPr>
            <p:nvPr userDrawn="1"/>
          </p:nvSpPr>
          <p:spPr bwMode="auto">
            <a:xfrm>
              <a:off x="9051926" y="4992688"/>
              <a:ext cx="9525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43" name="Freeform 210"/>
            <p:cNvSpPr>
              <a:spLocks/>
            </p:cNvSpPr>
            <p:nvPr userDrawn="1"/>
          </p:nvSpPr>
          <p:spPr bwMode="auto">
            <a:xfrm>
              <a:off x="9051926" y="4992688"/>
              <a:ext cx="95250" cy="19050"/>
            </a:xfrm>
            <a:custGeom>
              <a:avLst/>
              <a:gdLst>
                <a:gd name="T0" fmla="*/ 60 w 60"/>
                <a:gd name="T1" fmla="*/ 0 h 12"/>
                <a:gd name="T2" fmla="*/ 0 w 60"/>
                <a:gd name="T3" fmla="*/ 0 h 12"/>
                <a:gd name="T4" fmla="*/ 0 w 60"/>
                <a:gd name="T5" fmla="*/ 12 h 12"/>
                <a:gd name="T6" fmla="*/ 60 w 60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" h="12">
                  <a:moveTo>
                    <a:pt x="6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60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44" name="Rectangle 211"/>
            <p:cNvSpPr>
              <a:spLocks noChangeArrowheads="1"/>
            </p:cNvSpPr>
            <p:nvPr userDrawn="1"/>
          </p:nvSpPr>
          <p:spPr bwMode="auto">
            <a:xfrm>
              <a:off x="9166226" y="4992688"/>
              <a:ext cx="3016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45" name="Freeform 212"/>
            <p:cNvSpPr>
              <a:spLocks/>
            </p:cNvSpPr>
            <p:nvPr userDrawn="1"/>
          </p:nvSpPr>
          <p:spPr bwMode="auto">
            <a:xfrm>
              <a:off x="9166226" y="4992688"/>
              <a:ext cx="30163" cy="19050"/>
            </a:xfrm>
            <a:custGeom>
              <a:avLst/>
              <a:gdLst>
                <a:gd name="T0" fmla="*/ 19 w 19"/>
                <a:gd name="T1" fmla="*/ 0 h 12"/>
                <a:gd name="T2" fmla="*/ 0 w 19"/>
                <a:gd name="T3" fmla="*/ 0 h 12"/>
                <a:gd name="T4" fmla="*/ 0 w 19"/>
                <a:gd name="T5" fmla="*/ 12 h 12"/>
                <a:gd name="T6" fmla="*/ 19 w 19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2">
                  <a:moveTo>
                    <a:pt x="19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19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46" name="Oval 213"/>
            <p:cNvSpPr>
              <a:spLocks noChangeArrowheads="1"/>
            </p:cNvSpPr>
            <p:nvPr userDrawn="1"/>
          </p:nvSpPr>
          <p:spPr bwMode="auto">
            <a:xfrm>
              <a:off x="8931276" y="4918076"/>
              <a:ext cx="66675" cy="66675"/>
            </a:xfrm>
            <a:prstGeom prst="ellipse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47" name="Freeform 214"/>
            <p:cNvSpPr>
              <a:spLocks/>
            </p:cNvSpPr>
            <p:nvPr userDrawn="1"/>
          </p:nvSpPr>
          <p:spPr bwMode="auto">
            <a:xfrm>
              <a:off x="8921751" y="4908551"/>
              <a:ext cx="85725" cy="85725"/>
            </a:xfrm>
            <a:custGeom>
              <a:avLst/>
              <a:gdLst>
                <a:gd name="T0" fmla="*/ 6 w 54"/>
                <a:gd name="T1" fmla="*/ 27 h 54"/>
                <a:gd name="T2" fmla="*/ 0 w 54"/>
                <a:gd name="T3" fmla="*/ 27 h 54"/>
                <a:gd name="T4" fmla="*/ 27 w 54"/>
                <a:gd name="T5" fmla="*/ 54 h 54"/>
                <a:gd name="T6" fmla="*/ 54 w 54"/>
                <a:gd name="T7" fmla="*/ 27 h 54"/>
                <a:gd name="T8" fmla="*/ 27 w 54"/>
                <a:gd name="T9" fmla="*/ 0 h 54"/>
                <a:gd name="T10" fmla="*/ 0 w 54"/>
                <a:gd name="T11" fmla="*/ 27 h 54"/>
                <a:gd name="T12" fmla="*/ 6 w 54"/>
                <a:gd name="T13" fmla="*/ 27 h 54"/>
                <a:gd name="T14" fmla="*/ 12 w 54"/>
                <a:gd name="T15" fmla="*/ 27 h 54"/>
                <a:gd name="T16" fmla="*/ 16 w 54"/>
                <a:gd name="T17" fmla="*/ 16 h 54"/>
                <a:gd name="T18" fmla="*/ 27 w 54"/>
                <a:gd name="T19" fmla="*/ 12 h 54"/>
                <a:gd name="T20" fmla="*/ 38 w 54"/>
                <a:gd name="T21" fmla="*/ 16 h 54"/>
                <a:gd name="T22" fmla="*/ 42 w 54"/>
                <a:gd name="T23" fmla="*/ 27 h 54"/>
                <a:gd name="T24" fmla="*/ 38 w 54"/>
                <a:gd name="T25" fmla="*/ 37 h 54"/>
                <a:gd name="T26" fmla="*/ 27 w 54"/>
                <a:gd name="T27" fmla="*/ 42 h 54"/>
                <a:gd name="T28" fmla="*/ 16 w 54"/>
                <a:gd name="T29" fmla="*/ 37 h 54"/>
                <a:gd name="T30" fmla="*/ 12 w 54"/>
                <a:gd name="T31" fmla="*/ 27 h 54"/>
                <a:gd name="T32" fmla="*/ 6 w 54"/>
                <a:gd name="T33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4" h="54">
                  <a:moveTo>
                    <a:pt x="6" y="27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42"/>
                    <a:pt x="12" y="54"/>
                    <a:pt x="27" y="54"/>
                  </a:cubicBezTo>
                  <a:cubicBezTo>
                    <a:pt x="42" y="54"/>
                    <a:pt x="54" y="42"/>
                    <a:pt x="54" y="27"/>
                  </a:cubicBezTo>
                  <a:cubicBezTo>
                    <a:pt x="54" y="12"/>
                    <a:pt x="42" y="0"/>
                    <a:pt x="27" y="0"/>
                  </a:cubicBezTo>
                  <a:cubicBezTo>
                    <a:pt x="12" y="0"/>
                    <a:pt x="0" y="12"/>
                    <a:pt x="0" y="27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3"/>
                    <a:pt x="13" y="19"/>
                    <a:pt x="16" y="16"/>
                  </a:cubicBezTo>
                  <a:cubicBezTo>
                    <a:pt x="19" y="13"/>
                    <a:pt x="23" y="12"/>
                    <a:pt x="27" y="12"/>
                  </a:cubicBezTo>
                  <a:cubicBezTo>
                    <a:pt x="31" y="12"/>
                    <a:pt x="35" y="13"/>
                    <a:pt x="38" y="16"/>
                  </a:cubicBezTo>
                  <a:cubicBezTo>
                    <a:pt x="40" y="19"/>
                    <a:pt x="42" y="23"/>
                    <a:pt x="42" y="27"/>
                  </a:cubicBezTo>
                  <a:cubicBezTo>
                    <a:pt x="42" y="31"/>
                    <a:pt x="40" y="35"/>
                    <a:pt x="38" y="37"/>
                  </a:cubicBezTo>
                  <a:cubicBezTo>
                    <a:pt x="35" y="40"/>
                    <a:pt x="31" y="42"/>
                    <a:pt x="27" y="42"/>
                  </a:cubicBezTo>
                  <a:cubicBezTo>
                    <a:pt x="23" y="42"/>
                    <a:pt x="19" y="40"/>
                    <a:pt x="16" y="37"/>
                  </a:cubicBezTo>
                  <a:cubicBezTo>
                    <a:pt x="13" y="35"/>
                    <a:pt x="12" y="31"/>
                    <a:pt x="12" y="27"/>
                  </a:cubicBezTo>
                  <a:lnTo>
                    <a:pt x="6" y="27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48" name="Rectangle 215"/>
            <p:cNvSpPr>
              <a:spLocks noChangeArrowheads="1"/>
            </p:cNvSpPr>
            <p:nvPr userDrawn="1"/>
          </p:nvSpPr>
          <p:spPr bwMode="auto">
            <a:xfrm>
              <a:off x="8294688" y="5091113"/>
              <a:ext cx="14128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49" name="Freeform 216"/>
            <p:cNvSpPr>
              <a:spLocks/>
            </p:cNvSpPr>
            <p:nvPr userDrawn="1"/>
          </p:nvSpPr>
          <p:spPr bwMode="auto">
            <a:xfrm>
              <a:off x="8294688" y="5091113"/>
              <a:ext cx="141288" cy="19050"/>
            </a:xfrm>
            <a:custGeom>
              <a:avLst/>
              <a:gdLst>
                <a:gd name="T0" fmla="*/ 89 w 89"/>
                <a:gd name="T1" fmla="*/ 0 h 12"/>
                <a:gd name="T2" fmla="*/ 0 w 89"/>
                <a:gd name="T3" fmla="*/ 0 h 12"/>
                <a:gd name="T4" fmla="*/ 0 w 89"/>
                <a:gd name="T5" fmla="*/ 12 h 12"/>
                <a:gd name="T6" fmla="*/ 89 w 89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9" h="12">
                  <a:moveTo>
                    <a:pt x="89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89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50" name="Rectangle 217"/>
            <p:cNvSpPr>
              <a:spLocks noChangeArrowheads="1"/>
            </p:cNvSpPr>
            <p:nvPr userDrawn="1"/>
          </p:nvSpPr>
          <p:spPr bwMode="auto">
            <a:xfrm>
              <a:off x="8462963" y="5091113"/>
              <a:ext cx="4603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51" name="Freeform 218"/>
            <p:cNvSpPr>
              <a:spLocks/>
            </p:cNvSpPr>
            <p:nvPr userDrawn="1"/>
          </p:nvSpPr>
          <p:spPr bwMode="auto">
            <a:xfrm>
              <a:off x="8462963" y="5091113"/>
              <a:ext cx="46038" cy="19050"/>
            </a:xfrm>
            <a:custGeom>
              <a:avLst/>
              <a:gdLst>
                <a:gd name="T0" fmla="*/ 29 w 29"/>
                <a:gd name="T1" fmla="*/ 0 h 12"/>
                <a:gd name="T2" fmla="*/ 0 w 29"/>
                <a:gd name="T3" fmla="*/ 0 h 12"/>
                <a:gd name="T4" fmla="*/ 0 w 29"/>
                <a:gd name="T5" fmla="*/ 12 h 12"/>
                <a:gd name="T6" fmla="*/ 29 w 29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2">
                  <a:moveTo>
                    <a:pt x="29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29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52" name="Rectangle 219"/>
            <p:cNvSpPr>
              <a:spLocks noChangeArrowheads="1"/>
            </p:cNvSpPr>
            <p:nvPr userDrawn="1"/>
          </p:nvSpPr>
          <p:spPr bwMode="auto">
            <a:xfrm>
              <a:off x="8534401" y="5091113"/>
              <a:ext cx="238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53" name="Freeform 220"/>
            <p:cNvSpPr>
              <a:spLocks/>
            </p:cNvSpPr>
            <p:nvPr userDrawn="1"/>
          </p:nvSpPr>
          <p:spPr bwMode="auto">
            <a:xfrm>
              <a:off x="8534401" y="5091113"/>
              <a:ext cx="23813" cy="19050"/>
            </a:xfrm>
            <a:custGeom>
              <a:avLst/>
              <a:gdLst>
                <a:gd name="T0" fmla="*/ 0 w 15"/>
                <a:gd name="T1" fmla="*/ 12 h 12"/>
                <a:gd name="T2" fmla="*/ 15 w 15"/>
                <a:gd name="T3" fmla="*/ 12 h 12"/>
                <a:gd name="T4" fmla="*/ 15 w 15"/>
                <a:gd name="T5" fmla="*/ 0 h 12"/>
                <a:gd name="T6" fmla="*/ 0 w 15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12">
                  <a:moveTo>
                    <a:pt x="0" y="12"/>
                  </a:moveTo>
                  <a:lnTo>
                    <a:pt x="15" y="12"/>
                  </a:lnTo>
                  <a:lnTo>
                    <a:pt x="1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54" name="Rectangle 221"/>
            <p:cNvSpPr>
              <a:spLocks noChangeArrowheads="1"/>
            </p:cNvSpPr>
            <p:nvPr userDrawn="1"/>
          </p:nvSpPr>
          <p:spPr bwMode="auto">
            <a:xfrm>
              <a:off x="10944226" y="3962401"/>
              <a:ext cx="238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55" name="Freeform 222"/>
            <p:cNvSpPr>
              <a:spLocks/>
            </p:cNvSpPr>
            <p:nvPr userDrawn="1"/>
          </p:nvSpPr>
          <p:spPr bwMode="auto">
            <a:xfrm>
              <a:off x="10944226" y="3962401"/>
              <a:ext cx="23813" cy="19050"/>
            </a:xfrm>
            <a:custGeom>
              <a:avLst/>
              <a:gdLst>
                <a:gd name="T0" fmla="*/ 0 w 15"/>
                <a:gd name="T1" fmla="*/ 12 h 12"/>
                <a:gd name="T2" fmla="*/ 15 w 15"/>
                <a:gd name="T3" fmla="*/ 12 h 12"/>
                <a:gd name="T4" fmla="*/ 15 w 15"/>
                <a:gd name="T5" fmla="*/ 0 h 12"/>
                <a:gd name="T6" fmla="*/ 0 w 15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12">
                  <a:moveTo>
                    <a:pt x="0" y="12"/>
                  </a:moveTo>
                  <a:lnTo>
                    <a:pt x="15" y="12"/>
                  </a:lnTo>
                  <a:lnTo>
                    <a:pt x="1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56" name="Freeform 223"/>
            <p:cNvSpPr>
              <a:spLocks/>
            </p:cNvSpPr>
            <p:nvPr userDrawn="1"/>
          </p:nvSpPr>
          <p:spPr bwMode="auto">
            <a:xfrm>
              <a:off x="6932613" y="3244851"/>
              <a:ext cx="263525" cy="461963"/>
            </a:xfrm>
            <a:custGeom>
              <a:avLst/>
              <a:gdLst>
                <a:gd name="T0" fmla="*/ 166 w 166"/>
                <a:gd name="T1" fmla="*/ 0 h 291"/>
                <a:gd name="T2" fmla="*/ 0 w 166"/>
                <a:gd name="T3" fmla="*/ 0 h 291"/>
                <a:gd name="T4" fmla="*/ 0 w 166"/>
                <a:gd name="T5" fmla="*/ 291 h 291"/>
                <a:gd name="T6" fmla="*/ 12 w 166"/>
                <a:gd name="T7" fmla="*/ 291 h 291"/>
                <a:gd name="T8" fmla="*/ 12 w 166"/>
                <a:gd name="T9" fmla="*/ 12 h 291"/>
                <a:gd name="T10" fmla="*/ 166 w 166"/>
                <a:gd name="T11" fmla="*/ 12 h 291"/>
                <a:gd name="T12" fmla="*/ 166 w 166"/>
                <a:gd name="T13" fmla="*/ 0 h 291"/>
                <a:gd name="T14" fmla="*/ 166 w 166"/>
                <a:gd name="T15" fmla="*/ 0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6" h="291">
                  <a:moveTo>
                    <a:pt x="166" y="0"/>
                  </a:moveTo>
                  <a:lnTo>
                    <a:pt x="0" y="0"/>
                  </a:lnTo>
                  <a:lnTo>
                    <a:pt x="0" y="291"/>
                  </a:lnTo>
                  <a:lnTo>
                    <a:pt x="12" y="291"/>
                  </a:lnTo>
                  <a:lnTo>
                    <a:pt x="12" y="12"/>
                  </a:lnTo>
                  <a:lnTo>
                    <a:pt x="166" y="12"/>
                  </a:lnTo>
                  <a:lnTo>
                    <a:pt x="166" y="0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57" name="Freeform 224"/>
            <p:cNvSpPr>
              <a:spLocks/>
            </p:cNvSpPr>
            <p:nvPr userDrawn="1"/>
          </p:nvSpPr>
          <p:spPr bwMode="auto">
            <a:xfrm>
              <a:off x="7142163" y="3190876"/>
              <a:ext cx="77788" cy="128588"/>
            </a:xfrm>
            <a:custGeom>
              <a:avLst/>
              <a:gdLst>
                <a:gd name="T0" fmla="*/ 9 w 49"/>
                <a:gd name="T1" fmla="*/ 81 h 81"/>
                <a:gd name="T2" fmla="*/ 49 w 49"/>
                <a:gd name="T3" fmla="*/ 41 h 81"/>
                <a:gd name="T4" fmla="*/ 9 w 49"/>
                <a:gd name="T5" fmla="*/ 0 h 81"/>
                <a:gd name="T6" fmla="*/ 0 w 49"/>
                <a:gd name="T7" fmla="*/ 9 h 81"/>
                <a:gd name="T8" fmla="*/ 32 w 49"/>
                <a:gd name="T9" fmla="*/ 41 h 81"/>
                <a:gd name="T10" fmla="*/ 0 w 49"/>
                <a:gd name="T11" fmla="*/ 73 h 81"/>
                <a:gd name="T12" fmla="*/ 9 w 49"/>
                <a:gd name="T13" fmla="*/ 81 h 81"/>
                <a:gd name="T14" fmla="*/ 9 w 49"/>
                <a:gd name="T15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81">
                  <a:moveTo>
                    <a:pt x="9" y="81"/>
                  </a:moveTo>
                  <a:lnTo>
                    <a:pt x="49" y="41"/>
                  </a:lnTo>
                  <a:lnTo>
                    <a:pt x="9" y="0"/>
                  </a:lnTo>
                  <a:lnTo>
                    <a:pt x="0" y="9"/>
                  </a:lnTo>
                  <a:lnTo>
                    <a:pt x="32" y="41"/>
                  </a:lnTo>
                  <a:lnTo>
                    <a:pt x="0" y="73"/>
                  </a:lnTo>
                  <a:lnTo>
                    <a:pt x="9" y="81"/>
                  </a:lnTo>
                  <a:lnTo>
                    <a:pt x="9" y="81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58" name="Freeform 225"/>
            <p:cNvSpPr>
              <a:spLocks/>
            </p:cNvSpPr>
            <p:nvPr userDrawn="1"/>
          </p:nvSpPr>
          <p:spPr bwMode="auto">
            <a:xfrm>
              <a:off x="9558338" y="3525838"/>
              <a:ext cx="400050" cy="261938"/>
            </a:xfrm>
            <a:custGeom>
              <a:avLst/>
              <a:gdLst>
                <a:gd name="T0" fmla="*/ 252 w 252"/>
                <a:gd name="T1" fmla="*/ 165 h 165"/>
                <a:gd name="T2" fmla="*/ 252 w 252"/>
                <a:gd name="T3" fmla="*/ 0 h 165"/>
                <a:gd name="T4" fmla="*/ 0 w 252"/>
                <a:gd name="T5" fmla="*/ 0 h 165"/>
                <a:gd name="T6" fmla="*/ 0 w 252"/>
                <a:gd name="T7" fmla="*/ 12 h 165"/>
                <a:gd name="T8" fmla="*/ 240 w 252"/>
                <a:gd name="T9" fmla="*/ 12 h 165"/>
                <a:gd name="T10" fmla="*/ 240 w 252"/>
                <a:gd name="T11" fmla="*/ 165 h 165"/>
                <a:gd name="T12" fmla="*/ 252 w 252"/>
                <a:gd name="T13" fmla="*/ 165 h 165"/>
                <a:gd name="T14" fmla="*/ 252 w 252"/>
                <a:gd name="T15" fmla="*/ 165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2" h="165">
                  <a:moveTo>
                    <a:pt x="252" y="165"/>
                  </a:moveTo>
                  <a:lnTo>
                    <a:pt x="252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40" y="12"/>
                  </a:lnTo>
                  <a:lnTo>
                    <a:pt x="240" y="165"/>
                  </a:lnTo>
                  <a:lnTo>
                    <a:pt x="252" y="165"/>
                  </a:lnTo>
                  <a:lnTo>
                    <a:pt x="252" y="165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59" name="Freeform 226"/>
            <p:cNvSpPr>
              <a:spLocks/>
            </p:cNvSpPr>
            <p:nvPr userDrawn="1"/>
          </p:nvSpPr>
          <p:spPr bwMode="auto">
            <a:xfrm>
              <a:off x="9883776" y="3733801"/>
              <a:ext cx="128588" cy="77788"/>
            </a:xfrm>
            <a:custGeom>
              <a:avLst/>
              <a:gdLst>
                <a:gd name="T0" fmla="*/ 0 w 81"/>
                <a:gd name="T1" fmla="*/ 9 h 49"/>
                <a:gd name="T2" fmla="*/ 41 w 81"/>
                <a:gd name="T3" fmla="*/ 49 h 49"/>
                <a:gd name="T4" fmla="*/ 81 w 81"/>
                <a:gd name="T5" fmla="*/ 9 h 49"/>
                <a:gd name="T6" fmla="*/ 73 w 81"/>
                <a:gd name="T7" fmla="*/ 0 h 49"/>
                <a:gd name="T8" fmla="*/ 41 w 81"/>
                <a:gd name="T9" fmla="*/ 32 h 49"/>
                <a:gd name="T10" fmla="*/ 9 w 81"/>
                <a:gd name="T11" fmla="*/ 0 h 49"/>
                <a:gd name="T12" fmla="*/ 0 w 81"/>
                <a:gd name="T13" fmla="*/ 9 h 49"/>
                <a:gd name="T14" fmla="*/ 0 w 81"/>
                <a:gd name="T15" fmla="*/ 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" h="49">
                  <a:moveTo>
                    <a:pt x="0" y="9"/>
                  </a:moveTo>
                  <a:lnTo>
                    <a:pt x="41" y="49"/>
                  </a:lnTo>
                  <a:lnTo>
                    <a:pt x="81" y="9"/>
                  </a:lnTo>
                  <a:lnTo>
                    <a:pt x="73" y="0"/>
                  </a:lnTo>
                  <a:lnTo>
                    <a:pt x="41" y="32"/>
                  </a:lnTo>
                  <a:lnTo>
                    <a:pt x="9" y="0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60" name="Freeform 227"/>
            <p:cNvSpPr>
              <a:spLocks/>
            </p:cNvSpPr>
            <p:nvPr userDrawn="1"/>
          </p:nvSpPr>
          <p:spPr bwMode="auto">
            <a:xfrm>
              <a:off x="9478963" y="3005138"/>
              <a:ext cx="635000" cy="795338"/>
            </a:xfrm>
            <a:custGeom>
              <a:avLst/>
              <a:gdLst>
                <a:gd name="T0" fmla="*/ 0 w 400"/>
                <a:gd name="T1" fmla="*/ 12 h 501"/>
                <a:gd name="T2" fmla="*/ 388 w 400"/>
                <a:gd name="T3" fmla="*/ 12 h 501"/>
                <a:gd name="T4" fmla="*/ 388 w 400"/>
                <a:gd name="T5" fmla="*/ 501 h 501"/>
                <a:gd name="T6" fmla="*/ 400 w 400"/>
                <a:gd name="T7" fmla="*/ 501 h 501"/>
                <a:gd name="T8" fmla="*/ 400 w 400"/>
                <a:gd name="T9" fmla="*/ 0 h 501"/>
                <a:gd name="T10" fmla="*/ 0 w 400"/>
                <a:gd name="T11" fmla="*/ 0 h 501"/>
                <a:gd name="T12" fmla="*/ 0 w 400"/>
                <a:gd name="T13" fmla="*/ 12 h 501"/>
                <a:gd name="T14" fmla="*/ 0 w 400"/>
                <a:gd name="T15" fmla="*/ 12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0" h="501">
                  <a:moveTo>
                    <a:pt x="0" y="12"/>
                  </a:moveTo>
                  <a:lnTo>
                    <a:pt x="388" y="12"/>
                  </a:lnTo>
                  <a:lnTo>
                    <a:pt x="388" y="501"/>
                  </a:lnTo>
                  <a:lnTo>
                    <a:pt x="400" y="501"/>
                  </a:lnTo>
                  <a:lnTo>
                    <a:pt x="400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61" name="Freeform 228"/>
            <p:cNvSpPr>
              <a:spLocks/>
            </p:cNvSpPr>
            <p:nvPr userDrawn="1"/>
          </p:nvSpPr>
          <p:spPr bwMode="auto">
            <a:xfrm>
              <a:off x="9453563" y="2951163"/>
              <a:ext cx="77788" cy="128588"/>
            </a:xfrm>
            <a:custGeom>
              <a:avLst/>
              <a:gdLst>
                <a:gd name="T0" fmla="*/ 49 w 49"/>
                <a:gd name="T1" fmla="*/ 73 h 81"/>
                <a:gd name="T2" fmla="*/ 17 w 49"/>
                <a:gd name="T3" fmla="*/ 41 h 81"/>
                <a:gd name="T4" fmla="*/ 49 w 49"/>
                <a:gd name="T5" fmla="*/ 9 h 81"/>
                <a:gd name="T6" fmla="*/ 41 w 49"/>
                <a:gd name="T7" fmla="*/ 0 h 81"/>
                <a:gd name="T8" fmla="*/ 0 w 49"/>
                <a:gd name="T9" fmla="*/ 41 h 81"/>
                <a:gd name="T10" fmla="*/ 41 w 49"/>
                <a:gd name="T11" fmla="*/ 81 h 81"/>
                <a:gd name="T12" fmla="*/ 49 w 49"/>
                <a:gd name="T13" fmla="*/ 73 h 81"/>
                <a:gd name="T14" fmla="*/ 49 w 49"/>
                <a:gd name="T15" fmla="*/ 7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81">
                  <a:moveTo>
                    <a:pt x="49" y="73"/>
                  </a:moveTo>
                  <a:lnTo>
                    <a:pt x="17" y="41"/>
                  </a:lnTo>
                  <a:lnTo>
                    <a:pt x="49" y="9"/>
                  </a:lnTo>
                  <a:lnTo>
                    <a:pt x="41" y="0"/>
                  </a:lnTo>
                  <a:lnTo>
                    <a:pt x="0" y="41"/>
                  </a:lnTo>
                  <a:lnTo>
                    <a:pt x="41" y="81"/>
                  </a:lnTo>
                  <a:lnTo>
                    <a:pt x="49" y="73"/>
                  </a:lnTo>
                  <a:lnTo>
                    <a:pt x="49" y="7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62" name="Freeform 229"/>
            <p:cNvSpPr>
              <a:spLocks/>
            </p:cNvSpPr>
            <p:nvPr userDrawn="1"/>
          </p:nvSpPr>
          <p:spPr bwMode="auto">
            <a:xfrm>
              <a:off x="6022976" y="3786188"/>
              <a:ext cx="1912938" cy="1352550"/>
            </a:xfrm>
            <a:custGeom>
              <a:avLst/>
              <a:gdLst>
                <a:gd name="T0" fmla="*/ 1205 w 1205"/>
                <a:gd name="T1" fmla="*/ 42 h 852"/>
                <a:gd name="T2" fmla="*/ 1163 w 1205"/>
                <a:gd name="T3" fmla="*/ 0 h 852"/>
                <a:gd name="T4" fmla="*/ 43 w 1205"/>
                <a:gd name="T5" fmla="*/ 0 h 852"/>
                <a:gd name="T6" fmla="*/ 0 w 1205"/>
                <a:gd name="T7" fmla="*/ 42 h 852"/>
                <a:gd name="T8" fmla="*/ 0 w 1205"/>
                <a:gd name="T9" fmla="*/ 809 h 852"/>
                <a:gd name="T10" fmla="*/ 43 w 1205"/>
                <a:gd name="T11" fmla="*/ 852 h 852"/>
                <a:gd name="T12" fmla="*/ 1163 w 1205"/>
                <a:gd name="T13" fmla="*/ 852 h 852"/>
                <a:gd name="T14" fmla="*/ 1205 w 1205"/>
                <a:gd name="T15" fmla="*/ 809 h 852"/>
                <a:gd name="T16" fmla="*/ 1205 w 1205"/>
                <a:gd name="T17" fmla="*/ 42 h 8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5" h="852">
                  <a:moveTo>
                    <a:pt x="1205" y="42"/>
                  </a:moveTo>
                  <a:cubicBezTo>
                    <a:pt x="1205" y="19"/>
                    <a:pt x="1186" y="0"/>
                    <a:pt x="1163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19" y="0"/>
                    <a:pt x="0" y="19"/>
                    <a:pt x="0" y="42"/>
                  </a:cubicBezTo>
                  <a:cubicBezTo>
                    <a:pt x="0" y="809"/>
                    <a:pt x="0" y="809"/>
                    <a:pt x="0" y="809"/>
                  </a:cubicBezTo>
                  <a:cubicBezTo>
                    <a:pt x="0" y="833"/>
                    <a:pt x="19" y="852"/>
                    <a:pt x="43" y="852"/>
                  </a:cubicBezTo>
                  <a:cubicBezTo>
                    <a:pt x="1163" y="852"/>
                    <a:pt x="1163" y="852"/>
                    <a:pt x="1163" y="852"/>
                  </a:cubicBezTo>
                  <a:cubicBezTo>
                    <a:pt x="1186" y="852"/>
                    <a:pt x="1205" y="833"/>
                    <a:pt x="1205" y="809"/>
                  </a:cubicBezTo>
                  <a:lnTo>
                    <a:pt x="1205" y="42"/>
                  </a:lnTo>
                  <a:close/>
                </a:path>
              </a:pathLst>
            </a:cu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63" name="Freeform 230"/>
            <p:cNvSpPr>
              <a:spLocks/>
            </p:cNvSpPr>
            <p:nvPr userDrawn="1"/>
          </p:nvSpPr>
          <p:spPr bwMode="auto">
            <a:xfrm>
              <a:off x="6013451" y="3776663"/>
              <a:ext cx="1931988" cy="1371600"/>
            </a:xfrm>
            <a:custGeom>
              <a:avLst/>
              <a:gdLst>
                <a:gd name="T0" fmla="*/ 1211 w 1217"/>
                <a:gd name="T1" fmla="*/ 48 h 864"/>
                <a:gd name="T2" fmla="*/ 1217 w 1217"/>
                <a:gd name="T3" fmla="*/ 48 h 864"/>
                <a:gd name="T4" fmla="*/ 1169 w 1217"/>
                <a:gd name="T5" fmla="*/ 0 h 864"/>
                <a:gd name="T6" fmla="*/ 49 w 1217"/>
                <a:gd name="T7" fmla="*/ 0 h 864"/>
                <a:gd name="T8" fmla="*/ 0 w 1217"/>
                <a:gd name="T9" fmla="*/ 48 h 864"/>
                <a:gd name="T10" fmla="*/ 0 w 1217"/>
                <a:gd name="T11" fmla="*/ 815 h 864"/>
                <a:gd name="T12" fmla="*/ 49 w 1217"/>
                <a:gd name="T13" fmla="*/ 864 h 864"/>
                <a:gd name="T14" fmla="*/ 1169 w 1217"/>
                <a:gd name="T15" fmla="*/ 864 h 864"/>
                <a:gd name="T16" fmla="*/ 1217 w 1217"/>
                <a:gd name="T17" fmla="*/ 815 h 864"/>
                <a:gd name="T18" fmla="*/ 1217 w 1217"/>
                <a:gd name="T19" fmla="*/ 48 h 864"/>
                <a:gd name="T20" fmla="*/ 1211 w 1217"/>
                <a:gd name="T21" fmla="*/ 48 h 864"/>
                <a:gd name="T22" fmla="*/ 1205 w 1217"/>
                <a:gd name="T23" fmla="*/ 48 h 864"/>
                <a:gd name="T24" fmla="*/ 1205 w 1217"/>
                <a:gd name="T25" fmla="*/ 815 h 864"/>
                <a:gd name="T26" fmla="*/ 1195 w 1217"/>
                <a:gd name="T27" fmla="*/ 841 h 864"/>
                <a:gd name="T28" fmla="*/ 1169 w 1217"/>
                <a:gd name="T29" fmla="*/ 852 h 864"/>
                <a:gd name="T30" fmla="*/ 49 w 1217"/>
                <a:gd name="T31" fmla="*/ 852 h 864"/>
                <a:gd name="T32" fmla="*/ 23 w 1217"/>
                <a:gd name="T33" fmla="*/ 841 h 864"/>
                <a:gd name="T34" fmla="*/ 12 w 1217"/>
                <a:gd name="T35" fmla="*/ 815 h 864"/>
                <a:gd name="T36" fmla="*/ 12 w 1217"/>
                <a:gd name="T37" fmla="*/ 48 h 864"/>
                <a:gd name="T38" fmla="*/ 23 w 1217"/>
                <a:gd name="T39" fmla="*/ 22 h 864"/>
                <a:gd name="T40" fmla="*/ 49 w 1217"/>
                <a:gd name="T41" fmla="*/ 12 h 864"/>
                <a:gd name="T42" fmla="*/ 1169 w 1217"/>
                <a:gd name="T43" fmla="*/ 12 h 864"/>
                <a:gd name="T44" fmla="*/ 1195 w 1217"/>
                <a:gd name="T45" fmla="*/ 22 h 864"/>
                <a:gd name="T46" fmla="*/ 1205 w 1217"/>
                <a:gd name="T47" fmla="*/ 48 h 864"/>
                <a:gd name="T48" fmla="*/ 1211 w 1217"/>
                <a:gd name="T49" fmla="*/ 48 h 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17" h="864">
                  <a:moveTo>
                    <a:pt x="1211" y="48"/>
                  </a:moveTo>
                  <a:cubicBezTo>
                    <a:pt x="1217" y="48"/>
                    <a:pt x="1217" y="48"/>
                    <a:pt x="1217" y="48"/>
                  </a:cubicBezTo>
                  <a:cubicBezTo>
                    <a:pt x="1217" y="21"/>
                    <a:pt x="1196" y="0"/>
                    <a:pt x="1169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22" y="0"/>
                    <a:pt x="0" y="21"/>
                    <a:pt x="0" y="48"/>
                  </a:cubicBezTo>
                  <a:cubicBezTo>
                    <a:pt x="0" y="815"/>
                    <a:pt x="0" y="815"/>
                    <a:pt x="0" y="815"/>
                  </a:cubicBezTo>
                  <a:cubicBezTo>
                    <a:pt x="0" y="842"/>
                    <a:pt x="22" y="864"/>
                    <a:pt x="49" y="864"/>
                  </a:cubicBezTo>
                  <a:cubicBezTo>
                    <a:pt x="1169" y="864"/>
                    <a:pt x="1169" y="864"/>
                    <a:pt x="1169" y="864"/>
                  </a:cubicBezTo>
                  <a:cubicBezTo>
                    <a:pt x="1196" y="864"/>
                    <a:pt x="1217" y="842"/>
                    <a:pt x="1217" y="815"/>
                  </a:cubicBezTo>
                  <a:cubicBezTo>
                    <a:pt x="1217" y="48"/>
                    <a:pt x="1217" y="48"/>
                    <a:pt x="1217" y="48"/>
                  </a:cubicBezTo>
                  <a:cubicBezTo>
                    <a:pt x="1211" y="48"/>
                    <a:pt x="1211" y="48"/>
                    <a:pt x="1211" y="48"/>
                  </a:cubicBezTo>
                  <a:cubicBezTo>
                    <a:pt x="1205" y="48"/>
                    <a:pt x="1205" y="48"/>
                    <a:pt x="1205" y="48"/>
                  </a:cubicBezTo>
                  <a:cubicBezTo>
                    <a:pt x="1205" y="815"/>
                    <a:pt x="1205" y="815"/>
                    <a:pt x="1205" y="815"/>
                  </a:cubicBezTo>
                  <a:cubicBezTo>
                    <a:pt x="1205" y="825"/>
                    <a:pt x="1201" y="834"/>
                    <a:pt x="1195" y="841"/>
                  </a:cubicBezTo>
                  <a:cubicBezTo>
                    <a:pt x="1188" y="847"/>
                    <a:pt x="1179" y="852"/>
                    <a:pt x="1169" y="852"/>
                  </a:cubicBezTo>
                  <a:cubicBezTo>
                    <a:pt x="49" y="852"/>
                    <a:pt x="49" y="852"/>
                    <a:pt x="49" y="852"/>
                  </a:cubicBezTo>
                  <a:cubicBezTo>
                    <a:pt x="38" y="852"/>
                    <a:pt x="29" y="847"/>
                    <a:pt x="23" y="841"/>
                  </a:cubicBezTo>
                  <a:cubicBezTo>
                    <a:pt x="16" y="834"/>
                    <a:pt x="12" y="825"/>
                    <a:pt x="12" y="815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38"/>
                    <a:pt x="16" y="29"/>
                    <a:pt x="23" y="22"/>
                  </a:cubicBezTo>
                  <a:cubicBezTo>
                    <a:pt x="29" y="16"/>
                    <a:pt x="38" y="12"/>
                    <a:pt x="49" y="12"/>
                  </a:cubicBezTo>
                  <a:cubicBezTo>
                    <a:pt x="1169" y="12"/>
                    <a:pt x="1169" y="12"/>
                    <a:pt x="1169" y="12"/>
                  </a:cubicBezTo>
                  <a:cubicBezTo>
                    <a:pt x="1179" y="12"/>
                    <a:pt x="1188" y="16"/>
                    <a:pt x="1195" y="22"/>
                  </a:cubicBezTo>
                  <a:cubicBezTo>
                    <a:pt x="1201" y="29"/>
                    <a:pt x="1205" y="38"/>
                    <a:pt x="1205" y="48"/>
                  </a:cubicBezTo>
                  <a:lnTo>
                    <a:pt x="1211" y="4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64" name="Freeform 231"/>
            <p:cNvSpPr>
              <a:spLocks/>
            </p:cNvSpPr>
            <p:nvPr userDrawn="1"/>
          </p:nvSpPr>
          <p:spPr bwMode="auto">
            <a:xfrm>
              <a:off x="5926138" y="3786188"/>
              <a:ext cx="2106613" cy="76200"/>
            </a:xfrm>
            <a:custGeom>
              <a:avLst/>
              <a:gdLst>
                <a:gd name="T0" fmla="*/ 1281 w 1327"/>
                <a:gd name="T1" fmla="*/ 0 h 48"/>
                <a:gd name="T2" fmla="*/ 47 w 1327"/>
                <a:gd name="T3" fmla="*/ 0 h 48"/>
                <a:gd name="T4" fmla="*/ 0 w 1327"/>
                <a:gd name="T5" fmla="*/ 42 h 48"/>
                <a:gd name="T6" fmla="*/ 0 w 1327"/>
                <a:gd name="T7" fmla="*/ 48 h 48"/>
                <a:gd name="T8" fmla="*/ 1327 w 1327"/>
                <a:gd name="T9" fmla="*/ 48 h 48"/>
                <a:gd name="T10" fmla="*/ 1327 w 1327"/>
                <a:gd name="T11" fmla="*/ 42 h 48"/>
                <a:gd name="T12" fmla="*/ 1281 w 1327"/>
                <a:gd name="T1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27" h="48">
                  <a:moveTo>
                    <a:pt x="1281" y="0"/>
                  </a:moveTo>
                  <a:cubicBezTo>
                    <a:pt x="47" y="0"/>
                    <a:pt x="47" y="0"/>
                    <a:pt x="47" y="0"/>
                  </a:cubicBezTo>
                  <a:cubicBezTo>
                    <a:pt x="21" y="0"/>
                    <a:pt x="0" y="19"/>
                    <a:pt x="0" y="42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1327" y="48"/>
                    <a:pt x="1327" y="48"/>
                    <a:pt x="1327" y="48"/>
                  </a:cubicBezTo>
                  <a:cubicBezTo>
                    <a:pt x="1327" y="42"/>
                    <a:pt x="1327" y="42"/>
                    <a:pt x="1327" y="42"/>
                  </a:cubicBezTo>
                  <a:cubicBezTo>
                    <a:pt x="1327" y="19"/>
                    <a:pt x="1306" y="0"/>
                    <a:pt x="1281" y="0"/>
                  </a:cubicBezTo>
                  <a:close/>
                </a:path>
              </a:pathLst>
            </a:cu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65" name="Freeform 232"/>
            <p:cNvSpPr>
              <a:spLocks/>
            </p:cNvSpPr>
            <p:nvPr userDrawn="1"/>
          </p:nvSpPr>
          <p:spPr bwMode="auto">
            <a:xfrm>
              <a:off x="5916613" y="3776663"/>
              <a:ext cx="2125663" cy="95250"/>
            </a:xfrm>
            <a:custGeom>
              <a:avLst/>
              <a:gdLst>
                <a:gd name="T0" fmla="*/ 1287 w 1339"/>
                <a:gd name="T1" fmla="*/ 6 h 60"/>
                <a:gd name="T2" fmla="*/ 1287 w 1339"/>
                <a:gd name="T3" fmla="*/ 0 h 60"/>
                <a:gd name="T4" fmla="*/ 53 w 1339"/>
                <a:gd name="T5" fmla="*/ 0 h 60"/>
                <a:gd name="T6" fmla="*/ 16 w 1339"/>
                <a:gd name="T7" fmla="*/ 14 h 60"/>
                <a:gd name="T8" fmla="*/ 0 w 1339"/>
                <a:gd name="T9" fmla="*/ 48 h 60"/>
                <a:gd name="T10" fmla="*/ 0 w 1339"/>
                <a:gd name="T11" fmla="*/ 54 h 60"/>
                <a:gd name="T12" fmla="*/ 2 w 1339"/>
                <a:gd name="T13" fmla="*/ 58 h 60"/>
                <a:gd name="T14" fmla="*/ 6 w 1339"/>
                <a:gd name="T15" fmla="*/ 60 h 60"/>
                <a:gd name="T16" fmla="*/ 1333 w 1339"/>
                <a:gd name="T17" fmla="*/ 60 h 60"/>
                <a:gd name="T18" fmla="*/ 1337 w 1339"/>
                <a:gd name="T19" fmla="*/ 58 h 60"/>
                <a:gd name="T20" fmla="*/ 1339 w 1339"/>
                <a:gd name="T21" fmla="*/ 54 h 60"/>
                <a:gd name="T22" fmla="*/ 1339 w 1339"/>
                <a:gd name="T23" fmla="*/ 48 h 60"/>
                <a:gd name="T24" fmla="*/ 1324 w 1339"/>
                <a:gd name="T25" fmla="*/ 14 h 60"/>
                <a:gd name="T26" fmla="*/ 1287 w 1339"/>
                <a:gd name="T27" fmla="*/ 0 h 60"/>
                <a:gd name="T28" fmla="*/ 1287 w 1339"/>
                <a:gd name="T29" fmla="*/ 6 h 60"/>
                <a:gd name="T30" fmla="*/ 1287 w 1339"/>
                <a:gd name="T31" fmla="*/ 12 h 60"/>
                <a:gd name="T32" fmla="*/ 1316 w 1339"/>
                <a:gd name="T33" fmla="*/ 23 h 60"/>
                <a:gd name="T34" fmla="*/ 1327 w 1339"/>
                <a:gd name="T35" fmla="*/ 48 h 60"/>
                <a:gd name="T36" fmla="*/ 1327 w 1339"/>
                <a:gd name="T37" fmla="*/ 54 h 60"/>
                <a:gd name="T38" fmla="*/ 1333 w 1339"/>
                <a:gd name="T39" fmla="*/ 54 h 60"/>
                <a:gd name="T40" fmla="*/ 1333 w 1339"/>
                <a:gd name="T41" fmla="*/ 48 h 60"/>
                <a:gd name="T42" fmla="*/ 6 w 1339"/>
                <a:gd name="T43" fmla="*/ 48 h 60"/>
                <a:gd name="T44" fmla="*/ 6 w 1339"/>
                <a:gd name="T45" fmla="*/ 54 h 60"/>
                <a:gd name="T46" fmla="*/ 12 w 1339"/>
                <a:gd name="T47" fmla="*/ 54 h 60"/>
                <a:gd name="T48" fmla="*/ 12 w 1339"/>
                <a:gd name="T49" fmla="*/ 48 h 60"/>
                <a:gd name="T50" fmla="*/ 24 w 1339"/>
                <a:gd name="T51" fmla="*/ 23 h 60"/>
                <a:gd name="T52" fmla="*/ 53 w 1339"/>
                <a:gd name="T53" fmla="*/ 12 h 60"/>
                <a:gd name="T54" fmla="*/ 1287 w 1339"/>
                <a:gd name="T55" fmla="*/ 12 h 60"/>
                <a:gd name="T56" fmla="*/ 1287 w 1339"/>
                <a:gd name="T57" fmla="*/ 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39" h="60">
                  <a:moveTo>
                    <a:pt x="1287" y="6"/>
                  </a:moveTo>
                  <a:cubicBezTo>
                    <a:pt x="1287" y="0"/>
                    <a:pt x="1287" y="0"/>
                    <a:pt x="1287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38" y="0"/>
                    <a:pt x="25" y="5"/>
                    <a:pt x="16" y="14"/>
                  </a:cubicBezTo>
                  <a:cubicBezTo>
                    <a:pt x="6" y="22"/>
                    <a:pt x="0" y="34"/>
                    <a:pt x="0" y="48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5"/>
                    <a:pt x="1" y="57"/>
                    <a:pt x="2" y="58"/>
                  </a:cubicBezTo>
                  <a:cubicBezTo>
                    <a:pt x="3" y="59"/>
                    <a:pt x="5" y="60"/>
                    <a:pt x="6" y="60"/>
                  </a:cubicBezTo>
                  <a:cubicBezTo>
                    <a:pt x="1333" y="60"/>
                    <a:pt x="1333" y="60"/>
                    <a:pt x="1333" y="60"/>
                  </a:cubicBezTo>
                  <a:cubicBezTo>
                    <a:pt x="1335" y="60"/>
                    <a:pt x="1336" y="59"/>
                    <a:pt x="1337" y="58"/>
                  </a:cubicBezTo>
                  <a:cubicBezTo>
                    <a:pt x="1339" y="57"/>
                    <a:pt x="1339" y="55"/>
                    <a:pt x="1339" y="54"/>
                  </a:cubicBezTo>
                  <a:cubicBezTo>
                    <a:pt x="1339" y="48"/>
                    <a:pt x="1339" y="48"/>
                    <a:pt x="1339" y="48"/>
                  </a:cubicBezTo>
                  <a:cubicBezTo>
                    <a:pt x="1339" y="34"/>
                    <a:pt x="1333" y="22"/>
                    <a:pt x="1324" y="14"/>
                  </a:cubicBezTo>
                  <a:cubicBezTo>
                    <a:pt x="1314" y="5"/>
                    <a:pt x="1301" y="0"/>
                    <a:pt x="1287" y="0"/>
                  </a:cubicBezTo>
                  <a:cubicBezTo>
                    <a:pt x="1287" y="6"/>
                    <a:pt x="1287" y="6"/>
                    <a:pt x="1287" y="6"/>
                  </a:cubicBezTo>
                  <a:cubicBezTo>
                    <a:pt x="1287" y="12"/>
                    <a:pt x="1287" y="12"/>
                    <a:pt x="1287" y="12"/>
                  </a:cubicBezTo>
                  <a:cubicBezTo>
                    <a:pt x="1298" y="12"/>
                    <a:pt x="1308" y="16"/>
                    <a:pt x="1316" y="23"/>
                  </a:cubicBezTo>
                  <a:cubicBezTo>
                    <a:pt x="1323" y="29"/>
                    <a:pt x="1327" y="38"/>
                    <a:pt x="1327" y="48"/>
                  </a:cubicBezTo>
                  <a:cubicBezTo>
                    <a:pt x="1327" y="54"/>
                    <a:pt x="1327" y="54"/>
                    <a:pt x="1327" y="54"/>
                  </a:cubicBezTo>
                  <a:cubicBezTo>
                    <a:pt x="1333" y="54"/>
                    <a:pt x="1333" y="54"/>
                    <a:pt x="1333" y="54"/>
                  </a:cubicBezTo>
                  <a:cubicBezTo>
                    <a:pt x="1333" y="48"/>
                    <a:pt x="1333" y="48"/>
                    <a:pt x="1333" y="48"/>
                  </a:cubicBezTo>
                  <a:cubicBezTo>
                    <a:pt x="6" y="48"/>
                    <a:pt x="6" y="48"/>
                    <a:pt x="6" y="48"/>
                  </a:cubicBezTo>
                  <a:cubicBezTo>
                    <a:pt x="6" y="54"/>
                    <a:pt x="6" y="54"/>
                    <a:pt x="6" y="54"/>
                  </a:cubicBezTo>
                  <a:cubicBezTo>
                    <a:pt x="12" y="54"/>
                    <a:pt x="12" y="54"/>
                    <a:pt x="12" y="54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38"/>
                    <a:pt x="17" y="29"/>
                    <a:pt x="24" y="23"/>
                  </a:cubicBezTo>
                  <a:cubicBezTo>
                    <a:pt x="31" y="16"/>
                    <a:pt x="41" y="12"/>
                    <a:pt x="53" y="12"/>
                  </a:cubicBezTo>
                  <a:cubicBezTo>
                    <a:pt x="1287" y="12"/>
                    <a:pt x="1287" y="12"/>
                    <a:pt x="1287" y="12"/>
                  </a:cubicBezTo>
                  <a:lnTo>
                    <a:pt x="1287" y="6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66" name="Freeform 233"/>
            <p:cNvSpPr>
              <a:spLocks/>
            </p:cNvSpPr>
            <p:nvPr userDrawn="1"/>
          </p:nvSpPr>
          <p:spPr bwMode="auto">
            <a:xfrm>
              <a:off x="6673851" y="4618038"/>
              <a:ext cx="619125" cy="446088"/>
            </a:xfrm>
            <a:custGeom>
              <a:avLst/>
              <a:gdLst>
                <a:gd name="T0" fmla="*/ 390 w 390"/>
                <a:gd name="T1" fmla="*/ 265 h 281"/>
                <a:gd name="T2" fmla="*/ 375 w 390"/>
                <a:gd name="T3" fmla="*/ 281 h 281"/>
                <a:gd name="T4" fmla="*/ 15 w 390"/>
                <a:gd name="T5" fmla="*/ 281 h 281"/>
                <a:gd name="T6" fmla="*/ 0 w 390"/>
                <a:gd name="T7" fmla="*/ 265 h 281"/>
                <a:gd name="T8" fmla="*/ 0 w 390"/>
                <a:gd name="T9" fmla="*/ 16 h 281"/>
                <a:gd name="T10" fmla="*/ 15 w 390"/>
                <a:gd name="T11" fmla="*/ 0 h 281"/>
                <a:gd name="T12" fmla="*/ 375 w 390"/>
                <a:gd name="T13" fmla="*/ 0 h 281"/>
                <a:gd name="T14" fmla="*/ 390 w 390"/>
                <a:gd name="T15" fmla="*/ 16 h 281"/>
                <a:gd name="T16" fmla="*/ 390 w 390"/>
                <a:gd name="T17" fmla="*/ 265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0" h="281">
                  <a:moveTo>
                    <a:pt x="390" y="265"/>
                  </a:moveTo>
                  <a:cubicBezTo>
                    <a:pt x="390" y="274"/>
                    <a:pt x="383" y="281"/>
                    <a:pt x="375" y="281"/>
                  </a:cubicBezTo>
                  <a:cubicBezTo>
                    <a:pt x="15" y="281"/>
                    <a:pt x="15" y="281"/>
                    <a:pt x="15" y="281"/>
                  </a:cubicBezTo>
                  <a:cubicBezTo>
                    <a:pt x="7" y="281"/>
                    <a:pt x="0" y="274"/>
                    <a:pt x="0" y="265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375" y="0"/>
                    <a:pt x="375" y="0"/>
                    <a:pt x="375" y="0"/>
                  </a:cubicBezTo>
                  <a:cubicBezTo>
                    <a:pt x="383" y="0"/>
                    <a:pt x="390" y="7"/>
                    <a:pt x="390" y="16"/>
                  </a:cubicBezTo>
                  <a:lnTo>
                    <a:pt x="390" y="265"/>
                  </a:lnTo>
                  <a:close/>
                </a:path>
              </a:pathLst>
            </a:cu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67" name="Freeform 234"/>
            <p:cNvSpPr>
              <a:spLocks/>
            </p:cNvSpPr>
            <p:nvPr userDrawn="1"/>
          </p:nvSpPr>
          <p:spPr bwMode="auto">
            <a:xfrm>
              <a:off x="6664326" y="4608513"/>
              <a:ext cx="638175" cy="465138"/>
            </a:xfrm>
            <a:custGeom>
              <a:avLst/>
              <a:gdLst>
                <a:gd name="T0" fmla="*/ 396 w 402"/>
                <a:gd name="T1" fmla="*/ 271 h 293"/>
                <a:gd name="T2" fmla="*/ 390 w 402"/>
                <a:gd name="T3" fmla="*/ 271 h 293"/>
                <a:gd name="T4" fmla="*/ 381 w 402"/>
                <a:gd name="T5" fmla="*/ 281 h 293"/>
                <a:gd name="T6" fmla="*/ 21 w 402"/>
                <a:gd name="T7" fmla="*/ 281 h 293"/>
                <a:gd name="T8" fmla="*/ 12 w 402"/>
                <a:gd name="T9" fmla="*/ 271 h 293"/>
                <a:gd name="T10" fmla="*/ 12 w 402"/>
                <a:gd name="T11" fmla="*/ 22 h 293"/>
                <a:gd name="T12" fmla="*/ 21 w 402"/>
                <a:gd name="T13" fmla="*/ 12 h 293"/>
                <a:gd name="T14" fmla="*/ 381 w 402"/>
                <a:gd name="T15" fmla="*/ 12 h 293"/>
                <a:gd name="T16" fmla="*/ 390 w 402"/>
                <a:gd name="T17" fmla="*/ 22 h 293"/>
                <a:gd name="T18" fmla="*/ 390 w 402"/>
                <a:gd name="T19" fmla="*/ 271 h 293"/>
                <a:gd name="T20" fmla="*/ 396 w 402"/>
                <a:gd name="T21" fmla="*/ 271 h 293"/>
                <a:gd name="T22" fmla="*/ 402 w 402"/>
                <a:gd name="T23" fmla="*/ 271 h 293"/>
                <a:gd name="T24" fmla="*/ 402 w 402"/>
                <a:gd name="T25" fmla="*/ 22 h 293"/>
                <a:gd name="T26" fmla="*/ 381 w 402"/>
                <a:gd name="T27" fmla="*/ 0 h 293"/>
                <a:gd name="T28" fmla="*/ 21 w 402"/>
                <a:gd name="T29" fmla="*/ 0 h 293"/>
                <a:gd name="T30" fmla="*/ 0 w 402"/>
                <a:gd name="T31" fmla="*/ 22 h 293"/>
                <a:gd name="T32" fmla="*/ 0 w 402"/>
                <a:gd name="T33" fmla="*/ 271 h 293"/>
                <a:gd name="T34" fmla="*/ 21 w 402"/>
                <a:gd name="T35" fmla="*/ 293 h 293"/>
                <a:gd name="T36" fmla="*/ 381 w 402"/>
                <a:gd name="T37" fmla="*/ 293 h 293"/>
                <a:gd name="T38" fmla="*/ 402 w 402"/>
                <a:gd name="T39" fmla="*/ 271 h 293"/>
                <a:gd name="T40" fmla="*/ 396 w 402"/>
                <a:gd name="T41" fmla="*/ 271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02" h="293">
                  <a:moveTo>
                    <a:pt x="396" y="271"/>
                  </a:moveTo>
                  <a:cubicBezTo>
                    <a:pt x="390" y="271"/>
                    <a:pt x="390" y="271"/>
                    <a:pt x="390" y="271"/>
                  </a:cubicBezTo>
                  <a:cubicBezTo>
                    <a:pt x="390" y="276"/>
                    <a:pt x="386" y="281"/>
                    <a:pt x="381" y="281"/>
                  </a:cubicBezTo>
                  <a:cubicBezTo>
                    <a:pt x="21" y="281"/>
                    <a:pt x="21" y="281"/>
                    <a:pt x="21" y="281"/>
                  </a:cubicBezTo>
                  <a:cubicBezTo>
                    <a:pt x="16" y="281"/>
                    <a:pt x="12" y="276"/>
                    <a:pt x="12" y="271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16"/>
                    <a:pt x="16" y="12"/>
                    <a:pt x="21" y="12"/>
                  </a:cubicBezTo>
                  <a:cubicBezTo>
                    <a:pt x="381" y="12"/>
                    <a:pt x="381" y="12"/>
                    <a:pt x="381" y="12"/>
                  </a:cubicBezTo>
                  <a:cubicBezTo>
                    <a:pt x="386" y="12"/>
                    <a:pt x="390" y="16"/>
                    <a:pt x="390" y="22"/>
                  </a:cubicBezTo>
                  <a:cubicBezTo>
                    <a:pt x="390" y="271"/>
                    <a:pt x="390" y="271"/>
                    <a:pt x="390" y="271"/>
                  </a:cubicBezTo>
                  <a:cubicBezTo>
                    <a:pt x="396" y="271"/>
                    <a:pt x="396" y="271"/>
                    <a:pt x="396" y="271"/>
                  </a:cubicBezTo>
                  <a:cubicBezTo>
                    <a:pt x="402" y="271"/>
                    <a:pt x="402" y="271"/>
                    <a:pt x="402" y="271"/>
                  </a:cubicBezTo>
                  <a:cubicBezTo>
                    <a:pt x="402" y="22"/>
                    <a:pt x="402" y="22"/>
                    <a:pt x="402" y="22"/>
                  </a:cubicBezTo>
                  <a:cubicBezTo>
                    <a:pt x="402" y="10"/>
                    <a:pt x="393" y="0"/>
                    <a:pt x="38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0" y="0"/>
                    <a:pt x="0" y="10"/>
                    <a:pt x="0" y="22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83"/>
                    <a:pt x="10" y="293"/>
                    <a:pt x="21" y="293"/>
                  </a:cubicBezTo>
                  <a:cubicBezTo>
                    <a:pt x="381" y="293"/>
                    <a:pt x="381" y="293"/>
                    <a:pt x="381" y="293"/>
                  </a:cubicBezTo>
                  <a:cubicBezTo>
                    <a:pt x="393" y="293"/>
                    <a:pt x="402" y="283"/>
                    <a:pt x="402" y="271"/>
                  </a:cubicBezTo>
                  <a:lnTo>
                    <a:pt x="396" y="271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68" name="Rectangle 235"/>
            <p:cNvSpPr>
              <a:spLocks noChangeArrowheads="1"/>
            </p:cNvSpPr>
            <p:nvPr userDrawn="1"/>
          </p:nvSpPr>
          <p:spPr bwMode="auto">
            <a:xfrm>
              <a:off x="6186488" y="3987801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69" name="Freeform 236"/>
            <p:cNvSpPr>
              <a:spLocks noEditPoints="1"/>
            </p:cNvSpPr>
            <p:nvPr userDrawn="1"/>
          </p:nvSpPr>
          <p:spPr bwMode="auto">
            <a:xfrm>
              <a:off x="6175376" y="3976688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70" name="Rectangle 237"/>
            <p:cNvSpPr>
              <a:spLocks noChangeArrowheads="1"/>
            </p:cNvSpPr>
            <p:nvPr userDrawn="1"/>
          </p:nvSpPr>
          <p:spPr bwMode="auto">
            <a:xfrm>
              <a:off x="6299201" y="3987801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71" name="Freeform 238"/>
            <p:cNvSpPr>
              <a:spLocks noEditPoints="1"/>
            </p:cNvSpPr>
            <p:nvPr userDrawn="1"/>
          </p:nvSpPr>
          <p:spPr bwMode="auto">
            <a:xfrm>
              <a:off x="6288088" y="3976688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72" name="Rectangle 239"/>
            <p:cNvSpPr>
              <a:spLocks noChangeArrowheads="1"/>
            </p:cNvSpPr>
            <p:nvPr userDrawn="1"/>
          </p:nvSpPr>
          <p:spPr bwMode="auto">
            <a:xfrm>
              <a:off x="6411913" y="3987801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73" name="Freeform 240"/>
            <p:cNvSpPr>
              <a:spLocks noEditPoints="1"/>
            </p:cNvSpPr>
            <p:nvPr userDrawn="1"/>
          </p:nvSpPr>
          <p:spPr bwMode="auto">
            <a:xfrm>
              <a:off x="6400801" y="3976688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74" name="Rectangle 241"/>
            <p:cNvSpPr>
              <a:spLocks noChangeArrowheads="1"/>
            </p:cNvSpPr>
            <p:nvPr userDrawn="1"/>
          </p:nvSpPr>
          <p:spPr bwMode="auto">
            <a:xfrm>
              <a:off x="6524626" y="3987801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75" name="Freeform 242"/>
            <p:cNvSpPr>
              <a:spLocks noEditPoints="1"/>
            </p:cNvSpPr>
            <p:nvPr userDrawn="1"/>
          </p:nvSpPr>
          <p:spPr bwMode="auto">
            <a:xfrm>
              <a:off x="6513513" y="3976688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76" name="Rectangle 243"/>
            <p:cNvSpPr>
              <a:spLocks noChangeArrowheads="1"/>
            </p:cNvSpPr>
            <p:nvPr userDrawn="1"/>
          </p:nvSpPr>
          <p:spPr bwMode="auto">
            <a:xfrm>
              <a:off x="6637338" y="3987801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77" name="Freeform 244"/>
            <p:cNvSpPr>
              <a:spLocks noEditPoints="1"/>
            </p:cNvSpPr>
            <p:nvPr userDrawn="1"/>
          </p:nvSpPr>
          <p:spPr bwMode="auto">
            <a:xfrm>
              <a:off x="6626226" y="3976688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78" name="Rectangle 245"/>
            <p:cNvSpPr>
              <a:spLocks noChangeArrowheads="1"/>
            </p:cNvSpPr>
            <p:nvPr userDrawn="1"/>
          </p:nvSpPr>
          <p:spPr bwMode="auto">
            <a:xfrm>
              <a:off x="6750051" y="3987801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79" name="Freeform 246"/>
            <p:cNvSpPr>
              <a:spLocks noEditPoints="1"/>
            </p:cNvSpPr>
            <p:nvPr userDrawn="1"/>
          </p:nvSpPr>
          <p:spPr bwMode="auto">
            <a:xfrm>
              <a:off x="6738938" y="3976688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80" name="Rectangle 247"/>
            <p:cNvSpPr>
              <a:spLocks noChangeArrowheads="1"/>
            </p:cNvSpPr>
            <p:nvPr userDrawn="1"/>
          </p:nvSpPr>
          <p:spPr bwMode="auto">
            <a:xfrm>
              <a:off x="6862763" y="3987801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81" name="Freeform 248"/>
            <p:cNvSpPr>
              <a:spLocks noEditPoints="1"/>
            </p:cNvSpPr>
            <p:nvPr userDrawn="1"/>
          </p:nvSpPr>
          <p:spPr bwMode="auto">
            <a:xfrm>
              <a:off x="6851651" y="3976688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82" name="Rectangle 249"/>
            <p:cNvSpPr>
              <a:spLocks noChangeArrowheads="1"/>
            </p:cNvSpPr>
            <p:nvPr userDrawn="1"/>
          </p:nvSpPr>
          <p:spPr bwMode="auto">
            <a:xfrm>
              <a:off x="6975476" y="3987801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83" name="Freeform 250"/>
            <p:cNvSpPr>
              <a:spLocks noEditPoints="1"/>
            </p:cNvSpPr>
            <p:nvPr userDrawn="1"/>
          </p:nvSpPr>
          <p:spPr bwMode="auto">
            <a:xfrm>
              <a:off x="6964363" y="3976688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84" name="Rectangle 251"/>
            <p:cNvSpPr>
              <a:spLocks noChangeArrowheads="1"/>
            </p:cNvSpPr>
            <p:nvPr userDrawn="1"/>
          </p:nvSpPr>
          <p:spPr bwMode="auto">
            <a:xfrm>
              <a:off x="7088188" y="39878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85" name="Freeform 252"/>
            <p:cNvSpPr>
              <a:spLocks noEditPoints="1"/>
            </p:cNvSpPr>
            <p:nvPr userDrawn="1"/>
          </p:nvSpPr>
          <p:spPr bwMode="auto">
            <a:xfrm>
              <a:off x="7077076" y="3976688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86" name="Rectangle 253"/>
            <p:cNvSpPr>
              <a:spLocks noChangeArrowheads="1"/>
            </p:cNvSpPr>
            <p:nvPr userDrawn="1"/>
          </p:nvSpPr>
          <p:spPr bwMode="auto">
            <a:xfrm>
              <a:off x="7200901" y="39878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87" name="Freeform 254"/>
            <p:cNvSpPr>
              <a:spLocks noEditPoints="1"/>
            </p:cNvSpPr>
            <p:nvPr userDrawn="1"/>
          </p:nvSpPr>
          <p:spPr bwMode="auto">
            <a:xfrm>
              <a:off x="7189788" y="3976688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88" name="Rectangle 255"/>
            <p:cNvSpPr>
              <a:spLocks noChangeArrowheads="1"/>
            </p:cNvSpPr>
            <p:nvPr userDrawn="1"/>
          </p:nvSpPr>
          <p:spPr bwMode="auto">
            <a:xfrm>
              <a:off x="7313613" y="39878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89" name="Freeform 256"/>
            <p:cNvSpPr>
              <a:spLocks noEditPoints="1"/>
            </p:cNvSpPr>
            <p:nvPr userDrawn="1"/>
          </p:nvSpPr>
          <p:spPr bwMode="auto">
            <a:xfrm>
              <a:off x="7302501" y="3976688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90" name="Rectangle 257"/>
            <p:cNvSpPr>
              <a:spLocks noChangeArrowheads="1"/>
            </p:cNvSpPr>
            <p:nvPr userDrawn="1"/>
          </p:nvSpPr>
          <p:spPr bwMode="auto">
            <a:xfrm>
              <a:off x="7426326" y="39878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91" name="Freeform 258"/>
            <p:cNvSpPr>
              <a:spLocks noEditPoints="1"/>
            </p:cNvSpPr>
            <p:nvPr userDrawn="1"/>
          </p:nvSpPr>
          <p:spPr bwMode="auto">
            <a:xfrm>
              <a:off x="7415213" y="3976688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92" name="Rectangle 259"/>
            <p:cNvSpPr>
              <a:spLocks noChangeArrowheads="1"/>
            </p:cNvSpPr>
            <p:nvPr userDrawn="1"/>
          </p:nvSpPr>
          <p:spPr bwMode="auto">
            <a:xfrm>
              <a:off x="7539038" y="39878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93" name="Freeform 260"/>
            <p:cNvSpPr>
              <a:spLocks noEditPoints="1"/>
            </p:cNvSpPr>
            <p:nvPr userDrawn="1"/>
          </p:nvSpPr>
          <p:spPr bwMode="auto">
            <a:xfrm>
              <a:off x="7526338" y="3976688"/>
              <a:ext cx="95250" cy="92075"/>
            </a:xfrm>
            <a:custGeom>
              <a:avLst/>
              <a:gdLst>
                <a:gd name="T0" fmla="*/ 45 w 60"/>
                <a:gd name="T1" fmla="*/ 15 h 58"/>
                <a:gd name="T2" fmla="*/ 45 w 60"/>
                <a:gd name="T3" fmla="*/ 44 h 58"/>
                <a:gd name="T4" fmla="*/ 15 w 60"/>
                <a:gd name="T5" fmla="*/ 44 h 58"/>
                <a:gd name="T6" fmla="*/ 15 w 60"/>
                <a:gd name="T7" fmla="*/ 15 h 58"/>
                <a:gd name="T8" fmla="*/ 45 w 60"/>
                <a:gd name="T9" fmla="*/ 15 h 58"/>
                <a:gd name="T10" fmla="*/ 54 w 60"/>
                <a:gd name="T11" fmla="*/ 0 h 58"/>
                <a:gd name="T12" fmla="*/ 7 w 60"/>
                <a:gd name="T13" fmla="*/ 0 h 58"/>
                <a:gd name="T14" fmla="*/ 0 w 60"/>
                <a:gd name="T15" fmla="*/ 6 h 58"/>
                <a:gd name="T16" fmla="*/ 0 w 60"/>
                <a:gd name="T17" fmla="*/ 52 h 58"/>
                <a:gd name="T18" fmla="*/ 7 w 60"/>
                <a:gd name="T19" fmla="*/ 58 h 58"/>
                <a:gd name="T20" fmla="*/ 54 w 60"/>
                <a:gd name="T21" fmla="*/ 58 h 58"/>
                <a:gd name="T22" fmla="*/ 60 w 60"/>
                <a:gd name="T23" fmla="*/ 52 h 58"/>
                <a:gd name="T24" fmla="*/ 60 w 60"/>
                <a:gd name="T25" fmla="*/ 6 h 58"/>
                <a:gd name="T26" fmla="*/ 54 w 60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58">
                  <a:moveTo>
                    <a:pt x="45" y="15"/>
                  </a:moveTo>
                  <a:cubicBezTo>
                    <a:pt x="45" y="44"/>
                    <a:pt x="45" y="44"/>
                    <a:pt x="45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5" y="15"/>
                    <a:pt x="45" y="15"/>
                    <a:pt x="45" y="15"/>
                  </a:cubicBezTo>
                  <a:moveTo>
                    <a:pt x="54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7" y="58"/>
                  </a:cubicBezTo>
                  <a:cubicBezTo>
                    <a:pt x="54" y="58"/>
                    <a:pt x="54" y="58"/>
                    <a:pt x="54" y="58"/>
                  </a:cubicBezTo>
                  <a:cubicBezTo>
                    <a:pt x="57" y="58"/>
                    <a:pt x="60" y="56"/>
                    <a:pt x="60" y="52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3"/>
                    <a:pt x="57" y="0"/>
                    <a:pt x="54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94" name="Rectangle 261"/>
            <p:cNvSpPr>
              <a:spLocks noChangeArrowheads="1"/>
            </p:cNvSpPr>
            <p:nvPr userDrawn="1"/>
          </p:nvSpPr>
          <p:spPr bwMode="auto">
            <a:xfrm>
              <a:off x="7651751" y="3987801"/>
              <a:ext cx="123825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95" name="Freeform 262"/>
            <p:cNvSpPr>
              <a:spLocks noEditPoints="1"/>
            </p:cNvSpPr>
            <p:nvPr userDrawn="1"/>
          </p:nvSpPr>
          <p:spPr bwMode="auto">
            <a:xfrm>
              <a:off x="7639051" y="3976688"/>
              <a:ext cx="147638" cy="92075"/>
            </a:xfrm>
            <a:custGeom>
              <a:avLst/>
              <a:gdLst>
                <a:gd name="T0" fmla="*/ 78 w 93"/>
                <a:gd name="T1" fmla="*/ 15 h 58"/>
                <a:gd name="T2" fmla="*/ 78 w 93"/>
                <a:gd name="T3" fmla="*/ 44 h 58"/>
                <a:gd name="T4" fmla="*/ 15 w 93"/>
                <a:gd name="T5" fmla="*/ 44 h 58"/>
                <a:gd name="T6" fmla="*/ 15 w 93"/>
                <a:gd name="T7" fmla="*/ 15 h 58"/>
                <a:gd name="T8" fmla="*/ 78 w 93"/>
                <a:gd name="T9" fmla="*/ 15 h 58"/>
                <a:gd name="T10" fmla="*/ 87 w 93"/>
                <a:gd name="T11" fmla="*/ 0 h 58"/>
                <a:gd name="T12" fmla="*/ 7 w 93"/>
                <a:gd name="T13" fmla="*/ 0 h 58"/>
                <a:gd name="T14" fmla="*/ 0 w 93"/>
                <a:gd name="T15" fmla="*/ 6 h 58"/>
                <a:gd name="T16" fmla="*/ 0 w 93"/>
                <a:gd name="T17" fmla="*/ 52 h 58"/>
                <a:gd name="T18" fmla="*/ 7 w 93"/>
                <a:gd name="T19" fmla="*/ 58 h 58"/>
                <a:gd name="T20" fmla="*/ 87 w 93"/>
                <a:gd name="T21" fmla="*/ 58 h 58"/>
                <a:gd name="T22" fmla="*/ 93 w 93"/>
                <a:gd name="T23" fmla="*/ 52 h 58"/>
                <a:gd name="T24" fmla="*/ 93 w 93"/>
                <a:gd name="T25" fmla="*/ 6 h 58"/>
                <a:gd name="T26" fmla="*/ 87 w 93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3" h="58">
                  <a:moveTo>
                    <a:pt x="78" y="15"/>
                  </a:moveTo>
                  <a:cubicBezTo>
                    <a:pt x="78" y="44"/>
                    <a:pt x="78" y="44"/>
                    <a:pt x="78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78" y="15"/>
                    <a:pt x="78" y="15"/>
                    <a:pt x="78" y="15"/>
                  </a:cubicBezTo>
                  <a:moveTo>
                    <a:pt x="8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7" y="58"/>
                  </a:cubicBezTo>
                  <a:cubicBezTo>
                    <a:pt x="87" y="58"/>
                    <a:pt x="87" y="58"/>
                    <a:pt x="87" y="58"/>
                  </a:cubicBezTo>
                  <a:cubicBezTo>
                    <a:pt x="90" y="58"/>
                    <a:pt x="93" y="56"/>
                    <a:pt x="93" y="52"/>
                  </a:cubicBezTo>
                  <a:cubicBezTo>
                    <a:pt x="93" y="6"/>
                    <a:pt x="93" y="6"/>
                    <a:pt x="93" y="6"/>
                  </a:cubicBezTo>
                  <a:cubicBezTo>
                    <a:pt x="93" y="3"/>
                    <a:pt x="90" y="0"/>
                    <a:pt x="87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96" name="Rectangle 263"/>
            <p:cNvSpPr>
              <a:spLocks noChangeArrowheads="1"/>
            </p:cNvSpPr>
            <p:nvPr userDrawn="1"/>
          </p:nvSpPr>
          <p:spPr bwMode="auto">
            <a:xfrm>
              <a:off x="6184901" y="4210051"/>
              <a:ext cx="153988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97" name="Freeform 264"/>
            <p:cNvSpPr>
              <a:spLocks noEditPoints="1"/>
            </p:cNvSpPr>
            <p:nvPr userDrawn="1"/>
          </p:nvSpPr>
          <p:spPr bwMode="auto">
            <a:xfrm>
              <a:off x="6173788" y="4197351"/>
              <a:ext cx="176213" cy="93663"/>
            </a:xfrm>
            <a:custGeom>
              <a:avLst/>
              <a:gdLst>
                <a:gd name="T0" fmla="*/ 96 w 111"/>
                <a:gd name="T1" fmla="*/ 15 h 59"/>
                <a:gd name="T2" fmla="*/ 96 w 111"/>
                <a:gd name="T3" fmla="*/ 44 h 59"/>
                <a:gd name="T4" fmla="*/ 14 w 111"/>
                <a:gd name="T5" fmla="*/ 44 h 59"/>
                <a:gd name="T6" fmla="*/ 14 w 111"/>
                <a:gd name="T7" fmla="*/ 15 h 59"/>
                <a:gd name="T8" fmla="*/ 96 w 111"/>
                <a:gd name="T9" fmla="*/ 15 h 59"/>
                <a:gd name="T10" fmla="*/ 105 w 111"/>
                <a:gd name="T11" fmla="*/ 0 h 59"/>
                <a:gd name="T12" fmla="*/ 6 w 111"/>
                <a:gd name="T13" fmla="*/ 0 h 59"/>
                <a:gd name="T14" fmla="*/ 0 w 111"/>
                <a:gd name="T15" fmla="*/ 7 h 59"/>
                <a:gd name="T16" fmla="*/ 0 w 111"/>
                <a:gd name="T17" fmla="*/ 52 h 59"/>
                <a:gd name="T18" fmla="*/ 6 w 111"/>
                <a:gd name="T19" fmla="*/ 59 h 59"/>
                <a:gd name="T20" fmla="*/ 105 w 111"/>
                <a:gd name="T21" fmla="*/ 59 h 59"/>
                <a:gd name="T22" fmla="*/ 111 w 111"/>
                <a:gd name="T23" fmla="*/ 52 h 59"/>
                <a:gd name="T24" fmla="*/ 111 w 111"/>
                <a:gd name="T25" fmla="*/ 7 h 59"/>
                <a:gd name="T26" fmla="*/ 105 w 111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1" h="59">
                  <a:moveTo>
                    <a:pt x="96" y="15"/>
                  </a:moveTo>
                  <a:cubicBezTo>
                    <a:pt x="96" y="44"/>
                    <a:pt x="96" y="44"/>
                    <a:pt x="96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96" y="15"/>
                    <a:pt x="96" y="15"/>
                    <a:pt x="96" y="15"/>
                  </a:cubicBezTo>
                  <a:moveTo>
                    <a:pt x="105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105" y="59"/>
                    <a:pt x="105" y="59"/>
                    <a:pt x="105" y="59"/>
                  </a:cubicBezTo>
                  <a:cubicBezTo>
                    <a:pt x="108" y="59"/>
                    <a:pt x="111" y="56"/>
                    <a:pt x="111" y="52"/>
                  </a:cubicBezTo>
                  <a:cubicBezTo>
                    <a:pt x="111" y="7"/>
                    <a:pt x="111" y="7"/>
                    <a:pt x="111" y="7"/>
                  </a:cubicBezTo>
                  <a:cubicBezTo>
                    <a:pt x="111" y="3"/>
                    <a:pt x="108" y="0"/>
                    <a:pt x="105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98" name="Rectangle 265"/>
            <p:cNvSpPr>
              <a:spLocks noChangeArrowheads="1"/>
            </p:cNvSpPr>
            <p:nvPr userDrawn="1"/>
          </p:nvSpPr>
          <p:spPr bwMode="auto">
            <a:xfrm>
              <a:off x="6380163" y="4210051"/>
              <a:ext cx="71438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99" name="Freeform 266"/>
            <p:cNvSpPr>
              <a:spLocks noEditPoints="1"/>
            </p:cNvSpPr>
            <p:nvPr userDrawn="1"/>
          </p:nvSpPr>
          <p:spPr bwMode="auto">
            <a:xfrm>
              <a:off x="6369051" y="4197351"/>
              <a:ext cx="93663" cy="93663"/>
            </a:xfrm>
            <a:custGeom>
              <a:avLst/>
              <a:gdLst>
                <a:gd name="T0" fmla="*/ 44 w 59"/>
                <a:gd name="T1" fmla="*/ 15 h 59"/>
                <a:gd name="T2" fmla="*/ 44 w 59"/>
                <a:gd name="T3" fmla="*/ 44 h 59"/>
                <a:gd name="T4" fmla="*/ 15 w 59"/>
                <a:gd name="T5" fmla="*/ 44 h 59"/>
                <a:gd name="T6" fmla="*/ 15 w 59"/>
                <a:gd name="T7" fmla="*/ 15 h 59"/>
                <a:gd name="T8" fmla="*/ 44 w 59"/>
                <a:gd name="T9" fmla="*/ 15 h 59"/>
                <a:gd name="T10" fmla="*/ 53 w 59"/>
                <a:gd name="T11" fmla="*/ 0 h 59"/>
                <a:gd name="T12" fmla="*/ 6 w 59"/>
                <a:gd name="T13" fmla="*/ 0 h 59"/>
                <a:gd name="T14" fmla="*/ 0 w 59"/>
                <a:gd name="T15" fmla="*/ 7 h 59"/>
                <a:gd name="T16" fmla="*/ 0 w 59"/>
                <a:gd name="T17" fmla="*/ 52 h 59"/>
                <a:gd name="T18" fmla="*/ 6 w 59"/>
                <a:gd name="T19" fmla="*/ 59 h 59"/>
                <a:gd name="T20" fmla="*/ 53 w 59"/>
                <a:gd name="T21" fmla="*/ 59 h 59"/>
                <a:gd name="T22" fmla="*/ 59 w 59"/>
                <a:gd name="T23" fmla="*/ 52 h 59"/>
                <a:gd name="T24" fmla="*/ 59 w 59"/>
                <a:gd name="T25" fmla="*/ 7 h 59"/>
                <a:gd name="T26" fmla="*/ 53 w 59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9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53" y="59"/>
                    <a:pt x="53" y="59"/>
                    <a:pt x="53" y="59"/>
                  </a:cubicBezTo>
                  <a:cubicBezTo>
                    <a:pt x="56" y="59"/>
                    <a:pt x="59" y="56"/>
                    <a:pt x="59" y="52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00" name="Rectangle 267"/>
            <p:cNvSpPr>
              <a:spLocks noChangeArrowheads="1"/>
            </p:cNvSpPr>
            <p:nvPr userDrawn="1"/>
          </p:nvSpPr>
          <p:spPr bwMode="auto">
            <a:xfrm>
              <a:off x="6492876" y="4210051"/>
              <a:ext cx="71438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01" name="Freeform 268"/>
            <p:cNvSpPr>
              <a:spLocks noEditPoints="1"/>
            </p:cNvSpPr>
            <p:nvPr userDrawn="1"/>
          </p:nvSpPr>
          <p:spPr bwMode="auto">
            <a:xfrm>
              <a:off x="6481763" y="4197351"/>
              <a:ext cx="93663" cy="93663"/>
            </a:xfrm>
            <a:custGeom>
              <a:avLst/>
              <a:gdLst>
                <a:gd name="T0" fmla="*/ 44 w 59"/>
                <a:gd name="T1" fmla="*/ 15 h 59"/>
                <a:gd name="T2" fmla="*/ 44 w 59"/>
                <a:gd name="T3" fmla="*/ 44 h 59"/>
                <a:gd name="T4" fmla="*/ 15 w 59"/>
                <a:gd name="T5" fmla="*/ 44 h 59"/>
                <a:gd name="T6" fmla="*/ 15 w 59"/>
                <a:gd name="T7" fmla="*/ 15 h 59"/>
                <a:gd name="T8" fmla="*/ 44 w 59"/>
                <a:gd name="T9" fmla="*/ 15 h 59"/>
                <a:gd name="T10" fmla="*/ 53 w 59"/>
                <a:gd name="T11" fmla="*/ 0 h 59"/>
                <a:gd name="T12" fmla="*/ 6 w 59"/>
                <a:gd name="T13" fmla="*/ 0 h 59"/>
                <a:gd name="T14" fmla="*/ 0 w 59"/>
                <a:gd name="T15" fmla="*/ 7 h 59"/>
                <a:gd name="T16" fmla="*/ 0 w 59"/>
                <a:gd name="T17" fmla="*/ 52 h 59"/>
                <a:gd name="T18" fmla="*/ 6 w 59"/>
                <a:gd name="T19" fmla="*/ 59 h 59"/>
                <a:gd name="T20" fmla="*/ 53 w 59"/>
                <a:gd name="T21" fmla="*/ 59 h 59"/>
                <a:gd name="T22" fmla="*/ 59 w 59"/>
                <a:gd name="T23" fmla="*/ 52 h 59"/>
                <a:gd name="T24" fmla="*/ 59 w 59"/>
                <a:gd name="T25" fmla="*/ 7 h 59"/>
                <a:gd name="T26" fmla="*/ 53 w 59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9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53" y="59"/>
                    <a:pt x="53" y="59"/>
                    <a:pt x="53" y="59"/>
                  </a:cubicBezTo>
                  <a:cubicBezTo>
                    <a:pt x="56" y="59"/>
                    <a:pt x="59" y="56"/>
                    <a:pt x="59" y="52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02" name="Rectangle 269"/>
            <p:cNvSpPr>
              <a:spLocks noChangeArrowheads="1"/>
            </p:cNvSpPr>
            <p:nvPr userDrawn="1"/>
          </p:nvSpPr>
          <p:spPr bwMode="auto">
            <a:xfrm>
              <a:off x="6605588" y="4210051"/>
              <a:ext cx="71438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03" name="Freeform 270"/>
            <p:cNvSpPr>
              <a:spLocks noEditPoints="1"/>
            </p:cNvSpPr>
            <p:nvPr userDrawn="1"/>
          </p:nvSpPr>
          <p:spPr bwMode="auto">
            <a:xfrm>
              <a:off x="6594476" y="4197351"/>
              <a:ext cx="93663" cy="93663"/>
            </a:xfrm>
            <a:custGeom>
              <a:avLst/>
              <a:gdLst>
                <a:gd name="T0" fmla="*/ 44 w 59"/>
                <a:gd name="T1" fmla="*/ 15 h 59"/>
                <a:gd name="T2" fmla="*/ 44 w 59"/>
                <a:gd name="T3" fmla="*/ 44 h 59"/>
                <a:gd name="T4" fmla="*/ 15 w 59"/>
                <a:gd name="T5" fmla="*/ 44 h 59"/>
                <a:gd name="T6" fmla="*/ 15 w 59"/>
                <a:gd name="T7" fmla="*/ 15 h 59"/>
                <a:gd name="T8" fmla="*/ 44 w 59"/>
                <a:gd name="T9" fmla="*/ 15 h 59"/>
                <a:gd name="T10" fmla="*/ 53 w 59"/>
                <a:gd name="T11" fmla="*/ 0 h 59"/>
                <a:gd name="T12" fmla="*/ 6 w 59"/>
                <a:gd name="T13" fmla="*/ 0 h 59"/>
                <a:gd name="T14" fmla="*/ 0 w 59"/>
                <a:gd name="T15" fmla="*/ 7 h 59"/>
                <a:gd name="T16" fmla="*/ 0 w 59"/>
                <a:gd name="T17" fmla="*/ 52 h 59"/>
                <a:gd name="T18" fmla="*/ 6 w 59"/>
                <a:gd name="T19" fmla="*/ 59 h 59"/>
                <a:gd name="T20" fmla="*/ 53 w 59"/>
                <a:gd name="T21" fmla="*/ 59 h 59"/>
                <a:gd name="T22" fmla="*/ 59 w 59"/>
                <a:gd name="T23" fmla="*/ 52 h 59"/>
                <a:gd name="T24" fmla="*/ 59 w 59"/>
                <a:gd name="T25" fmla="*/ 7 h 59"/>
                <a:gd name="T26" fmla="*/ 53 w 59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9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53" y="59"/>
                    <a:pt x="53" y="59"/>
                    <a:pt x="53" y="59"/>
                  </a:cubicBezTo>
                  <a:cubicBezTo>
                    <a:pt x="56" y="59"/>
                    <a:pt x="59" y="56"/>
                    <a:pt x="59" y="52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04" name="Rectangle 271"/>
            <p:cNvSpPr>
              <a:spLocks noChangeArrowheads="1"/>
            </p:cNvSpPr>
            <p:nvPr userDrawn="1"/>
          </p:nvSpPr>
          <p:spPr bwMode="auto">
            <a:xfrm>
              <a:off x="6718301" y="4210051"/>
              <a:ext cx="71438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05" name="Freeform 272"/>
            <p:cNvSpPr>
              <a:spLocks noEditPoints="1"/>
            </p:cNvSpPr>
            <p:nvPr userDrawn="1"/>
          </p:nvSpPr>
          <p:spPr bwMode="auto">
            <a:xfrm>
              <a:off x="6707188" y="4197351"/>
              <a:ext cx="93663" cy="93663"/>
            </a:xfrm>
            <a:custGeom>
              <a:avLst/>
              <a:gdLst>
                <a:gd name="T0" fmla="*/ 44 w 59"/>
                <a:gd name="T1" fmla="*/ 15 h 59"/>
                <a:gd name="T2" fmla="*/ 44 w 59"/>
                <a:gd name="T3" fmla="*/ 44 h 59"/>
                <a:gd name="T4" fmla="*/ 15 w 59"/>
                <a:gd name="T5" fmla="*/ 44 h 59"/>
                <a:gd name="T6" fmla="*/ 15 w 59"/>
                <a:gd name="T7" fmla="*/ 15 h 59"/>
                <a:gd name="T8" fmla="*/ 44 w 59"/>
                <a:gd name="T9" fmla="*/ 15 h 59"/>
                <a:gd name="T10" fmla="*/ 53 w 59"/>
                <a:gd name="T11" fmla="*/ 0 h 59"/>
                <a:gd name="T12" fmla="*/ 6 w 59"/>
                <a:gd name="T13" fmla="*/ 0 h 59"/>
                <a:gd name="T14" fmla="*/ 0 w 59"/>
                <a:gd name="T15" fmla="*/ 7 h 59"/>
                <a:gd name="T16" fmla="*/ 0 w 59"/>
                <a:gd name="T17" fmla="*/ 52 h 59"/>
                <a:gd name="T18" fmla="*/ 6 w 59"/>
                <a:gd name="T19" fmla="*/ 59 h 59"/>
                <a:gd name="T20" fmla="*/ 53 w 59"/>
                <a:gd name="T21" fmla="*/ 59 h 59"/>
                <a:gd name="T22" fmla="*/ 59 w 59"/>
                <a:gd name="T23" fmla="*/ 52 h 59"/>
                <a:gd name="T24" fmla="*/ 59 w 59"/>
                <a:gd name="T25" fmla="*/ 7 h 59"/>
                <a:gd name="T26" fmla="*/ 53 w 59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9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53" y="59"/>
                    <a:pt x="53" y="59"/>
                    <a:pt x="53" y="59"/>
                  </a:cubicBezTo>
                  <a:cubicBezTo>
                    <a:pt x="56" y="59"/>
                    <a:pt x="59" y="56"/>
                    <a:pt x="59" y="52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06" name="Rectangle 273"/>
            <p:cNvSpPr>
              <a:spLocks noChangeArrowheads="1"/>
            </p:cNvSpPr>
            <p:nvPr userDrawn="1"/>
          </p:nvSpPr>
          <p:spPr bwMode="auto">
            <a:xfrm>
              <a:off x="6831013" y="4210051"/>
              <a:ext cx="71438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07" name="Freeform 274"/>
            <p:cNvSpPr>
              <a:spLocks noEditPoints="1"/>
            </p:cNvSpPr>
            <p:nvPr userDrawn="1"/>
          </p:nvSpPr>
          <p:spPr bwMode="auto">
            <a:xfrm>
              <a:off x="6819901" y="4197351"/>
              <a:ext cx="93663" cy="93663"/>
            </a:xfrm>
            <a:custGeom>
              <a:avLst/>
              <a:gdLst>
                <a:gd name="T0" fmla="*/ 44 w 59"/>
                <a:gd name="T1" fmla="*/ 15 h 59"/>
                <a:gd name="T2" fmla="*/ 44 w 59"/>
                <a:gd name="T3" fmla="*/ 44 h 59"/>
                <a:gd name="T4" fmla="*/ 15 w 59"/>
                <a:gd name="T5" fmla="*/ 44 h 59"/>
                <a:gd name="T6" fmla="*/ 15 w 59"/>
                <a:gd name="T7" fmla="*/ 15 h 59"/>
                <a:gd name="T8" fmla="*/ 44 w 59"/>
                <a:gd name="T9" fmla="*/ 15 h 59"/>
                <a:gd name="T10" fmla="*/ 53 w 59"/>
                <a:gd name="T11" fmla="*/ 0 h 59"/>
                <a:gd name="T12" fmla="*/ 6 w 59"/>
                <a:gd name="T13" fmla="*/ 0 h 59"/>
                <a:gd name="T14" fmla="*/ 0 w 59"/>
                <a:gd name="T15" fmla="*/ 7 h 59"/>
                <a:gd name="T16" fmla="*/ 0 w 59"/>
                <a:gd name="T17" fmla="*/ 52 h 59"/>
                <a:gd name="T18" fmla="*/ 6 w 59"/>
                <a:gd name="T19" fmla="*/ 59 h 59"/>
                <a:gd name="T20" fmla="*/ 53 w 59"/>
                <a:gd name="T21" fmla="*/ 59 h 59"/>
                <a:gd name="T22" fmla="*/ 59 w 59"/>
                <a:gd name="T23" fmla="*/ 52 h 59"/>
                <a:gd name="T24" fmla="*/ 59 w 59"/>
                <a:gd name="T25" fmla="*/ 7 h 59"/>
                <a:gd name="T26" fmla="*/ 53 w 59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9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53" y="59"/>
                    <a:pt x="53" y="59"/>
                    <a:pt x="53" y="59"/>
                  </a:cubicBezTo>
                  <a:cubicBezTo>
                    <a:pt x="56" y="59"/>
                    <a:pt x="59" y="56"/>
                    <a:pt x="59" y="52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08" name="Rectangle 275"/>
            <p:cNvSpPr>
              <a:spLocks noChangeArrowheads="1"/>
            </p:cNvSpPr>
            <p:nvPr userDrawn="1"/>
          </p:nvSpPr>
          <p:spPr bwMode="auto">
            <a:xfrm>
              <a:off x="6943726" y="4210051"/>
              <a:ext cx="71438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09" name="Freeform 276"/>
            <p:cNvSpPr>
              <a:spLocks noEditPoints="1"/>
            </p:cNvSpPr>
            <p:nvPr userDrawn="1"/>
          </p:nvSpPr>
          <p:spPr bwMode="auto">
            <a:xfrm>
              <a:off x="6932613" y="4197351"/>
              <a:ext cx="93663" cy="93663"/>
            </a:xfrm>
            <a:custGeom>
              <a:avLst/>
              <a:gdLst>
                <a:gd name="T0" fmla="*/ 44 w 59"/>
                <a:gd name="T1" fmla="*/ 15 h 59"/>
                <a:gd name="T2" fmla="*/ 44 w 59"/>
                <a:gd name="T3" fmla="*/ 44 h 59"/>
                <a:gd name="T4" fmla="*/ 15 w 59"/>
                <a:gd name="T5" fmla="*/ 44 h 59"/>
                <a:gd name="T6" fmla="*/ 15 w 59"/>
                <a:gd name="T7" fmla="*/ 15 h 59"/>
                <a:gd name="T8" fmla="*/ 44 w 59"/>
                <a:gd name="T9" fmla="*/ 15 h 59"/>
                <a:gd name="T10" fmla="*/ 53 w 59"/>
                <a:gd name="T11" fmla="*/ 0 h 59"/>
                <a:gd name="T12" fmla="*/ 6 w 59"/>
                <a:gd name="T13" fmla="*/ 0 h 59"/>
                <a:gd name="T14" fmla="*/ 0 w 59"/>
                <a:gd name="T15" fmla="*/ 7 h 59"/>
                <a:gd name="T16" fmla="*/ 0 w 59"/>
                <a:gd name="T17" fmla="*/ 52 h 59"/>
                <a:gd name="T18" fmla="*/ 6 w 59"/>
                <a:gd name="T19" fmla="*/ 59 h 59"/>
                <a:gd name="T20" fmla="*/ 53 w 59"/>
                <a:gd name="T21" fmla="*/ 59 h 59"/>
                <a:gd name="T22" fmla="*/ 59 w 59"/>
                <a:gd name="T23" fmla="*/ 52 h 59"/>
                <a:gd name="T24" fmla="*/ 59 w 59"/>
                <a:gd name="T25" fmla="*/ 7 h 59"/>
                <a:gd name="T26" fmla="*/ 53 w 59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9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53" y="59"/>
                    <a:pt x="53" y="59"/>
                    <a:pt x="53" y="59"/>
                  </a:cubicBezTo>
                  <a:cubicBezTo>
                    <a:pt x="56" y="59"/>
                    <a:pt x="59" y="56"/>
                    <a:pt x="59" y="52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10" name="Rectangle 277"/>
            <p:cNvSpPr>
              <a:spLocks noChangeArrowheads="1"/>
            </p:cNvSpPr>
            <p:nvPr userDrawn="1"/>
          </p:nvSpPr>
          <p:spPr bwMode="auto">
            <a:xfrm>
              <a:off x="7056438" y="4210051"/>
              <a:ext cx="71438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11" name="Freeform 278"/>
            <p:cNvSpPr>
              <a:spLocks noEditPoints="1"/>
            </p:cNvSpPr>
            <p:nvPr userDrawn="1"/>
          </p:nvSpPr>
          <p:spPr bwMode="auto">
            <a:xfrm>
              <a:off x="7045326" y="4197351"/>
              <a:ext cx="93663" cy="93663"/>
            </a:xfrm>
            <a:custGeom>
              <a:avLst/>
              <a:gdLst>
                <a:gd name="T0" fmla="*/ 44 w 59"/>
                <a:gd name="T1" fmla="*/ 15 h 59"/>
                <a:gd name="T2" fmla="*/ 44 w 59"/>
                <a:gd name="T3" fmla="*/ 44 h 59"/>
                <a:gd name="T4" fmla="*/ 14 w 59"/>
                <a:gd name="T5" fmla="*/ 44 h 59"/>
                <a:gd name="T6" fmla="*/ 14 w 59"/>
                <a:gd name="T7" fmla="*/ 15 h 59"/>
                <a:gd name="T8" fmla="*/ 44 w 59"/>
                <a:gd name="T9" fmla="*/ 15 h 59"/>
                <a:gd name="T10" fmla="*/ 53 w 59"/>
                <a:gd name="T11" fmla="*/ 0 h 59"/>
                <a:gd name="T12" fmla="*/ 6 w 59"/>
                <a:gd name="T13" fmla="*/ 0 h 59"/>
                <a:gd name="T14" fmla="*/ 0 w 59"/>
                <a:gd name="T15" fmla="*/ 7 h 59"/>
                <a:gd name="T16" fmla="*/ 0 w 59"/>
                <a:gd name="T17" fmla="*/ 52 h 59"/>
                <a:gd name="T18" fmla="*/ 6 w 59"/>
                <a:gd name="T19" fmla="*/ 59 h 59"/>
                <a:gd name="T20" fmla="*/ 53 w 59"/>
                <a:gd name="T21" fmla="*/ 59 h 59"/>
                <a:gd name="T22" fmla="*/ 59 w 59"/>
                <a:gd name="T23" fmla="*/ 52 h 59"/>
                <a:gd name="T24" fmla="*/ 59 w 59"/>
                <a:gd name="T25" fmla="*/ 7 h 59"/>
                <a:gd name="T26" fmla="*/ 53 w 59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9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53" y="59"/>
                    <a:pt x="53" y="59"/>
                    <a:pt x="53" y="59"/>
                  </a:cubicBezTo>
                  <a:cubicBezTo>
                    <a:pt x="56" y="59"/>
                    <a:pt x="59" y="56"/>
                    <a:pt x="59" y="52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12" name="Rectangle 279"/>
            <p:cNvSpPr>
              <a:spLocks noChangeArrowheads="1"/>
            </p:cNvSpPr>
            <p:nvPr userDrawn="1"/>
          </p:nvSpPr>
          <p:spPr bwMode="auto">
            <a:xfrm>
              <a:off x="7169151" y="4210051"/>
              <a:ext cx="71438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13" name="Freeform 280"/>
            <p:cNvSpPr>
              <a:spLocks noEditPoints="1"/>
            </p:cNvSpPr>
            <p:nvPr userDrawn="1"/>
          </p:nvSpPr>
          <p:spPr bwMode="auto">
            <a:xfrm>
              <a:off x="7158038" y="4197351"/>
              <a:ext cx="93663" cy="93663"/>
            </a:xfrm>
            <a:custGeom>
              <a:avLst/>
              <a:gdLst>
                <a:gd name="T0" fmla="*/ 44 w 59"/>
                <a:gd name="T1" fmla="*/ 15 h 59"/>
                <a:gd name="T2" fmla="*/ 44 w 59"/>
                <a:gd name="T3" fmla="*/ 44 h 59"/>
                <a:gd name="T4" fmla="*/ 14 w 59"/>
                <a:gd name="T5" fmla="*/ 44 h 59"/>
                <a:gd name="T6" fmla="*/ 14 w 59"/>
                <a:gd name="T7" fmla="*/ 15 h 59"/>
                <a:gd name="T8" fmla="*/ 44 w 59"/>
                <a:gd name="T9" fmla="*/ 15 h 59"/>
                <a:gd name="T10" fmla="*/ 53 w 59"/>
                <a:gd name="T11" fmla="*/ 0 h 59"/>
                <a:gd name="T12" fmla="*/ 6 w 59"/>
                <a:gd name="T13" fmla="*/ 0 h 59"/>
                <a:gd name="T14" fmla="*/ 0 w 59"/>
                <a:gd name="T15" fmla="*/ 7 h 59"/>
                <a:gd name="T16" fmla="*/ 0 w 59"/>
                <a:gd name="T17" fmla="*/ 52 h 59"/>
                <a:gd name="T18" fmla="*/ 6 w 59"/>
                <a:gd name="T19" fmla="*/ 59 h 59"/>
                <a:gd name="T20" fmla="*/ 53 w 59"/>
                <a:gd name="T21" fmla="*/ 59 h 59"/>
                <a:gd name="T22" fmla="*/ 59 w 59"/>
                <a:gd name="T23" fmla="*/ 52 h 59"/>
                <a:gd name="T24" fmla="*/ 59 w 59"/>
                <a:gd name="T25" fmla="*/ 7 h 59"/>
                <a:gd name="T26" fmla="*/ 53 w 59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9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53" y="59"/>
                    <a:pt x="53" y="59"/>
                    <a:pt x="53" y="59"/>
                  </a:cubicBezTo>
                  <a:cubicBezTo>
                    <a:pt x="56" y="59"/>
                    <a:pt x="59" y="56"/>
                    <a:pt x="59" y="52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14" name="Rectangle 281"/>
            <p:cNvSpPr>
              <a:spLocks noChangeArrowheads="1"/>
            </p:cNvSpPr>
            <p:nvPr userDrawn="1"/>
          </p:nvSpPr>
          <p:spPr bwMode="auto">
            <a:xfrm>
              <a:off x="7281863" y="4210051"/>
              <a:ext cx="71438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15" name="Freeform 282"/>
            <p:cNvSpPr>
              <a:spLocks noEditPoints="1"/>
            </p:cNvSpPr>
            <p:nvPr userDrawn="1"/>
          </p:nvSpPr>
          <p:spPr bwMode="auto">
            <a:xfrm>
              <a:off x="7270751" y="4197351"/>
              <a:ext cx="93663" cy="93663"/>
            </a:xfrm>
            <a:custGeom>
              <a:avLst/>
              <a:gdLst>
                <a:gd name="T0" fmla="*/ 44 w 59"/>
                <a:gd name="T1" fmla="*/ 15 h 59"/>
                <a:gd name="T2" fmla="*/ 44 w 59"/>
                <a:gd name="T3" fmla="*/ 44 h 59"/>
                <a:gd name="T4" fmla="*/ 14 w 59"/>
                <a:gd name="T5" fmla="*/ 44 h 59"/>
                <a:gd name="T6" fmla="*/ 14 w 59"/>
                <a:gd name="T7" fmla="*/ 15 h 59"/>
                <a:gd name="T8" fmla="*/ 44 w 59"/>
                <a:gd name="T9" fmla="*/ 15 h 59"/>
                <a:gd name="T10" fmla="*/ 53 w 59"/>
                <a:gd name="T11" fmla="*/ 0 h 59"/>
                <a:gd name="T12" fmla="*/ 6 w 59"/>
                <a:gd name="T13" fmla="*/ 0 h 59"/>
                <a:gd name="T14" fmla="*/ 0 w 59"/>
                <a:gd name="T15" fmla="*/ 7 h 59"/>
                <a:gd name="T16" fmla="*/ 0 w 59"/>
                <a:gd name="T17" fmla="*/ 52 h 59"/>
                <a:gd name="T18" fmla="*/ 6 w 59"/>
                <a:gd name="T19" fmla="*/ 59 h 59"/>
                <a:gd name="T20" fmla="*/ 53 w 59"/>
                <a:gd name="T21" fmla="*/ 59 h 59"/>
                <a:gd name="T22" fmla="*/ 59 w 59"/>
                <a:gd name="T23" fmla="*/ 52 h 59"/>
                <a:gd name="T24" fmla="*/ 59 w 59"/>
                <a:gd name="T25" fmla="*/ 7 h 59"/>
                <a:gd name="T26" fmla="*/ 53 w 59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9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53" y="59"/>
                    <a:pt x="53" y="59"/>
                    <a:pt x="53" y="59"/>
                  </a:cubicBezTo>
                  <a:cubicBezTo>
                    <a:pt x="56" y="59"/>
                    <a:pt x="59" y="56"/>
                    <a:pt x="59" y="52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16" name="Rectangle 283"/>
            <p:cNvSpPr>
              <a:spLocks noChangeArrowheads="1"/>
            </p:cNvSpPr>
            <p:nvPr userDrawn="1"/>
          </p:nvSpPr>
          <p:spPr bwMode="auto">
            <a:xfrm>
              <a:off x="7394576" y="4210051"/>
              <a:ext cx="71438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17" name="Freeform 284"/>
            <p:cNvSpPr>
              <a:spLocks noEditPoints="1"/>
            </p:cNvSpPr>
            <p:nvPr userDrawn="1"/>
          </p:nvSpPr>
          <p:spPr bwMode="auto">
            <a:xfrm>
              <a:off x="7383463" y="4197351"/>
              <a:ext cx="93663" cy="93663"/>
            </a:xfrm>
            <a:custGeom>
              <a:avLst/>
              <a:gdLst>
                <a:gd name="T0" fmla="*/ 44 w 59"/>
                <a:gd name="T1" fmla="*/ 15 h 59"/>
                <a:gd name="T2" fmla="*/ 44 w 59"/>
                <a:gd name="T3" fmla="*/ 44 h 59"/>
                <a:gd name="T4" fmla="*/ 14 w 59"/>
                <a:gd name="T5" fmla="*/ 44 h 59"/>
                <a:gd name="T6" fmla="*/ 14 w 59"/>
                <a:gd name="T7" fmla="*/ 15 h 59"/>
                <a:gd name="T8" fmla="*/ 44 w 59"/>
                <a:gd name="T9" fmla="*/ 15 h 59"/>
                <a:gd name="T10" fmla="*/ 53 w 59"/>
                <a:gd name="T11" fmla="*/ 0 h 59"/>
                <a:gd name="T12" fmla="*/ 6 w 59"/>
                <a:gd name="T13" fmla="*/ 0 h 59"/>
                <a:gd name="T14" fmla="*/ 0 w 59"/>
                <a:gd name="T15" fmla="*/ 7 h 59"/>
                <a:gd name="T16" fmla="*/ 0 w 59"/>
                <a:gd name="T17" fmla="*/ 52 h 59"/>
                <a:gd name="T18" fmla="*/ 6 w 59"/>
                <a:gd name="T19" fmla="*/ 59 h 59"/>
                <a:gd name="T20" fmla="*/ 53 w 59"/>
                <a:gd name="T21" fmla="*/ 59 h 59"/>
                <a:gd name="T22" fmla="*/ 59 w 59"/>
                <a:gd name="T23" fmla="*/ 52 h 59"/>
                <a:gd name="T24" fmla="*/ 59 w 59"/>
                <a:gd name="T25" fmla="*/ 7 h 59"/>
                <a:gd name="T26" fmla="*/ 53 w 59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9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53" y="59"/>
                    <a:pt x="53" y="59"/>
                    <a:pt x="53" y="59"/>
                  </a:cubicBezTo>
                  <a:cubicBezTo>
                    <a:pt x="56" y="59"/>
                    <a:pt x="59" y="56"/>
                    <a:pt x="59" y="52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18" name="Rectangle 285"/>
            <p:cNvSpPr>
              <a:spLocks noChangeArrowheads="1"/>
            </p:cNvSpPr>
            <p:nvPr userDrawn="1"/>
          </p:nvSpPr>
          <p:spPr bwMode="auto">
            <a:xfrm>
              <a:off x="6442076" y="43180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19" name="Freeform 286"/>
            <p:cNvSpPr>
              <a:spLocks noEditPoints="1"/>
            </p:cNvSpPr>
            <p:nvPr userDrawn="1"/>
          </p:nvSpPr>
          <p:spPr bwMode="auto">
            <a:xfrm>
              <a:off x="6430963" y="4306888"/>
              <a:ext cx="93663" cy="92075"/>
            </a:xfrm>
            <a:custGeom>
              <a:avLst/>
              <a:gdLst>
                <a:gd name="T0" fmla="*/ 44 w 59"/>
                <a:gd name="T1" fmla="*/ 14 h 58"/>
                <a:gd name="T2" fmla="*/ 44 w 59"/>
                <a:gd name="T3" fmla="*/ 43 h 58"/>
                <a:gd name="T4" fmla="*/ 14 w 59"/>
                <a:gd name="T5" fmla="*/ 43 h 58"/>
                <a:gd name="T6" fmla="*/ 14 w 59"/>
                <a:gd name="T7" fmla="*/ 14 h 58"/>
                <a:gd name="T8" fmla="*/ 44 w 59"/>
                <a:gd name="T9" fmla="*/ 14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4"/>
                  </a:moveTo>
                  <a:cubicBezTo>
                    <a:pt x="44" y="43"/>
                    <a:pt x="44" y="43"/>
                    <a:pt x="44" y="43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44" y="14"/>
                    <a:pt x="44" y="14"/>
                    <a:pt x="44" y="14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5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2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20" name="Rectangle 287"/>
            <p:cNvSpPr>
              <a:spLocks noChangeArrowheads="1"/>
            </p:cNvSpPr>
            <p:nvPr userDrawn="1"/>
          </p:nvSpPr>
          <p:spPr bwMode="auto">
            <a:xfrm>
              <a:off x="6184901" y="4318001"/>
              <a:ext cx="214313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21" name="Freeform 288"/>
            <p:cNvSpPr>
              <a:spLocks noEditPoints="1"/>
            </p:cNvSpPr>
            <p:nvPr userDrawn="1"/>
          </p:nvSpPr>
          <p:spPr bwMode="auto">
            <a:xfrm>
              <a:off x="6173788" y="4306888"/>
              <a:ext cx="238125" cy="92075"/>
            </a:xfrm>
            <a:custGeom>
              <a:avLst/>
              <a:gdLst>
                <a:gd name="T0" fmla="*/ 135 w 150"/>
                <a:gd name="T1" fmla="*/ 14 h 58"/>
                <a:gd name="T2" fmla="*/ 135 w 150"/>
                <a:gd name="T3" fmla="*/ 43 h 58"/>
                <a:gd name="T4" fmla="*/ 14 w 150"/>
                <a:gd name="T5" fmla="*/ 43 h 58"/>
                <a:gd name="T6" fmla="*/ 14 w 150"/>
                <a:gd name="T7" fmla="*/ 14 h 58"/>
                <a:gd name="T8" fmla="*/ 135 w 150"/>
                <a:gd name="T9" fmla="*/ 14 h 58"/>
                <a:gd name="T10" fmla="*/ 144 w 150"/>
                <a:gd name="T11" fmla="*/ 0 h 58"/>
                <a:gd name="T12" fmla="*/ 6 w 150"/>
                <a:gd name="T13" fmla="*/ 0 h 58"/>
                <a:gd name="T14" fmla="*/ 0 w 150"/>
                <a:gd name="T15" fmla="*/ 6 h 58"/>
                <a:gd name="T16" fmla="*/ 0 w 150"/>
                <a:gd name="T17" fmla="*/ 52 h 58"/>
                <a:gd name="T18" fmla="*/ 6 w 150"/>
                <a:gd name="T19" fmla="*/ 58 h 58"/>
                <a:gd name="T20" fmla="*/ 144 w 150"/>
                <a:gd name="T21" fmla="*/ 58 h 58"/>
                <a:gd name="T22" fmla="*/ 150 w 150"/>
                <a:gd name="T23" fmla="*/ 52 h 58"/>
                <a:gd name="T24" fmla="*/ 150 w 150"/>
                <a:gd name="T25" fmla="*/ 6 h 58"/>
                <a:gd name="T26" fmla="*/ 144 w 150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0" h="58">
                  <a:moveTo>
                    <a:pt x="135" y="14"/>
                  </a:moveTo>
                  <a:cubicBezTo>
                    <a:pt x="135" y="43"/>
                    <a:pt x="135" y="43"/>
                    <a:pt x="135" y="43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35" y="14"/>
                    <a:pt x="135" y="14"/>
                    <a:pt x="135" y="14"/>
                  </a:cubicBezTo>
                  <a:moveTo>
                    <a:pt x="144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6" y="58"/>
                  </a:cubicBezTo>
                  <a:cubicBezTo>
                    <a:pt x="144" y="58"/>
                    <a:pt x="144" y="58"/>
                    <a:pt x="144" y="58"/>
                  </a:cubicBezTo>
                  <a:cubicBezTo>
                    <a:pt x="147" y="58"/>
                    <a:pt x="150" y="55"/>
                    <a:pt x="150" y="52"/>
                  </a:cubicBezTo>
                  <a:cubicBezTo>
                    <a:pt x="150" y="6"/>
                    <a:pt x="150" y="6"/>
                    <a:pt x="150" y="6"/>
                  </a:cubicBezTo>
                  <a:cubicBezTo>
                    <a:pt x="150" y="2"/>
                    <a:pt x="147" y="0"/>
                    <a:pt x="144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22" name="Rectangle 289"/>
            <p:cNvSpPr>
              <a:spLocks noChangeArrowheads="1"/>
            </p:cNvSpPr>
            <p:nvPr userDrawn="1"/>
          </p:nvSpPr>
          <p:spPr bwMode="auto">
            <a:xfrm>
              <a:off x="7562851" y="4318001"/>
              <a:ext cx="214313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23" name="Freeform 290"/>
            <p:cNvSpPr>
              <a:spLocks noEditPoints="1"/>
            </p:cNvSpPr>
            <p:nvPr userDrawn="1"/>
          </p:nvSpPr>
          <p:spPr bwMode="auto">
            <a:xfrm>
              <a:off x="7551738" y="4306888"/>
              <a:ext cx="236538" cy="92075"/>
            </a:xfrm>
            <a:custGeom>
              <a:avLst/>
              <a:gdLst>
                <a:gd name="T0" fmla="*/ 134 w 149"/>
                <a:gd name="T1" fmla="*/ 14 h 58"/>
                <a:gd name="T2" fmla="*/ 134 w 149"/>
                <a:gd name="T3" fmla="*/ 43 h 58"/>
                <a:gd name="T4" fmla="*/ 14 w 149"/>
                <a:gd name="T5" fmla="*/ 43 h 58"/>
                <a:gd name="T6" fmla="*/ 14 w 149"/>
                <a:gd name="T7" fmla="*/ 14 h 58"/>
                <a:gd name="T8" fmla="*/ 134 w 149"/>
                <a:gd name="T9" fmla="*/ 14 h 58"/>
                <a:gd name="T10" fmla="*/ 143 w 149"/>
                <a:gd name="T11" fmla="*/ 0 h 58"/>
                <a:gd name="T12" fmla="*/ 6 w 149"/>
                <a:gd name="T13" fmla="*/ 0 h 58"/>
                <a:gd name="T14" fmla="*/ 0 w 149"/>
                <a:gd name="T15" fmla="*/ 6 h 58"/>
                <a:gd name="T16" fmla="*/ 0 w 149"/>
                <a:gd name="T17" fmla="*/ 52 h 58"/>
                <a:gd name="T18" fmla="*/ 6 w 149"/>
                <a:gd name="T19" fmla="*/ 58 h 58"/>
                <a:gd name="T20" fmla="*/ 143 w 149"/>
                <a:gd name="T21" fmla="*/ 58 h 58"/>
                <a:gd name="T22" fmla="*/ 149 w 149"/>
                <a:gd name="T23" fmla="*/ 52 h 58"/>
                <a:gd name="T24" fmla="*/ 149 w 149"/>
                <a:gd name="T25" fmla="*/ 6 h 58"/>
                <a:gd name="T26" fmla="*/ 143 w 14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9" h="58">
                  <a:moveTo>
                    <a:pt x="134" y="14"/>
                  </a:moveTo>
                  <a:cubicBezTo>
                    <a:pt x="134" y="43"/>
                    <a:pt x="134" y="43"/>
                    <a:pt x="134" y="43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34" y="14"/>
                    <a:pt x="134" y="14"/>
                    <a:pt x="134" y="14"/>
                  </a:cubicBezTo>
                  <a:moveTo>
                    <a:pt x="14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6" y="58"/>
                  </a:cubicBezTo>
                  <a:cubicBezTo>
                    <a:pt x="143" y="58"/>
                    <a:pt x="143" y="58"/>
                    <a:pt x="143" y="58"/>
                  </a:cubicBezTo>
                  <a:cubicBezTo>
                    <a:pt x="146" y="58"/>
                    <a:pt x="149" y="55"/>
                    <a:pt x="149" y="52"/>
                  </a:cubicBezTo>
                  <a:cubicBezTo>
                    <a:pt x="149" y="6"/>
                    <a:pt x="149" y="6"/>
                    <a:pt x="149" y="6"/>
                  </a:cubicBezTo>
                  <a:cubicBezTo>
                    <a:pt x="149" y="2"/>
                    <a:pt x="146" y="0"/>
                    <a:pt x="14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24" name="Rectangle 291"/>
            <p:cNvSpPr>
              <a:spLocks noChangeArrowheads="1"/>
            </p:cNvSpPr>
            <p:nvPr userDrawn="1"/>
          </p:nvSpPr>
          <p:spPr bwMode="auto">
            <a:xfrm>
              <a:off x="6554788" y="43180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25" name="Freeform 292"/>
            <p:cNvSpPr>
              <a:spLocks noEditPoints="1"/>
            </p:cNvSpPr>
            <p:nvPr userDrawn="1"/>
          </p:nvSpPr>
          <p:spPr bwMode="auto">
            <a:xfrm>
              <a:off x="6542088" y="4306888"/>
              <a:ext cx="95250" cy="92075"/>
            </a:xfrm>
            <a:custGeom>
              <a:avLst/>
              <a:gdLst>
                <a:gd name="T0" fmla="*/ 45 w 60"/>
                <a:gd name="T1" fmla="*/ 14 h 58"/>
                <a:gd name="T2" fmla="*/ 45 w 60"/>
                <a:gd name="T3" fmla="*/ 43 h 58"/>
                <a:gd name="T4" fmla="*/ 15 w 60"/>
                <a:gd name="T5" fmla="*/ 43 h 58"/>
                <a:gd name="T6" fmla="*/ 15 w 60"/>
                <a:gd name="T7" fmla="*/ 14 h 58"/>
                <a:gd name="T8" fmla="*/ 45 w 60"/>
                <a:gd name="T9" fmla="*/ 14 h 58"/>
                <a:gd name="T10" fmla="*/ 54 w 60"/>
                <a:gd name="T11" fmla="*/ 0 h 58"/>
                <a:gd name="T12" fmla="*/ 7 w 60"/>
                <a:gd name="T13" fmla="*/ 0 h 58"/>
                <a:gd name="T14" fmla="*/ 0 w 60"/>
                <a:gd name="T15" fmla="*/ 6 h 58"/>
                <a:gd name="T16" fmla="*/ 0 w 60"/>
                <a:gd name="T17" fmla="*/ 52 h 58"/>
                <a:gd name="T18" fmla="*/ 7 w 60"/>
                <a:gd name="T19" fmla="*/ 58 h 58"/>
                <a:gd name="T20" fmla="*/ 54 w 60"/>
                <a:gd name="T21" fmla="*/ 58 h 58"/>
                <a:gd name="T22" fmla="*/ 60 w 60"/>
                <a:gd name="T23" fmla="*/ 52 h 58"/>
                <a:gd name="T24" fmla="*/ 60 w 60"/>
                <a:gd name="T25" fmla="*/ 6 h 58"/>
                <a:gd name="T26" fmla="*/ 54 w 60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58">
                  <a:moveTo>
                    <a:pt x="45" y="14"/>
                  </a:moveTo>
                  <a:cubicBezTo>
                    <a:pt x="45" y="43"/>
                    <a:pt x="45" y="43"/>
                    <a:pt x="45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5" y="14"/>
                    <a:pt x="45" y="14"/>
                    <a:pt x="45" y="14"/>
                  </a:cubicBezTo>
                  <a:moveTo>
                    <a:pt x="54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7" y="58"/>
                  </a:cubicBezTo>
                  <a:cubicBezTo>
                    <a:pt x="54" y="58"/>
                    <a:pt x="54" y="58"/>
                    <a:pt x="54" y="58"/>
                  </a:cubicBezTo>
                  <a:cubicBezTo>
                    <a:pt x="57" y="58"/>
                    <a:pt x="60" y="55"/>
                    <a:pt x="60" y="52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2"/>
                    <a:pt x="57" y="0"/>
                    <a:pt x="54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26" name="Rectangle 293"/>
            <p:cNvSpPr>
              <a:spLocks noChangeArrowheads="1"/>
            </p:cNvSpPr>
            <p:nvPr userDrawn="1"/>
          </p:nvSpPr>
          <p:spPr bwMode="auto">
            <a:xfrm>
              <a:off x="6667501" y="43180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27" name="Freeform 294"/>
            <p:cNvSpPr>
              <a:spLocks noEditPoints="1"/>
            </p:cNvSpPr>
            <p:nvPr userDrawn="1"/>
          </p:nvSpPr>
          <p:spPr bwMode="auto">
            <a:xfrm>
              <a:off x="6654801" y="4306888"/>
              <a:ext cx="95250" cy="92075"/>
            </a:xfrm>
            <a:custGeom>
              <a:avLst/>
              <a:gdLst>
                <a:gd name="T0" fmla="*/ 45 w 60"/>
                <a:gd name="T1" fmla="*/ 14 h 58"/>
                <a:gd name="T2" fmla="*/ 45 w 60"/>
                <a:gd name="T3" fmla="*/ 43 h 58"/>
                <a:gd name="T4" fmla="*/ 15 w 60"/>
                <a:gd name="T5" fmla="*/ 43 h 58"/>
                <a:gd name="T6" fmla="*/ 15 w 60"/>
                <a:gd name="T7" fmla="*/ 14 h 58"/>
                <a:gd name="T8" fmla="*/ 45 w 60"/>
                <a:gd name="T9" fmla="*/ 14 h 58"/>
                <a:gd name="T10" fmla="*/ 53 w 60"/>
                <a:gd name="T11" fmla="*/ 0 h 58"/>
                <a:gd name="T12" fmla="*/ 7 w 60"/>
                <a:gd name="T13" fmla="*/ 0 h 58"/>
                <a:gd name="T14" fmla="*/ 0 w 60"/>
                <a:gd name="T15" fmla="*/ 6 h 58"/>
                <a:gd name="T16" fmla="*/ 0 w 60"/>
                <a:gd name="T17" fmla="*/ 52 h 58"/>
                <a:gd name="T18" fmla="*/ 7 w 60"/>
                <a:gd name="T19" fmla="*/ 58 h 58"/>
                <a:gd name="T20" fmla="*/ 53 w 60"/>
                <a:gd name="T21" fmla="*/ 58 h 58"/>
                <a:gd name="T22" fmla="*/ 60 w 60"/>
                <a:gd name="T23" fmla="*/ 52 h 58"/>
                <a:gd name="T24" fmla="*/ 60 w 60"/>
                <a:gd name="T25" fmla="*/ 6 h 58"/>
                <a:gd name="T26" fmla="*/ 53 w 60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58">
                  <a:moveTo>
                    <a:pt x="45" y="14"/>
                  </a:moveTo>
                  <a:cubicBezTo>
                    <a:pt x="45" y="43"/>
                    <a:pt x="45" y="43"/>
                    <a:pt x="45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5" y="14"/>
                    <a:pt x="45" y="14"/>
                    <a:pt x="45" y="14"/>
                  </a:cubicBezTo>
                  <a:moveTo>
                    <a:pt x="53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7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7" y="58"/>
                    <a:pt x="60" y="55"/>
                    <a:pt x="60" y="52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2"/>
                    <a:pt x="57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28" name="Rectangle 295"/>
            <p:cNvSpPr>
              <a:spLocks noChangeArrowheads="1"/>
            </p:cNvSpPr>
            <p:nvPr userDrawn="1"/>
          </p:nvSpPr>
          <p:spPr bwMode="auto">
            <a:xfrm>
              <a:off x="6780213" y="43180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29" name="Freeform 296"/>
            <p:cNvSpPr>
              <a:spLocks noEditPoints="1"/>
            </p:cNvSpPr>
            <p:nvPr userDrawn="1"/>
          </p:nvSpPr>
          <p:spPr bwMode="auto">
            <a:xfrm>
              <a:off x="6767513" y="4306888"/>
              <a:ext cx="95250" cy="92075"/>
            </a:xfrm>
            <a:custGeom>
              <a:avLst/>
              <a:gdLst>
                <a:gd name="T0" fmla="*/ 45 w 60"/>
                <a:gd name="T1" fmla="*/ 14 h 58"/>
                <a:gd name="T2" fmla="*/ 45 w 60"/>
                <a:gd name="T3" fmla="*/ 43 h 58"/>
                <a:gd name="T4" fmla="*/ 15 w 60"/>
                <a:gd name="T5" fmla="*/ 43 h 58"/>
                <a:gd name="T6" fmla="*/ 15 w 60"/>
                <a:gd name="T7" fmla="*/ 14 h 58"/>
                <a:gd name="T8" fmla="*/ 45 w 60"/>
                <a:gd name="T9" fmla="*/ 14 h 58"/>
                <a:gd name="T10" fmla="*/ 53 w 60"/>
                <a:gd name="T11" fmla="*/ 0 h 58"/>
                <a:gd name="T12" fmla="*/ 7 w 60"/>
                <a:gd name="T13" fmla="*/ 0 h 58"/>
                <a:gd name="T14" fmla="*/ 0 w 60"/>
                <a:gd name="T15" fmla="*/ 6 h 58"/>
                <a:gd name="T16" fmla="*/ 0 w 60"/>
                <a:gd name="T17" fmla="*/ 52 h 58"/>
                <a:gd name="T18" fmla="*/ 7 w 60"/>
                <a:gd name="T19" fmla="*/ 58 h 58"/>
                <a:gd name="T20" fmla="*/ 53 w 60"/>
                <a:gd name="T21" fmla="*/ 58 h 58"/>
                <a:gd name="T22" fmla="*/ 60 w 60"/>
                <a:gd name="T23" fmla="*/ 52 h 58"/>
                <a:gd name="T24" fmla="*/ 60 w 60"/>
                <a:gd name="T25" fmla="*/ 6 h 58"/>
                <a:gd name="T26" fmla="*/ 53 w 60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58">
                  <a:moveTo>
                    <a:pt x="45" y="14"/>
                  </a:moveTo>
                  <a:cubicBezTo>
                    <a:pt x="45" y="43"/>
                    <a:pt x="45" y="43"/>
                    <a:pt x="45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5" y="14"/>
                    <a:pt x="45" y="14"/>
                    <a:pt x="45" y="14"/>
                  </a:cubicBezTo>
                  <a:moveTo>
                    <a:pt x="53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7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7" y="58"/>
                    <a:pt x="60" y="55"/>
                    <a:pt x="60" y="52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2"/>
                    <a:pt x="57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30" name="Rectangle 297"/>
            <p:cNvSpPr>
              <a:spLocks noChangeArrowheads="1"/>
            </p:cNvSpPr>
            <p:nvPr userDrawn="1"/>
          </p:nvSpPr>
          <p:spPr bwMode="auto">
            <a:xfrm>
              <a:off x="6184901" y="4429126"/>
              <a:ext cx="100013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31" name="Freeform 298"/>
            <p:cNvSpPr>
              <a:spLocks noEditPoints="1"/>
            </p:cNvSpPr>
            <p:nvPr userDrawn="1"/>
          </p:nvSpPr>
          <p:spPr bwMode="auto">
            <a:xfrm>
              <a:off x="6173788" y="4418013"/>
              <a:ext cx="122238" cy="92075"/>
            </a:xfrm>
            <a:custGeom>
              <a:avLst/>
              <a:gdLst>
                <a:gd name="T0" fmla="*/ 62 w 77"/>
                <a:gd name="T1" fmla="*/ 14 h 58"/>
                <a:gd name="T2" fmla="*/ 62 w 77"/>
                <a:gd name="T3" fmla="*/ 43 h 58"/>
                <a:gd name="T4" fmla="*/ 14 w 77"/>
                <a:gd name="T5" fmla="*/ 43 h 58"/>
                <a:gd name="T6" fmla="*/ 14 w 77"/>
                <a:gd name="T7" fmla="*/ 14 h 58"/>
                <a:gd name="T8" fmla="*/ 62 w 77"/>
                <a:gd name="T9" fmla="*/ 14 h 58"/>
                <a:gd name="T10" fmla="*/ 71 w 77"/>
                <a:gd name="T11" fmla="*/ 0 h 58"/>
                <a:gd name="T12" fmla="*/ 6 w 77"/>
                <a:gd name="T13" fmla="*/ 0 h 58"/>
                <a:gd name="T14" fmla="*/ 0 w 77"/>
                <a:gd name="T15" fmla="*/ 6 h 58"/>
                <a:gd name="T16" fmla="*/ 0 w 77"/>
                <a:gd name="T17" fmla="*/ 52 h 58"/>
                <a:gd name="T18" fmla="*/ 6 w 77"/>
                <a:gd name="T19" fmla="*/ 58 h 58"/>
                <a:gd name="T20" fmla="*/ 71 w 77"/>
                <a:gd name="T21" fmla="*/ 58 h 58"/>
                <a:gd name="T22" fmla="*/ 77 w 77"/>
                <a:gd name="T23" fmla="*/ 52 h 58"/>
                <a:gd name="T24" fmla="*/ 77 w 77"/>
                <a:gd name="T25" fmla="*/ 6 h 58"/>
                <a:gd name="T26" fmla="*/ 71 w 77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7" h="58">
                  <a:moveTo>
                    <a:pt x="62" y="14"/>
                  </a:moveTo>
                  <a:cubicBezTo>
                    <a:pt x="62" y="43"/>
                    <a:pt x="62" y="43"/>
                    <a:pt x="62" y="43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62" y="14"/>
                    <a:pt x="62" y="14"/>
                    <a:pt x="62" y="14"/>
                  </a:cubicBezTo>
                  <a:moveTo>
                    <a:pt x="71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6" y="58"/>
                  </a:cubicBezTo>
                  <a:cubicBezTo>
                    <a:pt x="71" y="58"/>
                    <a:pt x="71" y="58"/>
                    <a:pt x="71" y="58"/>
                  </a:cubicBezTo>
                  <a:cubicBezTo>
                    <a:pt x="74" y="58"/>
                    <a:pt x="77" y="55"/>
                    <a:pt x="77" y="52"/>
                  </a:cubicBezTo>
                  <a:cubicBezTo>
                    <a:pt x="77" y="6"/>
                    <a:pt x="77" y="6"/>
                    <a:pt x="77" y="6"/>
                  </a:cubicBezTo>
                  <a:cubicBezTo>
                    <a:pt x="77" y="2"/>
                    <a:pt x="74" y="0"/>
                    <a:pt x="71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32" name="Rectangle 299"/>
            <p:cNvSpPr>
              <a:spLocks noChangeArrowheads="1"/>
            </p:cNvSpPr>
            <p:nvPr userDrawn="1"/>
          </p:nvSpPr>
          <p:spPr bwMode="auto">
            <a:xfrm>
              <a:off x="6326188" y="44291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33" name="Freeform 300"/>
            <p:cNvSpPr>
              <a:spLocks noEditPoints="1"/>
            </p:cNvSpPr>
            <p:nvPr userDrawn="1"/>
          </p:nvSpPr>
          <p:spPr bwMode="auto">
            <a:xfrm>
              <a:off x="6315076" y="4418013"/>
              <a:ext cx="93663" cy="92075"/>
            </a:xfrm>
            <a:custGeom>
              <a:avLst/>
              <a:gdLst>
                <a:gd name="T0" fmla="*/ 44 w 59"/>
                <a:gd name="T1" fmla="*/ 14 h 58"/>
                <a:gd name="T2" fmla="*/ 44 w 59"/>
                <a:gd name="T3" fmla="*/ 43 h 58"/>
                <a:gd name="T4" fmla="*/ 14 w 59"/>
                <a:gd name="T5" fmla="*/ 43 h 58"/>
                <a:gd name="T6" fmla="*/ 14 w 59"/>
                <a:gd name="T7" fmla="*/ 14 h 58"/>
                <a:gd name="T8" fmla="*/ 44 w 59"/>
                <a:gd name="T9" fmla="*/ 14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4"/>
                  </a:moveTo>
                  <a:cubicBezTo>
                    <a:pt x="44" y="43"/>
                    <a:pt x="44" y="43"/>
                    <a:pt x="44" y="43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44" y="14"/>
                    <a:pt x="44" y="14"/>
                    <a:pt x="44" y="14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5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2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34" name="Rectangle 301"/>
            <p:cNvSpPr>
              <a:spLocks noChangeArrowheads="1"/>
            </p:cNvSpPr>
            <p:nvPr userDrawn="1"/>
          </p:nvSpPr>
          <p:spPr bwMode="auto">
            <a:xfrm>
              <a:off x="6438901" y="44291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35" name="Freeform 302"/>
            <p:cNvSpPr>
              <a:spLocks noEditPoints="1"/>
            </p:cNvSpPr>
            <p:nvPr userDrawn="1"/>
          </p:nvSpPr>
          <p:spPr bwMode="auto">
            <a:xfrm>
              <a:off x="6427788" y="4418013"/>
              <a:ext cx="93663" cy="92075"/>
            </a:xfrm>
            <a:custGeom>
              <a:avLst/>
              <a:gdLst>
                <a:gd name="T0" fmla="*/ 44 w 59"/>
                <a:gd name="T1" fmla="*/ 14 h 58"/>
                <a:gd name="T2" fmla="*/ 44 w 59"/>
                <a:gd name="T3" fmla="*/ 43 h 58"/>
                <a:gd name="T4" fmla="*/ 14 w 59"/>
                <a:gd name="T5" fmla="*/ 43 h 58"/>
                <a:gd name="T6" fmla="*/ 14 w 59"/>
                <a:gd name="T7" fmla="*/ 14 h 58"/>
                <a:gd name="T8" fmla="*/ 44 w 59"/>
                <a:gd name="T9" fmla="*/ 14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4"/>
                  </a:moveTo>
                  <a:cubicBezTo>
                    <a:pt x="44" y="43"/>
                    <a:pt x="44" y="43"/>
                    <a:pt x="44" y="43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44" y="14"/>
                    <a:pt x="44" y="14"/>
                    <a:pt x="44" y="14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5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2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36" name="Rectangle 303"/>
            <p:cNvSpPr>
              <a:spLocks noChangeArrowheads="1"/>
            </p:cNvSpPr>
            <p:nvPr userDrawn="1"/>
          </p:nvSpPr>
          <p:spPr bwMode="auto">
            <a:xfrm>
              <a:off x="6551613" y="44291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37" name="Freeform 304"/>
            <p:cNvSpPr>
              <a:spLocks noEditPoints="1"/>
            </p:cNvSpPr>
            <p:nvPr userDrawn="1"/>
          </p:nvSpPr>
          <p:spPr bwMode="auto">
            <a:xfrm>
              <a:off x="6540501" y="4418013"/>
              <a:ext cx="93663" cy="92075"/>
            </a:xfrm>
            <a:custGeom>
              <a:avLst/>
              <a:gdLst>
                <a:gd name="T0" fmla="*/ 44 w 59"/>
                <a:gd name="T1" fmla="*/ 14 h 58"/>
                <a:gd name="T2" fmla="*/ 44 w 59"/>
                <a:gd name="T3" fmla="*/ 43 h 58"/>
                <a:gd name="T4" fmla="*/ 14 w 59"/>
                <a:gd name="T5" fmla="*/ 43 h 58"/>
                <a:gd name="T6" fmla="*/ 14 w 59"/>
                <a:gd name="T7" fmla="*/ 14 h 58"/>
                <a:gd name="T8" fmla="*/ 44 w 59"/>
                <a:gd name="T9" fmla="*/ 14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4"/>
                  </a:moveTo>
                  <a:cubicBezTo>
                    <a:pt x="44" y="43"/>
                    <a:pt x="44" y="43"/>
                    <a:pt x="44" y="43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44" y="14"/>
                    <a:pt x="44" y="14"/>
                    <a:pt x="44" y="14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5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2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38" name="Rectangle 305"/>
            <p:cNvSpPr>
              <a:spLocks noChangeArrowheads="1"/>
            </p:cNvSpPr>
            <p:nvPr userDrawn="1"/>
          </p:nvSpPr>
          <p:spPr bwMode="auto">
            <a:xfrm>
              <a:off x="7364413" y="44291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39" name="Freeform 306"/>
            <p:cNvSpPr>
              <a:spLocks noEditPoints="1"/>
            </p:cNvSpPr>
            <p:nvPr userDrawn="1"/>
          </p:nvSpPr>
          <p:spPr bwMode="auto">
            <a:xfrm>
              <a:off x="7353301" y="4418013"/>
              <a:ext cx="93663" cy="92075"/>
            </a:xfrm>
            <a:custGeom>
              <a:avLst/>
              <a:gdLst>
                <a:gd name="T0" fmla="*/ 44 w 59"/>
                <a:gd name="T1" fmla="*/ 14 h 58"/>
                <a:gd name="T2" fmla="*/ 44 w 59"/>
                <a:gd name="T3" fmla="*/ 43 h 58"/>
                <a:gd name="T4" fmla="*/ 15 w 59"/>
                <a:gd name="T5" fmla="*/ 43 h 58"/>
                <a:gd name="T6" fmla="*/ 15 w 59"/>
                <a:gd name="T7" fmla="*/ 14 h 58"/>
                <a:gd name="T8" fmla="*/ 44 w 59"/>
                <a:gd name="T9" fmla="*/ 14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4"/>
                  </a:moveTo>
                  <a:cubicBezTo>
                    <a:pt x="44" y="43"/>
                    <a:pt x="44" y="43"/>
                    <a:pt x="44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4" y="14"/>
                    <a:pt x="44" y="14"/>
                    <a:pt x="44" y="14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5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2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40" name="Rectangle 307"/>
            <p:cNvSpPr>
              <a:spLocks noChangeArrowheads="1"/>
            </p:cNvSpPr>
            <p:nvPr userDrawn="1"/>
          </p:nvSpPr>
          <p:spPr bwMode="auto">
            <a:xfrm>
              <a:off x="6664326" y="4429126"/>
              <a:ext cx="657225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41" name="Freeform 308"/>
            <p:cNvSpPr>
              <a:spLocks noEditPoints="1"/>
            </p:cNvSpPr>
            <p:nvPr userDrawn="1"/>
          </p:nvSpPr>
          <p:spPr bwMode="auto">
            <a:xfrm>
              <a:off x="6653213" y="4418013"/>
              <a:ext cx="679450" cy="92075"/>
            </a:xfrm>
            <a:custGeom>
              <a:avLst/>
              <a:gdLst>
                <a:gd name="T0" fmla="*/ 414 w 428"/>
                <a:gd name="T1" fmla="*/ 14 h 58"/>
                <a:gd name="T2" fmla="*/ 414 w 428"/>
                <a:gd name="T3" fmla="*/ 43 h 58"/>
                <a:gd name="T4" fmla="*/ 14 w 428"/>
                <a:gd name="T5" fmla="*/ 43 h 58"/>
                <a:gd name="T6" fmla="*/ 14 w 428"/>
                <a:gd name="T7" fmla="*/ 14 h 58"/>
                <a:gd name="T8" fmla="*/ 414 w 428"/>
                <a:gd name="T9" fmla="*/ 14 h 58"/>
                <a:gd name="T10" fmla="*/ 422 w 428"/>
                <a:gd name="T11" fmla="*/ 0 h 58"/>
                <a:gd name="T12" fmla="*/ 6 w 428"/>
                <a:gd name="T13" fmla="*/ 0 h 58"/>
                <a:gd name="T14" fmla="*/ 0 w 428"/>
                <a:gd name="T15" fmla="*/ 6 h 58"/>
                <a:gd name="T16" fmla="*/ 0 w 428"/>
                <a:gd name="T17" fmla="*/ 52 h 58"/>
                <a:gd name="T18" fmla="*/ 6 w 428"/>
                <a:gd name="T19" fmla="*/ 58 h 58"/>
                <a:gd name="T20" fmla="*/ 422 w 428"/>
                <a:gd name="T21" fmla="*/ 58 h 58"/>
                <a:gd name="T22" fmla="*/ 428 w 428"/>
                <a:gd name="T23" fmla="*/ 52 h 58"/>
                <a:gd name="T24" fmla="*/ 428 w 428"/>
                <a:gd name="T25" fmla="*/ 6 h 58"/>
                <a:gd name="T26" fmla="*/ 422 w 428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28" h="58">
                  <a:moveTo>
                    <a:pt x="414" y="14"/>
                  </a:moveTo>
                  <a:cubicBezTo>
                    <a:pt x="414" y="43"/>
                    <a:pt x="414" y="43"/>
                    <a:pt x="414" y="43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414" y="14"/>
                    <a:pt x="414" y="14"/>
                    <a:pt x="414" y="14"/>
                  </a:cubicBezTo>
                  <a:moveTo>
                    <a:pt x="422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2" y="58"/>
                    <a:pt x="6" y="58"/>
                  </a:cubicBezTo>
                  <a:cubicBezTo>
                    <a:pt x="422" y="58"/>
                    <a:pt x="422" y="58"/>
                    <a:pt x="422" y="58"/>
                  </a:cubicBezTo>
                  <a:cubicBezTo>
                    <a:pt x="425" y="58"/>
                    <a:pt x="428" y="55"/>
                    <a:pt x="428" y="52"/>
                  </a:cubicBezTo>
                  <a:cubicBezTo>
                    <a:pt x="428" y="6"/>
                    <a:pt x="428" y="6"/>
                    <a:pt x="428" y="6"/>
                  </a:cubicBezTo>
                  <a:cubicBezTo>
                    <a:pt x="428" y="2"/>
                    <a:pt x="425" y="0"/>
                    <a:pt x="422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42" name="Rectangle 309"/>
            <p:cNvSpPr>
              <a:spLocks noChangeArrowheads="1"/>
            </p:cNvSpPr>
            <p:nvPr userDrawn="1"/>
          </p:nvSpPr>
          <p:spPr bwMode="auto">
            <a:xfrm>
              <a:off x="7477126" y="44291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43" name="Freeform 310"/>
            <p:cNvSpPr>
              <a:spLocks noEditPoints="1"/>
            </p:cNvSpPr>
            <p:nvPr userDrawn="1"/>
          </p:nvSpPr>
          <p:spPr bwMode="auto">
            <a:xfrm>
              <a:off x="7466013" y="4418013"/>
              <a:ext cx="93663" cy="92075"/>
            </a:xfrm>
            <a:custGeom>
              <a:avLst/>
              <a:gdLst>
                <a:gd name="T0" fmla="*/ 44 w 59"/>
                <a:gd name="T1" fmla="*/ 14 h 58"/>
                <a:gd name="T2" fmla="*/ 44 w 59"/>
                <a:gd name="T3" fmla="*/ 43 h 58"/>
                <a:gd name="T4" fmla="*/ 15 w 59"/>
                <a:gd name="T5" fmla="*/ 43 h 58"/>
                <a:gd name="T6" fmla="*/ 15 w 59"/>
                <a:gd name="T7" fmla="*/ 14 h 58"/>
                <a:gd name="T8" fmla="*/ 44 w 59"/>
                <a:gd name="T9" fmla="*/ 14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4"/>
                  </a:moveTo>
                  <a:cubicBezTo>
                    <a:pt x="44" y="43"/>
                    <a:pt x="44" y="43"/>
                    <a:pt x="44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4" y="14"/>
                    <a:pt x="44" y="14"/>
                    <a:pt x="44" y="14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5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2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44" name="Rectangle 311"/>
            <p:cNvSpPr>
              <a:spLocks noChangeArrowheads="1"/>
            </p:cNvSpPr>
            <p:nvPr userDrawn="1"/>
          </p:nvSpPr>
          <p:spPr bwMode="auto">
            <a:xfrm>
              <a:off x="7589838" y="44291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45" name="Freeform 312"/>
            <p:cNvSpPr>
              <a:spLocks noEditPoints="1"/>
            </p:cNvSpPr>
            <p:nvPr userDrawn="1"/>
          </p:nvSpPr>
          <p:spPr bwMode="auto">
            <a:xfrm>
              <a:off x="7578726" y="4418013"/>
              <a:ext cx="93663" cy="92075"/>
            </a:xfrm>
            <a:custGeom>
              <a:avLst/>
              <a:gdLst>
                <a:gd name="T0" fmla="*/ 44 w 59"/>
                <a:gd name="T1" fmla="*/ 14 h 58"/>
                <a:gd name="T2" fmla="*/ 44 w 59"/>
                <a:gd name="T3" fmla="*/ 43 h 58"/>
                <a:gd name="T4" fmla="*/ 15 w 59"/>
                <a:gd name="T5" fmla="*/ 43 h 58"/>
                <a:gd name="T6" fmla="*/ 15 w 59"/>
                <a:gd name="T7" fmla="*/ 14 h 58"/>
                <a:gd name="T8" fmla="*/ 44 w 59"/>
                <a:gd name="T9" fmla="*/ 14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4"/>
                  </a:moveTo>
                  <a:cubicBezTo>
                    <a:pt x="44" y="43"/>
                    <a:pt x="44" y="43"/>
                    <a:pt x="44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4" y="14"/>
                    <a:pt x="44" y="14"/>
                    <a:pt x="44" y="14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5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2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46" name="Rectangle 313"/>
            <p:cNvSpPr>
              <a:spLocks noChangeArrowheads="1"/>
            </p:cNvSpPr>
            <p:nvPr userDrawn="1"/>
          </p:nvSpPr>
          <p:spPr bwMode="auto">
            <a:xfrm>
              <a:off x="7702551" y="44291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47" name="Freeform 314"/>
            <p:cNvSpPr>
              <a:spLocks noEditPoints="1"/>
            </p:cNvSpPr>
            <p:nvPr userDrawn="1"/>
          </p:nvSpPr>
          <p:spPr bwMode="auto">
            <a:xfrm>
              <a:off x="7691438" y="4418013"/>
              <a:ext cx="93663" cy="92075"/>
            </a:xfrm>
            <a:custGeom>
              <a:avLst/>
              <a:gdLst>
                <a:gd name="T0" fmla="*/ 44 w 59"/>
                <a:gd name="T1" fmla="*/ 14 h 58"/>
                <a:gd name="T2" fmla="*/ 44 w 59"/>
                <a:gd name="T3" fmla="*/ 43 h 58"/>
                <a:gd name="T4" fmla="*/ 15 w 59"/>
                <a:gd name="T5" fmla="*/ 43 h 58"/>
                <a:gd name="T6" fmla="*/ 15 w 59"/>
                <a:gd name="T7" fmla="*/ 14 h 58"/>
                <a:gd name="T8" fmla="*/ 44 w 59"/>
                <a:gd name="T9" fmla="*/ 14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4"/>
                  </a:moveTo>
                  <a:cubicBezTo>
                    <a:pt x="44" y="43"/>
                    <a:pt x="44" y="43"/>
                    <a:pt x="44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4" y="14"/>
                    <a:pt x="44" y="14"/>
                    <a:pt x="44" y="14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5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2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48" name="Rectangle 315"/>
            <p:cNvSpPr>
              <a:spLocks noChangeArrowheads="1"/>
            </p:cNvSpPr>
            <p:nvPr userDrawn="1"/>
          </p:nvSpPr>
          <p:spPr bwMode="auto">
            <a:xfrm>
              <a:off x="6892926" y="43180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49" name="Freeform 316"/>
            <p:cNvSpPr>
              <a:spLocks noEditPoints="1"/>
            </p:cNvSpPr>
            <p:nvPr userDrawn="1"/>
          </p:nvSpPr>
          <p:spPr bwMode="auto">
            <a:xfrm>
              <a:off x="6880226" y="4306888"/>
              <a:ext cx="95250" cy="92075"/>
            </a:xfrm>
            <a:custGeom>
              <a:avLst/>
              <a:gdLst>
                <a:gd name="T0" fmla="*/ 45 w 60"/>
                <a:gd name="T1" fmla="*/ 14 h 58"/>
                <a:gd name="T2" fmla="*/ 45 w 60"/>
                <a:gd name="T3" fmla="*/ 43 h 58"/>
                <a:gd name="T4" fmla="*/ 15 w 60"/>
                <a:gd name="T5" fmla="*/ 43 h 58"/>
                <a:gd name="T6" fmla="*/ 15 w 60"/>
                <a:gd name="T7" fmla="*/ 14 h 58"/>
                <a:gd name="T8" fmla="*/ 45 w 60"/>
                <a:gd name="T9" fmla="*/ 14 h 58"/>
                <a:gd name="T10" fmla="*/ 53 w 60"/>
                <a:gd name="T11" fmla="*/ 0 h 58"/>
                <a:gd name="T12" fmla="*/ 7 w 60"/>
                <a:gd name="T13" fmla="*/ 0 h 58"/>
                <a:gd name="T14" fmla="*/ 0 w 60"/>
                <a:gd name="T15" fmla="*/ 6 h 58"/>
                <a:gd name="T16" fmla="*/ 0 w 60"/>
                <a:gd name="T17" fmla="*/ 52 h 58"/>
                <a:gd name="T18" fmla="*/ 7 w 60"/>
                <a:gd name="T19" fmla="*/ 58 h 58"/>
                <a:gd name="T20" fmla="*/ 53 w 60"/>
                <a:gd name="T21" fmla="*/ 58 h 58"/>
                <a:gd name="T22" fmla="*/ 60 w 60"/>
                <a:gd name="T23" fmla="*/ 52 h 58"/>
                <a:gd name="T24" fmla="*/ 60 w 60"/>
                <a:gd name="T25" fmla="*/ 6 h 58"/>
                <a:gd name="T26" fmla="*/ 53 w 60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58">
                  <a:moveTo>
                    <a:pt x="45" y="14"/>
                  </a:moveTo>
                  <a:cubicBezTo>
                    <a:pt x="45" y="43"/>
                    <a:pt x="45" y="43"/>
                    <a:pt x="45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5" y="14"/>
                    <a:pt x="45" y="14"/>
                    <a:pt x="45" y="14"/>
                  </a:cubicBezTo>
                  <a:moveTo>
                    <a:pt x="53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7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7" y="58"/>
                    <a:pt x="60" y="55"/>
                    <a:pt x="60" y="52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2"/>
                    <a:pt x="57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50" name="Rectangle 317"/>
            <p:cNvSpPr>
              <a:spLocks noChangeArrowheads="1"/>
            </p:cNvSpPr>
            <p:nvPr userDrawn="1"/>
          </p:nvSpPr>
          <p:spPr bwMode="auto">
            <a:xfrm>
              <a:off x="7005638" y="43180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51" name="Freeform 318"/>
            <p:cNvSpPr>
              <a:spLocks noEditPoints="1"/>
            </p:cNvSpPr>
            <p:nvPr userDrawn="1"/>
          </p:nvSpPr>
          <p:spPr bwMode="auto">
            <a:xfrm>
              <a:off x="6992938" y="4306888"/>
              <a:ext cx="95250" cy="92075"/>
            </a:xfrm>
            <a:custGeom>
              <a:avLst/>
              <a:gdLst>
                <a:gd name="T0" fmla="*/ 45 w 60"/>
                <a:gd name="T1" fmla="*/ 14 h 58"/>
                <a:gd name="T2" fmla="*/ 45 w 60"/>
                <a:gd name="T3" fmla="*/ 43 h 58"/>
                <a:gd name="T4" fmla="*/ 15 w 60"/>
                <a:gd name="T5" fmla="*/ 43 h 58"/>
                <a:gd name="T6" fmla="*/ 15 w 60"/>
                <a:gd name="T7" fmla="*/ 14 h 58"/>
                <a:gd name="T8" fmla="*/ 45 w 60"/>
                <a:gd name="T9" fmla="*/ 14 h 58"/>
                <a:gd name="T10" fmla="*/ 53 w 60"/>
                <a:gd name="T11" fmla="*/ 0 h 58"/>
                <a:gd name="T12" fmla="*/ 7 w 60"/>
                <a:gd name="T13" fmla="*/ 0 h 58"/>
                <a:gd name="T14" fmla="*/ 0 w 60"/>
                <a:gd name="T15" fmla="*/ 6 h 58"/>
                <a:gd name="T16" fmla="*/ 0 w 60"/>
                <a:gd name="T17" fmla="*/ 52 h 58"/>
                <a:gd name="T18" fmla="*/ 7 w 60"/>
                <a:gd name="T19" fmla="*/ 58 h 58"/>
                <a:gd name="T20" fmla="*/ 53 w 60"/>
                <a:gd name="T21" fmla="*/ 58 h 58"/>
                <a:gd name="T22" fmla="*/ 60 w 60"/>
                <a:gd name="T23" fmla="*/ 52 h 58"/>
                <a:gd name="T24" fmla="*/ 60 w 60"/>
                <a:gd name="T25" fmla="*/ 6 h 58"/>
                <a:gd name="T26" fmla="*/ 53 w 60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58">
                  <a:moveTo>
                    <a:pt x="45" y="14"/>
                  </a:moveTo>
                  <a:cubicBezTo>
                    <a:pt x="45" y="43"/>
                    <a:pt x="45" y="43"/>
                    <a:pt x="45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5" y="14"/>
                    <a:pt x="45" y="14"/>
                    <a:pt x="45" y="14"/>
                  </a:cubicBezTo>
                  <a:moveTo>
                    <a:pt x="53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7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7" y="58"/>
                    <a:pt x="60" y="55"/>
                    <a:pt x="60" y="52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2"/>
                    <a:pt x="57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52" name="Rectangle 319"/>
            <p:cNvSpPr>
              <a:spLocks noChangeArrowheads="1"/>
            </p:cNvSpPr>
            <p:nvPr userDrawn="1"/>
          </p:nvSpPr>
          <p:spPr bwMode="auto">
            <a:xfrm>
              <a:off x="7118351" y="43180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53" name="Freeform 320"/>
            <p:cNvSpPr>
              <a:spLocks noEditPoints="1"/>
            </p:cNvSpPr>
            <p:nvPr userDrawn="1"/>
          </p:nvSpPr>
          <p:spPr bwMode="auto">
            <a:xfrm>
              <a:off x="7105651" y="4306888"/>
              <a:ext cx="95250" cy="92075"/>
            </a:xfrm>
            <a:custGeom>
              <a:avLst/>
              <a:gdLst>
                <a:gd name="T0" fmla="*/ 45 w 60"/>
                <a:gd name="T1" fmla="*/ 14 h 58"/>
                <a:gd name="T2" fmla="*/ 45 w 60"/>
                <a:gd name="T3" fmla="*/ 43 h 58"/>
                <a:gd name="T4" fmla="*/ 15 w 60"/>
                <a:gd name="T5" fmla="*/ 43 h 58"/>
                <a:gd name="T6" fmla="*/ 15 w 60"/>
                <a:gd name="T7" fmla="*/ 14 h 58"/>
                <a:gd name="T8" fmla="*/ 45 w 60"/>
                <a:gd name="T9" fmla="*/ 14 h 58"/>
                <a:gd name="T10" fmla="*/ 53 w 60"/>
                <a:gd name="T11" fmla="*/ 0 h 58"/>
                <a:gd name="T12" fmla="*/ 7 w 60"/>
                <a:gd name="T13" fmla="*/ 0 h 58"/>
                <a:gd name="T14" fmla="*/ 0 w 60"/>
                <a:gd name="T15" fmla="*/ 6 h 58"/>
                <a:gd name="T16" fmla="*/ 0 w 60"/>
                <a:gd name="T17" fmla="*/ 52 h 58"/>
                <a:gd name="T18" fmla="*/ 7 w 60"/>
                <a:gd name="T19" fmla="*/ 58 h 58"/>
                <a:gd name="T20" fmla="*/ 53 w 60"/>
                <a:gd name="T21" fmla="*/ 58 h 58"/>
                <a:gd name="T22" fmla="*/ 60 w 60"/>
                <a:gd name="T23" fmla="*/ 52 h 58"/>
                <a:gd name="T24" fmla="*/ 60 w 60"/>
                <a:gd name="T25" fmla="*/ 6 h 58"/>
                <a:gd name="T26" fmla="*/ 53 w 60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58">
                  <a:moveTo>
                    <a:pt x="45" y="14"/>
                  </a:moveTo>
                  <a:cubicBezTo>
                    <a:pt x="45" y="43"/>
                    <a:pt x="45" y="43"/>
                    <a:pt x="45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5" y="14"/>
                    <a:pt x="45" y="14"/>
                    <a:pt x="45" y="14"/>
                  </a:cubicBezTo>
                  <a:moveTo>
                    <a:pt x="53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7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7" y="58"/>
                    <a:pt x="60" y="55"/>
                    <a:pt x="60" y="52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2"/>
                    <a:pt x="57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54" name="Rectangle 321"/>
            <p:cNvSpPr>
              <a:spLocks noChangeArrowheads="1"/>
            </p:cNvSpPr>
            <p:nvPr userDrawn="1"/>
          </p:nvSpPr>
          <p:spPr bwMode="auto">
            <a:xfrm>
              <a:off x="7231063" y="43180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55" name="Freeform 322"/>
            <p:cNvSpPr>
              <a:spLocks noEditPoints="1"/>
            </p:cNvSpPr>
            <p:nvPr userDrawn="1"/>
          </p:nvSpPr>
          <p:spPr bwMode="auto">
            <a:xfrm>
              <a:off x="7218363" y="4306888"/>
              <a:ext cx="95250" cy="92075"/>
            </a:xfrm>
            <a:custGeom>
              <a:avLst/>
              <a:gdLst>
                <a:gd name="T0" fmla="*/ 45 w 60"/>
                <a:gd name="T1" fmla="*/ 14 h 58"/>
                <a:gd name="T2" fmla="*/ 45 w 60"/>
                <a:gd name="T3" fmla="*/ 43 h 58"/>
                <a:gd name="T4" fmla="*/ 15 w 60"/>
                <a:gd name="T5" fmla="*/ 43 h 58"/>
                <a:gd name="T6" fmla="*/ 15 w 60"/>
                <a:gd name="T7" fmla="*/ 14 h 58"/>
                <a:gd name="T8" fmla="*/ 45 w 60"/>
                <a:gd name="T9" fmla="*/ 14 h 58"/>
                <a:gd name="T10" fmla="*/ 53 w 60"/>
                <a:gd name="T11" fmla="*/ 0 h 58"/>
                <a:gd name="T12" fmla="*/ 7 w 60"/>
                <a:gd name="T13" fmla="*/ 0 h 58"/>
                <a:gd name="T14" fmla="*/ 0 w 60"/>
                <a:gd name="T15" fmla="*/ 6 h 58"/>
                <a:gd name="T16" fmla="*/ 0 w 60"/>
                <a:gd name="T17" fmla="*/ 52 h 58"/>
                <a:gd name="T18" fmla="*/ 7 w 60"/>
                <a:gd name="T19" fmla="*/ 58 h 58"/>
                <a:gd name="T20" fmla="*/ 53 w 60"/>
                <a:gd name="T21" fmla="*/ 58 h 58"/>
                <a:gd name="T22" fmla="*/ 60 w 60"/>
                <a:gd name="T23" fmla="*/ 52 h 58"/>
                <a:gd name="T24" fmla="*/ 60 w 60"/>
                <a:gd name="T25" fmla="*/ 6 h 58"/>
                <a:gd name="T26" fmla="*/ 53 w 60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58">
                  <a:moveTo>
                    <a:pt x="45" y="14"/>
                  </a:moveTo>
                  <a:cubicBezTo>
                    <a:pt x="45" y="43"/>
                    <a:pt x="45" y="43"/>
                    <a:pt x="45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5" y="14"/>
                    <a:pt x="45" y="14"/>
                    <a:pt x="45" y="14"/>
                  </a:cubicBezTo>
                  <a:moveTo>
                    <a:pt x="53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7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7" y="58"/>
                    <a:pt x="60" y="55"/>
                    <a:pt x="60" y="52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2"/>
                    <a:pt x="57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56" name="Rectangle 323"/>
            <p:cNvSpPr>
              <a:spLocks noChangeArrowheads="1"/>
            </p:cNvSpPr>
            <p:nvPr userDrawn="1"/>
          </p:nvSpPr>
          <p:spPr bwMode="auto">
            <a:xfrm>
              <a:off x="7343776" y="43180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57" name="Freeform 324"/>
            <p:cNvSpPr>
              <a:spLocks noEditPoints="1"/>
            </p:cNvSpPr>
            <p:nvPr userDrawn="1"/>
          </p:nvSpPr>
          <p:spPr bwMode="auto">
            <a:xfrm>
              <a:off x="7331076" y="4306888"/>
              <a:ext cx="95250" cy="92075"/>
            </a:xfrm>
            <a:custGeom>
              <a:avLst/>
              <a:gdLst>
                <a:gd name="T0" fmla="*/ 45 w 60"/>
                <a:gd name="T1" fmla="*/ 14 h 58"/>
                <a:gd name="T2" fmla="*/ 45 w 60"/>
                <a:gd name="T3" fmla="*/ 43 h 58"/>
                <a:gd name="T4" fmla="*/ 15 w 60"/>
                <a:gd name="T5" fmla="*/ 43 h 58"/>
                <a:gd name="T6" fmla="*/ 15 w 60"/>
                <a:gd name="T7" fmla="*/ 14 h 58"/>
                <a:gd name="T8" fmla="*/ 45 w 60"/>
                <a:gd name="T9" fmla="*/ 14 h 58"/>
                <a:gd name="T10" fmla="*/ 53 w 60"/>
                <a:gd name="T11" fmla="*/ 0 h 58"/>
                <a:gd name="T12" fmla="*/ 7 w 60"/>
                <a:gd name="T13" fmla="*/ 0 h 58"/>
                <a:gd name="T14" fmla="*/ 0 w 60"/>
                <a:gd name="T15" fmla="*/ 6 h 58"/>
                <a:gd name="T16" fmla="*/ 0 w 60"/>
                <a:gd name="T17" fmla="*/ 52 h 58"/>
                <a:gd name="T18" fmla="*/ 7 w 60"/>
                <a:gd name="T19" fmla="*/ 58 h 58"/>
                <a:gd name="T20" fmla="*/ 53 w 60"/>
                <a:gd name="T21" fmla="*/ 58 h 58"/>
                <a:gd name="T22" fmla="*/ 60 w 60"/>
                <a:gd name="T23" fmla="*/ 52 h 58"/>
                <a:gd name="T24" fmla="*/ 60 w 60"/>
                <a:gd name="T25" fmla="*/ 6 h 58"/>
                <a:gd name="T26" fmla="*/ 53 w 60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58">
                  <a:moveTo>
                    <a:pt x="45" y="14"/>
                  </a:moveTo>
                  <a:cubicBezTo>
                    <a:pt x="45" y="43"/>
                    <a:pt x="45" y="43"/>
                    <a:pt x="45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5" y="14"/>
                    <a:pt x="45" y="14"/>
                    <a:pt x="45" y="14"/>
                  </a:cubicBezTo>
                  <a:moveTo>
                    <a:pt x="53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7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7" y="58"/>
                    <a:pt x="60" y="55"/>
                    <a:pt x="60" y="52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2"/>
                    <a:pt x="57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58" name="Rectangle 325"/>
            <p:cNvSpPr>
              <a:spLocks noChangeArrowheads="1"/>
            </p:cNvSpPr>
            <p:nvPr userDrawn="1"/>
          </p:nvSpPr>
          <p:spPr bwMode="auto">
            <a:xfrm>
              <a:off x="7456488" y="43180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59" name="Freeform 326"/>
            <p:cNvSpPr>
              <a:spLocks noEditPoints="1"/>
            </p:cNvSpPr>
            <p:nvPr userDrawn="1"/>
          </p:nvSpPr>
          <p:spPr bwMode="auto">
            <a:xfrm>
              <a:off x="7443788" y="4306888"/>
              <a:ext cx="95250" cy="92075"/>
            </a:xfrm>
            <a:custGeom>
              <a:avLst/>
              <a:gdLst>
                <a:gd name="T0" fmla="*/ 45 w 60"/>
                <a:gd name="T1" fmla="*/ 14 h 58"/>
                <a:gd name="T2" fmla="*/ 45 w 60"/>
                <a:gd name="T3" fmla="*/ 43 h 58"/>
                <a:gd name="T4" fmla="*/ 15 w 60"/>
                <a:gd name="T5" fmla="*/ 43 h 58"/>
                <a:gd name="T6" fmla="*/ 15 w 60"/>
                <a:gd name="T7" fmla="*/ 14 h 58"/>
                <a:gd name="T8" fmla="*/ 45 w 60"/>
                <a:gd name="T9" fmla="*/ 14 h 58"/>
                <a:gd name="T10" fmla="*/ 53 w 60"/>
                <a:gd name="T11" fmla="*/ 0 h 58"/>
                <a:gd name="T12" fmla="*/ 7 w 60"/>
                <a:gd name="T13" fmla="*/ 0 h 58"/>
                <a:gd name="T14" fmla="*/ 0 w 60"/>
                <a:gd name="T15" fmla="*/ 6 h 58"/>
                <a:gd name="T16" fmla="*/ 0 w 60"/>
                <a:gd name="T17" fmla="*/ 52 h 58"/>
                <a:gd name="T18" fmla="*/ 7 w 60"/>
                <a:gd name="T19" fmla="*/ 58 h 58"/>
                <a:gd name="T20" fmla="*/ 53 w 60"/>
                <a:gd name="T21" fmla="*/ 58 h 58"/>
                <a:gd name="T22" fmla="*/ 60 w 60"/>
                <a:gd name="T23" fmla="*/ 52 h 58"/>
                <a:gd name="T24" fmla="*/ 60 w 60"/>
                <a:gd name="T25" fmla="*/ 6 h 58"/>
                <a:gd name="T26" fmla="*/ 53 w 60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58">
                  <a:moveTo>
                    <a:pt x="45" y="14"/>
                  </a:moveTo>
                  <a:cubicBezTo>
                    <a:pt x="45" y="43"/>
                    <a:pt x="45" y="43"/>
                    <a:pt x="45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5" y="14"/>
                    <a:pt x="45" y="14"/>
                    <a:pt x="45" y="14"/>
                  </a:cubicBezTo>
                  <a:moveTo>
                    <a:pt x="53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7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7" y="58"/>
                    <a:pt x="60" y="55"/>
                    <a:pt x="60" y="52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2"/>
                    <a:pt x="57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60" name="Rectangle 327"/>
            <p:cNvSpPr>
              <a:spLocks noChangeArrowheads="1"/>
            </p:cNvSpPr>
            <p:nvPr userDrawn="1"/>
          </p:nvSpPr>
          <p:spPr bwMode="auto">
            <a:xfrm>
              <a:off x="7507288" y="4210051"/>
              <a:ext cx="71438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61" name="Freeform 328"/>
            <p:cNvSpPr>
              <a:spLocks noEditPoints="1"/>
            </p:cNvSpPr>
            <p:nvPr userDrawn="1"/>
          </p:nvSpPr>
          <p:spPr bwMode="auto">
            <a:xfrm>
              <a:off x="7496176" y="4197351"/>
              <a:ext cx="93663" cy="93663"/>
            </a:xfrm>
            <a:custGeom>
              <a:avLst/>
              <a:gdLst>
                <a:gd name="T0" fmla="*/ 44 w 59"/>
                <a:gd name="T1" fmla="*/ 15 h 59"/>
                <a:gd name="T2" fmla="*/ 44 w 59"/>
                <a:gd name="T3" fmla="*/ 44 h 59"/>
                <a:gd name="T4" fmla="*/ 14 w 59"/>
                <a:gd name="T5" fmla="*/ 44 h 59"/>
                <a:gd name="T6" fmla="*/ 14 w 59"/>
                <a:gd name="T7" fmla="*/ 15 h 59"/>
                <a:gd name="T8" fmla="*/ 44 w 59"/>
                <a:gd name="T9" fmla="*/ 15 h 59"/>
                <a:gd name="T10" fmla="*/ 53 w 59"/>
                <a:gd name="T11" fmla="*/ 0 h 59"/>
                <a:gd name="T12" fmla="*/ 6 w 59"/>
                <a:gd name="T13" fmla="*/ 0 h 59"/>
                <a:gd name="T14" fmla="*/ 0 w 59"/>
                <a:gd name="T15" fmla="*/ 7 h 59"/>
                <a:gd name="T16" fmla="*/ 0 w 59"/>
                <a:gd name="T17" fmla="*/ 52 h 59"/>
                <a:gd name="T18" fmla="*/ 6 w 59"/>
                <a:gd name="T19" fmla="*/ 59 h 59"/>
                <a:gd name="T20" fmla="*/ 53 w 59"/>
                <a:gd name="T21" fmla="*/ 59 h 59"/>
                <a:gd name="T22" fmla="*/ 59 w 59"/>
                <a:gd name="T23" fmla="*/ 52 h 59"/>
                <a:gd name="T24" fmla="*/ 59 w 59"/>
                <a:gd name="T25" fmla="*/ 7 h 59"/>
                <a:gd name="T26" fmla="*/ 53 w 59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9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53" y="59"/>
                    <a:pt x="53" y="59"/>
                    <a:pt x="53" y="59"/>
                  </a:cubicBezTo>
                  <a:cubicBezTo>
                    <a:pt x="56" y="59"/>
                    <a:pt x="59" y="56"/>
                    <a:pt x="59" y="52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62" name="Rectangle 329"/>
            <p:cNvSpPr>
              <a:spLocks noChangeArrowheads="1"/>
            </p:cNvSpPr>
            <p:nvPr userDrawn="1"/>
          </p:nvSpPr>
          <p:spPr bwMode="auto">
            <a:xfrm>
              <a:off x="7620001" y="4210051"/>
              <a:ext cx="157163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63" name="Freeform 330"/>
            <p:cNvSpPr>
              <a:spLocks noEditPoints="1"/>
            </p:cNvSpPr>
            <p:nvPr userDrawn="1"/>
          </p:nvSpPr>
          <p:spPr bwMode="auto">
            <a:xfrm>
              <a:off x="7608888" y="4197351"/>
              <a:ext cx="179388" cy="93663"/>
            </a:xfrm>
            <a:custGeom>
              <a:avLst/>
              <a:gdLst>
                <a:gd name="T0" fmla="*/ 98 w 113"/>
                <a:gd name="T1" fmla="*/ 15 h 59"/>
                <a:gd name="T2" fmla="*/ 98 w 113"/>
                <a:gd name="T3" fmla="*/ 44 h 59"/>
                <a:gd name="T4" fmla="*/ 14 w 113"/>
                <a:gd name="T5" fmla="*/ 44 h 59"/>
                <a:gd name="T6" fmla="*/ 14 w 113"/>
                <a:gd name="T7" fmla="*/ 15 h 59"/>
                <a:gd name="T8" fmla="*/ 98 w 113"/>
                <a:gd name="T9" fmla="*/ 15 h 59"/>
                <a:gd name="T10" fmla="*/ 107 w 113"/>
                <a:gd name="T11" fmla="*/ 0 h 59"/>
                <a:gd name="T12" fmla="*/ 6 w 113"/>
                <a:gd name="T13" fmla="*/ 0 h 59"/>
                <a:gd name="T14" fmla="*/ 0 w 113"/>
                <a:gd name="T15" fmla="*/ 7 h 59"/>
                <a:gd name="T16" fmla="*/ 0 w 113"/>
                <a:gd name="T17" fmla="*/ 52 h 59"/>
                <a:gd name="T18" fmla="*/ 6 w 113"/>
                <a:gd name="T19" fmla="*/ 59 h 59"/>
                <a:gd name="T20" fmla="*/ 107 w 113"/>
                <a:gd name="T21" fmla="*/ 59 h 59"/>
                <a:gd name="T22" fmla="*/ 113 w 113"/>
                <a:gd name="T23" fmla="*/ 52 h 59"/>
                <a:gd name="T24" fmla="*/ 113 w 113"/>
                <a:gd name="T25" fmla="*/ 7 h 59"/>
                <a:gd name="T26" fmla="*/ 107 w 113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3" h="59">
                  <a:moveTo>
                    <a:pt x="98" y="15"/>
                  </a:moveTo>
                  <a:cubicBezTo>
                    <a:pt x="98" y="44"/>
                    <a:pt x="98" y="44"/>
                    <a:pt x="98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98" y="15"/>
                    <a:pt x="98" y="15"/>
                    <a:pt x="98" y="15"/>
                  </a:cubicBezTo>
                  <a:moveTo>
                    <a:pt x="107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107" y="59"/>
                    <a:pt x="107" y="59"/>
                    <a:pt x="107" y="59"/>
                  </a:cubicBezTo>
                  <a:cubicBezTo>
                    <a:pt x="110" y="59"/>
                    <a:pt x="113" y="56"/>
                    <a:pt x="113" y="52"/>
                  </a:cubicBezTo>
                  <a:cubicBezTo>
                    <a:pt x="113" y="7"/>
                    <a:pt x="113" y="7"/>
                    <a:pt x="113" y="7"/>
                  </a:cubicBezTo>
                  <a:cubicBezTo>
                    <a:pt x="113" y="3"/>
                    <a:pt x="110" y="0"/>
                    <a:pt x="107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64" name="Rectangle 331"/>
            <p:cNvSpPr>
              <a:spLocks noChangeArrowheads="1"/>
            </p:cNvSpPr>
            <p:nvPr userDrawn="1"/>
          </p:nvSpPr>
          <p:spPr bwMode="auto">
            <a:xfrm>
              <a:off x="7704138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65" name="Freeform 332"/>
            <p:cNvSpPr>
              <a:spLocks noEditPoints="1"/>
            </p:cNvSpPr>
            <p:nvPr userDrawn="1"/>
          </p:nvSpPr>
          <p:spPr bwMode="auto">
            <a:xfrm>
              <a:off x="7693026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66" name="Rectangle 333"/>
            <p:cNvSpPr>
              <a:spLocks noChangeArrowheads="1"/>
            </p:cNvSpPr>
            <p:nvPr userDrawn="1"/>
          </p:nvSpPr>
          <p:spPr bwMode="auto">
            <a:xfrm>
              <a:off x="7591426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67" name="Freeform 334"/>
            <p:cNvSpPr>
              <a:spLocks noEditPoints="1"/>
            </p:cNvSpPr>
            <p:nvPr userDrawn="1"/>
          </p:nvSpPr>
          <p:spPr bwMode="auto">
            <a:xfrm>
              <a:off x="7580313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68" name="Rectangle 335"/>
            <p:cNvSpPr>
              <a:spLocks noChangeArrowheads="1"/>
            </p:cNvSpPr>
            <p:nvPr userDrawn="1"/>
          </p:nvSpPr>
          <p:spPr bwMode="auto">
            <a:xfrm>
              <a:off x="7478713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69" name="Freeform 336"/>
            <p:cNvSpPr>
              <a:spLocks noEditPoints="1"/>
            </p:cNvSpPr>
            <p:nvPr userDrawn="1"/>
          </p:nvSpPr>
          <p:spPr bwMode="auto">
            <a:xfrm>
              <a:off x="7467601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70" name="Rectangle 337"/>
            <p:cNvSpPr>
              <a:spLocks noChangeArrowheads="1"/>
            </p:cNvSpPr>
            <p:nvPr userDrawn="1"/>
          </p:nvSpPr>
          <p:spPr bwMode="auto">
            <a:xfrm>
              <a:off x="7366001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71" name="Freeform 338"/>
            <p:cNvSpPr>
              <a:spLocks noEditPoints="1"/>
            </p:cNvSpPr>
            <p:nvPr userDrawn="1"/>
          </p:nvSpPr>
          <p:spPr bwMode="auto">
            <a:xfrm>
              <a:off x="7354888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72" name="Rectangle 339"/>
            <p:cNvSpPr>
              <a:spLocks noChangeArrowheads="1"/>
            </p:cNvSpPr>
            <p:nvPr userDrawn="1"/>
          </p:nvSpPr>
          <p:spPr bwMode="auto">
            <a:xfrm>
              <a:off x="7253288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73" name="Freeform 340"/>
            <p:cNvSpPr>
              <a:spLocks noEditPoints="1"/>
            </p:cNvSpPr>
            <p:nvPr userDrawn="1"/>
          </p:nvSpPr>
          <p:spPr bwMode="auto">
            <a:xfrm>
              <a:off x="7242176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74" name="Rectangle 341"/>
            <p:cNvSpPr>
              <a:spLocks noChangeArrowheads="1"/>
            </p:cNvSpPr>
            <p:nvPr userDrawn="1"/>
          </p:nvSpPr>
          <p:spPr bwMode="auto">
            <a:xfrm>
              <a:off x="7140576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75" name="Freeform 342"/>
            <p:cNvSpPr>
              <a:spLocks noEditPoints="1"/>
            </p:cNvSpPr>
            <p:nvPr userDrawn="1"/>
          </p:nvSpPr>
          <p:spPr bwMode="auto">
            <a:xfrm>
              <a:off x="7129463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5 w 59"/>
                <a:gd name="T5" fmla="*/ 44 h 58"/>
                <a:gd name="T6" fmla="*/ 15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76" name="Rectangle 343"/>
            <p:cNvSpPr>
              <a:spLocks noChangeArrowheads="1"/>
            </p:cNvSpPr>
            <p:nvPr userDrawn="1"/>
          </p:nvSpPr>
          <p:spPr bwMode="auto">
            <a:xfrm>
              <a:off x="7027863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77" name="Freeform 344"/>
            <p:cNvSpPr>
              <a:spLocks noEditPoints="1"/>
            </p:cNvSpPr>
            <p:nvPr userDrawn="1"/>
          </p:nvSpPr>
          <p:spPr bwMode="auto">
            <a:xfrm>
              <a:off x="7016751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5 w 59"/>
                <a:gd name="T5" fmla="*/ 44 h 58"/>
                <a:gd name="T6" fmla="*/ 15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78" name="Rectangle 345"/>
            <p:cNvSpPr>
              <a:spLocks noChangeArrowheads="1"/>
            </p:cNvSpPr>
            <p:nvPr userDrawn="1"/>
          </p:nvSpPr>
          <p:spPr bwMode="auto">
            <a:xfrm>
              <a:off x="6915151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79" name="Freeform 346"/>
            <p:cNvSpPr>
              <a:spLocks noEditPoints="1"/>
            </p:cNvSpPr>
            <p:nvPr userDrawn="1"/>
          </p:nvSpPr>
          <p:spPr bwMode="auto">
            <a:xfrm>
              <a:off x="6904038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5 w 59"/>
                <a:gd name="T5" fmla="*/ 44 h 58"/>
                <a:gd name="T6" fmla="*/ 15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80" name="Rectangle 347"/>
            <p:cNvSpPr>
              <a:spLocks noChangeArrowheads="1"/>
            </p:cNvSpPr>
            <p:nvPr userDrawn="1"/>
          </p:nvSpPr>
          <p:spPr bwMode="auto">
            <a:xfrm>
              <a:off x="6802438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81" name="Freeform 348"/>
            <p:cNvSpPr>
              <a:spLocks noEditPoints="1"/>
            </p:cNvSpPr>
            <p:nvPr userDrawn="1"/>
          </p:nvSpPr>
          <p:spPr bwMode="auto">
            <a:xfrm>
              <a:off x="6791326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5 w 59"/>
                <a:gd name="T5" fmla="*/ 44 h 58"/>
                <a:gd name="T6" fmla="*/ 15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82" name="Rectangle 349"/>
            <p:cNvSpPr>
              <a:spLocks noChangeArrowheads="1"/>
            </p:cNvSpPr>
            <p:nvPr userDrawn="1"/>
          </p:nvSpPr>
          <p:spPr bwMode="auto">
            <a:xfrm>
              <a:off x="6689726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83" name="Freeform 350"/>
            <p:cNvSpPr>
              <a:spLocks noEditPoints="1"/>
            </p:cNvSpPr>
            <p:nvPr userDrawn="1"/>
          </p:nvSpPr>
          <p:spPr bwMode="auto">
            <a:xfrm>
              <a:off x="6678613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5 w 59"/>
                <a:gd name="T5" fmla="*/ 44 h 58"/>
                <a:gd name="T6" fmla="*/ 15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84" name="Rectangle 351"/>
            <p:cNvSpPr>
              <a:spLocks noChangeArrowheads="1"/>
            </p:cNvSpPr>
            <p:nvPr userDrawn="1"/>
          </p:nvSpPr>
          <p:spPr bwMode="auto">
            <a:xfrm>
              <a:off x="6577013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85" name="Freeform 352"/>
            <p:cNvSpPr>
              <a:spLocks noEditPoints="1"/>
            </p:cNvSpPr>
            <p:nvPr userDrawn="1"/>
          </p:nvSpPr>
          <p:spPr bwMode="auto">
            <a:xfrm>
              <a:off x="6565901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5 w 59"/>
                <a:gd name="T5" fmla="*/ 44 h 58"/>
                <a:gd name="T6" fmla="*/ 15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86" name="Rectangle 353"/>
            <p:cNvSpPr>
              <a:spLocks noChangeArrowheads="1"/>
            </p:cNvSpPr>
            <p:nvPr userDrawn="1"/>
          </p:nvSpPr>
          <p:spPr bwMode="auto">
            <a:xfrm>
              <a:off x="6464301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87" name="Freeform 354"/>
            <p:cNvSpPr>
              <a:spLocks noEditPoints="1"/>
            </p:cNvSpPr>
            <p:nvPr userDrawn="1"/>
          </p:nvSpPr>
          <p:spPr bwMode="auto">
            <a:xfrm>
              <a:off x="6453188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5 w 59"/>
                <a:gd name="T5" fmla="*/ 44 h 58"/>
                <a:gd name="T6" fmla="*/ 15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88" name="Rectangle 355"/>
            <p:cNvSpPr>
              <a:spLocks noChangeArrowheads="1"/>
            </p:cNvSpPr>
            <p:nvPr userDrawn="1"/>
          </p:nvSpPr>
          <p:spPr bwMode="auto">
            <a:xfrm>
              <a:off x="6351588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89" name="Freeform 356"/>
            <p:cNvSpPr>
              <a:spLocks noEditPoints="1"/>
            </p:cNvSpPr>
            <p:nvPr userDrawn="1"/>
          </p:nvSpPr>
          <p:spPr bwMode="auto">
            <a:xfrm>
              <a:off x="6340476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5 w 59"/>
                <a:gd name="T5" fmla="*/ 44 h 58"/>
                <a:gd name="T6" fmla="*/ 15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90" name="Rectangle 357"/>
            <p:cNvSpPr>
              <a:spLocks noChangeArrowheads="1"/>
            </p:cNvSpPr>
            <p:nvPr userDrawn="1"/>
          </p:nvSpPr>
          <p:spPr bwMode="auto">
            <a:xfrm>
              <a:off x="6186488" y="4098926"/>
              <a:ext cx="123825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91" name="Freeform 358"/>
            <p:cNvSpPr>
              <a:spLocks noEditPoints="1"/>
            </p:cNvSpPr>
            <p:nvPr userDrawn="1"/>
          </p:nvSpPr>
          <p:spPr bwMode="auto">
            <a:xfrm>
              <a:off x="6175376" y="4087813"/>
              <a:ext cx="146050" cy="92075"/>
            </a:xfrm>
            <a:custGeom>
              <a:avLst/>
              <a:gdLst>
                <a:gd name="T0" fmla="*/ 78 w 92"/>
                <a:gd name="T1" fmla="*/ 15 h 58"/>
                <a:gd name="T2" fmla="*/ 78 w 92"/>
                <a:gd name="T3" fmla="*/ 44 h 58"/>
                <a:gd name="T4" fmla="*/ 14 w 92"/>
                <a:gd name="T5" fmla="*/ 44 h 58"/>
                <a:gd name="T6" fmla="*/ 14 w 92"/>
                <a:gd name="T7" fmla="*/ 15 h 58"/>
                <a:gd name="T8" fmla="*/ 78 w 92"/>
                <a:gd name="T9" fmla="*/ 15 h 58"/>
                <a:gd name="T10" fmla="*/ 86 w 92"/>
                <a:gd name="T11" fmla="*/ 0 h 58"/>
                <a:gd name="T12" fmla="*/ 6 w 92"/>
                <a:gd name="T13" fmla="*/ 0 h 58"/>
                <a:gd name="T14" fmla="*/ 0 w 92"/>
                <a:gd name="T15" fmla="*/ 6 h 58"/>
                <a:gd name="T16" fmla="*/ 0 w 92"/>
                <a:gd name="T17" fmla="*/ 52 h 58"/>
                <a:gd name="T18" fmla="*/ 6 w 92"/>
                <a:gd name="T19" fmla="*/ 58 h 58"/>
                <a:gd name="T20" fmla="*/ 86 w 92"/>
                <a:gd name="T21" fmla="*/ 58 h 58"/>
                <a:gd name="T22" fmla="*/ 92 w 92"/>
                <a:gd name="T23" fmla="*/ 52 h 58"/>
                <a:gd name="T24" fmla="*/ 92 w 92"/>
                <a:gd name="T25" fmla="*/ 6 h 58"/>
                <a:gd name="T26" fmla="*/ 86 w 92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2" h="58">
                  <a:moveTo>
                    <a:pt x="78" y="15"/>
                  </a:moveTo>
                  <a:cubicBezTo>
                    <a:pt x="78" y="44"/>
                    <a:pt x="78" y="44"/>
                    <a:pt x="78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78" y="15"/>
                    <a:pt x="78" y="15"/>
                    <a:pt x="78" y="15"/>
                  </a:cubicBezTo>
                  <a:moveTo>
                    <a:pt x="8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86" y="58"/>
                    <a:pt x="86" y="58"/>
                    <a:pt x="86" y="58"/>
                  </a:cubicBezTo>
                  <a:cubicBezTo>
                    <a:pt x="89" y="58"/>
                    <a:pt x="92" y="56"/>
                    <a:pt x="92" y="52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3"/>
                    <a:pt x="89" y="0"/>
                    <a:pt x="86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92" name="Freeform 359"/>
            <p:cNvSpPr>
              <a:spLocks/>
            </p:cNvSpPr>
            <p:nvPr userDrawn="1"/>
          </p:nvSpPr>
          <p:spPr bwMode="auto">
            <a:xfrm>
              <a:off x="6221413" y="3895726"/>
              <a:ext cx="1514475" cy="0"/>
            </a:xfrm>
            <a:custGeom>
              <a:avLst/>
              <a:gdLst>
                <a:gd name="T0" fmla="*/ 0 w 954"/>
                <a:gd name="T1" fmla="*/ 954 w 954"/>
                <a:gd name="T2" fmla="*/ 0 w 95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954">
                  <a:moveTo>
                    <a:pt x="0" y="0"/>
                  </a:moveTo>
                  <a:lnTo>
                    <a:pt x="9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93" name="Line 360"/>
            <p:cNvSpPr>
              <a:spLocks noChangeShapeType="1"/>
            </p:cNvSpPr>
            <p:nvPr userDrawn="1"/>
          </p:nvSpPr>
          <p:spPr bwMode="auto">
            <a:xfrm>
              <a:off x="6221413" y="3895726"/>
              <a:ext cx="1514475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94" name="Rectangle 361"/>
            <p:cNvSpPr>
              <a:spLocks noChangeArrowheads="1"/>
            </p:cNvSpPr>
            <p:nvPr userDrawn="1"/>
          </p:nvSpPr>
          <p:spPr bwMode="auto">
            <a:xfrm>
              <a:off x="6221413" y="3886201"/>
              <a:ext cx="151447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95" name="Freeform 362"/>
            <p:cNvSpPr>
              <a:spLocks/>
            </p:cNvSpPr>
            <p:nvPr userDrawn="1"/>
          </p:nvSpPr>
          <p:spPr bwMode="auto">
            <a:xfrm>
              <a:off x="6221413" y="3886201"/>
              <a:ext cx="1514475" cy="19050"/>
            </a:xfrm>
            <a:custGeom>
              <a:avLst/>
              <a:gdLst>
                <a:gd name="T0" fmla="*/ 0 w 954"/>
                <a:gd name="T1" fmla="*/ 12 h 12"/>
                <a:gd name="T2" fmla="*/ 954 w 954"/>
                <a:gd name="T3" fmla="*/ 12 h 12"/>
                <a:gd name="T4" fmla="*/ 954 w 954"/>
                <a:gd name="T5" fmla="*/ 0 h 12"/>
                <a:gd name="T6" fmla="*/ 0 w 954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4" h="12">
                  <a:moveTo>
                    <a:pt x="0" y="12"/>
                  </a:moveTo>
                  <a:lnTo>
                    <a:pt x="954" y="12"/>
                  </a:lnTo>
                  <a:lnTo>
                    <a:pt x="95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96" name="Freeform 363"/>
            <p:cNvSpPr>
              <a:spLocks/>
            </p:cNvSpPr>
            <p:nvPr userDrawn="1"/>
          </p:nvSpPr>
          <p:spPr bwMode="auto">
            <a:xfrm>
              <a:off x="7339013" y="4303713"/>
              <a:ext cx="508000" cy="876300"/>
            </a:xfrm>
            <a:custGeom>
              <a:avLst/>
              <a:gdLst>
                <a:gd name="T0" fmla="*/ 318 w 320"/>
                <a:gd name="T1" fmla="*/ 227 h 552"/>
                <a:gd name="T2" fmla="*/ 287 w 320"/>
                <a:gd name="T3" fmla="*/ 196 h 552"/>
                <a:gd name="T4" fmla="*/ 256 w 320"/>
                <a:gd name="T5" fmla="*/ 219 h 552"/>
                <a:gd name="T6" fmla="*/ 256 w 320"/>
                <a:gd name="T7" fmla="*/ 211 h 552"/>
                <a:gd name="T8" fmla="*/ 224 w 320"/>
                <a:gd name="T9" fmla="*/ 180 h 552"/>
                <a:gd name="T10" fmla="*/ 193 w 320"/>
                <a:gd name="T11" fmla="*/ 211 h 552"/>
                <a:gd name="T12" fmla="*/ 193 w 320"/>
                <a:gd name="T13" fmla="*/ 196 h 552"/>
                <a:gd name="T14" fmla="*/ 162 w 320"/>
                <a:gd name="T15" fmla="*/ 164 h 552"/>
                <a:gd name="T16" fmla="*/ 130 w 320"/>
                <a:gd name="T17" fmla="*/ 196 h 552"/>
                <a:gd name="T18" fmla="*/ 130 w 320"/>
                <a:gd name="T19" fmla="*/ 213 h 552"/>
                <a:gd name="T20" fmla="*/ 130 w 320"/>
                <a:gd name="T21" fmla="*/ 33 h 552"/>
                <a:gd name="T22" fmla="*/ 98 w 320"/>
                <a:gd name="T23" fmla="*/ 0 h 552"/>
                <a:gd name="T24" fmla="*/ 65 w 320"/>
                <a:gd name="T25" fmla="*/ 33 h 552"/>
                <a:gd name="T26" fmla="*/ 65 w 320"/>
                <a:gd name="T27" fmla="*/ 349 h 552"/>
                <a:gd name="T28" fmla="*/ 64 w 320"/>
                <a:gd name="T29" fmla="*/ 334 h 552"/>
                <a:gd name="T30" fmla="*/ 64 w 320"/>
                <a:gd name="T31" fmla="*/ 269 h 552"/>
                <a:gd name="T32" fmla="*/ 17 w 320"/>
                <a:gd name="T33" fmla="*/ 221 h 552"/>
                <a:gd name="T34" fmla="*/ 1 w 320"/>
                <a:gd name="T35" fmla="*/ 221 h 552"/>
                <a:gd name="T36" fmla="*/ 1 w 320"/>
                <a:gd name="T37" fmla="*/ 221 h 552"/>
                <a:gd name="T38" fmla="*/ 1 w 320"/>
                <a:gd name="T39" fmla="*/ 281 h 552"/>
                <a:gd name="T40" fmla="*/ 1 w 320"/>
                <a:gd name="T41" fmla="*/ 281 h 552"/>
                <a:gd name="T42" fmla="*/ 1 w 320"/>
                <a:gd name="T43" fmla="*/ 361 h 552"/>
                <a:gd name="T44" fmla="*/ 91 w 320"/>
                <a:gd name="T45" fmla="*/ 469 h 552"/>
                <a:gd name="T46" fmla="*/ 91 w 320"/>
                <a:gd name="T47" fmla="*/ 467 h 552"/>
                <a:gd name="T48" fmla="*/ 129 w 320"/>
                <a:gd name="T49" fmla="*/ 487 h 552"/>
                <a:gd name="T50" fmla="*/ 129 w 320"/>
                <a:gd name="T51" fmla="*/ 552 h 552"/>
                <a:gd name="T52" fmla="*/ 286 w 320"/>
                <a:gd name="T53" fmla="*/ 552 h 552"/>
                <a:gd name="T54" fmla="*/ 286 w 320"/>
                <a:gd name="T55" fmla="*/ 473 h 552"/>
                <a:gd name="T56" fmla="*/ 320 w 320"/>
                <a:gd name="T57" fmla="*/ 406 h 552"/>
                <a:gd name="T58" fmla="*/ 320 w 320"/>
                <a:gd name="T59" fmla="*/ 259 h 552"/>
                <a:gd name="T60" fmla="*/ 318 w 320"/>
                <a:gd name="T61" fmla="*/ 227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20" h="552">
                  <a:moveTo>
                    <a:pt x="318" y="227"/>
                  </a:moveTo>
                  <a:cubicBezTo>
                    <a:pt x="318" y="210"/>
                    <a:pt x="304" y="196"/>
                    <a:pt x="287" y="196"/>
                  </a:cubicBezTo>
                  <a:cubicBezTo>
                    <a:pt x="270" y="196"/>
                    <a:pt x="256" y="202"/>
                    <a:pt x="256" y="219"/>
                  </a:cubicBezTo>
                  <a:cubicBezTo>
                    <a:pt x="256" y="211"/>
                    <a:pt x="256" y="211"/>
                    <a:pt x="256" y="211"/>
                  </a:cubicBezTo>
                  <a:cubicBezTo>
                    <a:pt x="256" y="194"/>
                    <a:pt x="242" y="180"/>
                    <a:pt x="224" y="180"/>
                  </a:cubicBezTo>
                  <a:cubicBezTo>
                    <a:pt x="207" y="180"/>
                    <a:pt x="193" y="194"/>
                    <a:pt x="193" y="211"/>
                  </a:cubicBezTo>
                  <a:cubicBezTo>
                    <a:pt x="193" y="196"/>
                    <a:pt x="193" y="196"/>
                    <a:pt x="193" y="196"/>
                  </a:cubicBezTo>
                  <a:cubicBezTo>
                    <a:pt x="193" y="178"/>
                    <a:pt x="179" y="164"/>
                    <a:pt x="162" y="164"/>
                  </a:cubicBezTo>
                  <a:cubicBezTo>
                    <a:pt x="144" y="164"/>
                    <a:pt x="130" y="178"/>
                    <a:pt x="130" y="196"/>
                  </a:cubicBezTo>
                  <a:cubicBezTo>
                    <a:pt x="130" y="213"/>
                    <a:pt x="130" y="213"/>
                    <a:pt x="130" y="213"/>
                  </a:cubicBezTo>
                  <a:cubicBezTo>
                    <a:pt x="130" y="171"/>
                    <a:pt x="130" y="33"/>
                    <a:pt x="130" y="33"/>
                  </a:cubicBezTo>
                  <a:cubicBezTo>
                    <a:pt x="130" y="15"/>
                    <a:pt x="116" y="0"/>
                    <a:pt x="98" y="0"/>
                  </a:cubicBezTo>
                  <a:cubicBezTo>
                    <a:pt x="80" y="0"/>
                    <a:pt x="65" y="15"/>
                    <a:pt x="65" y="33"/>
                  </a:cubicBezTo>
                  <a:cubicBezTo>
                    <a:pt x="65" y="349"/>
                    <a:pt x="65" y="349"/>
                    <a:pt x="65" y="349"/>
                  </a:cubicBezTo>
                  <a:cubicBezTo>
                    <a:pt x="64" y="334"/>
                    <a:pt x="64" y="334"/>
                    <a:pt x="64" y="334"/>
                  </a:cubicBezTo>
                  <a:cubicBezTo>
                    <a:pt x="64" y="269"/>
                    <a:pt x="64" y="269"/>
                    <a:pt x="64" y="269"/>
                  </a:cubicBezTo>
                  <a:cubicBezTo>
                    <a:pt x="64" y="243"/>
                    <a:pt x="43" y="221"/>
                    <a:pt x="17" y="221"/>
                  </a:cubicBezTo>
                  <a:cubicBezTo>
                    <a:pt x="1" y="221"/>
                    <a:pt x="1" y="221"/>
                    <a:pt x="1" y="221"/>
                  </a:cubicBezTo>
                  <a:cubicBezTo>
                    <a:pt x="0" y="221"/>
                    <a:pt x="1" y="221"/>
                    <a:pt x="1" y="221"/>
                  </a:cubicBezTo>
                  <a:cubicBezTo>
                    <a:pt x="1" y="281"/>
                    <a:pt x="1" y="281"/>
                    <a:pt x="1" y="281"/>
                  </a:cubicBezTo>
                  <a:cubicBezTo>
                    <a:pt x="1" y="281"/>
                    <a:pt x="1" y="281"/>
                    <a:pt x="1" y="281"/>
                  </a:cubicBezTo>
                  <a:cubicBezTo>
                    <a:pt x="1" y="361"/>
                    <a:pt x="1" y="361"/>
                    <a:pt x="1" y="361"/>
                  </a:cubicBezTo>
                  <a:cubicBezTo>
                    <a:pt x="91" y="469"/>
                    <a:pt x="91" y="469"/>
                    <a:pt x="91" y="469"/>
                  </a:cubicBezTo>
                  <a:cubicBezTo>
                    <a:pt x="91" y="467"/>
                    <a:pt x="91" y="467"/>
                    <a:pt x="91" y="467"/>
                  </a:cubicBezTo>
                  <a:cubicBezTo>
                    <a:pt x="102" y="477"/>
                    <a:pt x="115" y="484"/>
                    <a:pt x="129" y="487"/>
                  </a:cubicBezTo>
                  <a:cubicBezTo>
                    <a:pt x="129" y="552"/>
                    <a:pt x="129" y="552"/>
                    <a:pt x="129" y="552"/>
                  </a:cubicBezTo>
                  <a:cubicBezTo>
                    <a:pt x="286" y="552"/>
                    <a:pt x="286" y="552"/>
                    <a:pt x="286" y="552"/>
                  </a:cubicBezTo>
                  <a:cubicBezTo>
                    <a:pt x="286" y="473"/>
                    <a:pt x="286" y="473"/>
                    <a:pt x="286" y="473"/>
                  </a:cubicBezTo>
                  <a:cubicBezTo>
                    <a:pt x="307" y="458"/>
                    <a:pt x="320" y="433"/>
                    <a:pt x="320" y="406"/>
                  </a:cubicBezTo>
                  <a:cubicBezTo>
                    <a:pt x="320" y="259"/>
                    <a:pt x="320" y="259"/>
                    <a:pt x="320" y="259"/>
                  </a:cubicBezTo>
                  <a:lnTo>
                    <a:pt x="318" y="22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97" name="Freeform 364"/>
            <p:cNvSpPr>
              <a:spLocks/>
            </p:cNvSpPr>
            <p:nvPr userDrawn="1"/>
          </p:nvSpPr>
          <p:spPr bwMode="auto">
            <a:xfrm>
              <a:off x="7329488" y="4294188"/>
              <a:ext cx="527050" cy="895350"/>
            </a:xfrm>
            <a:custGeom>
              <a:avLst/>
              <a:gdLst>
                <a:gd name="T0" fmla="*/ 268 w 332"/>
                <a:gd name="T1" fmla="*/ 202 h 564"/>
                <a:gd name="T2" fmla="*/ 268 w 332"/>
                <a:gd name="T3" fmla="*/ 217 h 564"/>
                <a:gd name="T4" fmla="*/ 205 w 332"/>
                <a:gd name="T5" fmla="*/ 202 h 564"/>
                <a:gd name="T6" fmla="*/ 142 w 332"/>
                <a:gd name="T7" fmla="*/ 219 h 564"/>
                <a:gd name="T8" fmla="*/ 65 w 332"/>
                <a:gd name="T9" fmla="*/ 39 h 564"/>
                <a:gd name="T10" fmla="*/ 76 w 332"/>
                <a:gd name="T11" fmla="*/ 340 h 564"/>
                <a:gd name="T12" fmla="*/ 7 w 332"/>
                <a:gd name="T13" fmla="*/ 221 h 564"/>
                <a:gd name="T14" fmla="*/ 3 w 332"/>
                <a:gd name="T15" fmla="*/ 222 h 564"/>
                <a:gd name="T16" fmla="*/ 3 w 332"/>
                <a:gd name="T17" fmla="*/ 232 h 564"/>
                <a:gd name="T18" fmla="*/ 6 w 332"/>
                <a:gd name="T19" fmla="*/ 233 h 564"/>
                <a:gd name="T20" fmla="*/ 6 w 332"/>
                <a:gd name="T21" fmla="*/ 229 h 564"/>
                <a:gd name="T22" fmla="*/ 6 w 332"/>
                <a:gd name="T23" fmla="*/ 233 h 564"/>
                <a:gd name="T24" fmla="*/ 3 w 332"/>
                <a:gd name="T25" fmla="*/ 232 h 564"/>
                <a:gd name="T26" fmla="*/ 7 w 332"/>
                <a:gd name="T27" fmla="*/ 227 h 564"/>
                <a:gd name="T28" fmla="*/ 2 w 332"/>
                <a:gd name="T29" fmla="*/ 231 h 564"/>
                <a:gd name="T30" fmla="*/ 7 w 332"/>
                <a:gd name="T31" fmla="*/ 227 h 564"/>
                <a:gd name="T32" fmla="*/ 1 w 332"/>
                <a:gd name="T33" fmla="*/ 227 h 564"/>
                <a:gd name="T34" fmla="*/ 4 w 332"/>
                <a:gd name="T35" fmla="*/ 222 h 564"/>
                <a:gd name="T36" fmla="*/ 7 w 332"/>
                <a:gd name="T37" fmla="*/ 227 h 564"/>
                <a:gd name="T38" fmla="*/ 5 w 332"/>
                <a:gd name="T39" fmla="*/ 222 h 564"/>
                <a:gd name="T40" fmla="*/ 7 w 332"/>
                <a:gd name="T41" fmla="*/ 227 h 564"/>
                <a:gd name="T42" fmla="*/ 6 w 332"/>
                <a:gd name="T43" fmla="*/ 222 h 564"/>
                <a:gd name="T44" fmla="*/ 1 w 332"/>
                <a:gd name="T45" fmla="*/ 287 h 564"/>
                <a:gd name="T46" fmla="*/ 103 w 332"/>
                <a:gd name="T47" fmla="*/ 473 h 564"/>
                <a:gd name="T48" fmla="*/ 135 w 332"/>
                <a:gd name="T49" fmla="*/ 493 h 564"/>
                <a:gd name="T50" fmla="*/ 298 w 332"/>
                <a:gd name="T51" fmla="*/ 479 h 564"/>
                <a:gd name="T52" fmla="*/ 332 w 332"/>
                <a:gd name="T53" fmla="*/ 265 h 564"/>
                <a:gd name="T54" fmla="*/ 324 w 332"/>
                <a:gd name="T55" fmla="*/ 233 h 564"/>
                <a:gd name="T56" fmla="*/ 289 w 332"/>
                <a:gd name="T57" fmla="*/ 474 h 564"/>
                <a:gd name="T58" fmla="*/ 141 w 332"/>
                <a:gd name="T59" fmla="*/ 489 h 564"/>
                <a:gd name="T60" fmla="*/ 91 w 332"/>
                <a:gd name="T61" fmla="*/ 475 h 564"/>
                <a:gd name="T62" fmla="*/ 13 w 332"/>
                <a:gd name="T63" fmla="*/ 287 h 564"/>
                <a:gd name="T64" fmla="*/ 7 w 332"/>
                <a:gd name="T65" fmla="*/ 233 h 564"/>
                <a:gd name="T66" fmla="*/ 12 w 332"/>
                <a:gd name="T67" fmla="*/ 230 h 564"/>
                <a:gd name="T68" fmla="*/ 9 w 332"/>
                <a:gd name="T69" fmla="*/ 222 h 564"/>
                <a:gd name="T70" fmla="*/ 7 w 332"/>
                <a:gd name="T71" fmla="*/ 226 h 564"/>
                <a:gd name="T72" fmla="*/ 7 w 332"/>
                <a:gd name="T73" fmla="*/ 221 h 564"/>
                <a:gd name="T74" fmla="*/ 6 w 332"/>
                <a:gd name="T75" fmla="*/ 227 h 564"/>
                <a:gd name="T76" fmla="*/ 8 w 332"/>
                <a:gd name="T77" fmla="*/ 222 h 564"/>
                <a:gd name="T78" fmla="*/ 10 w 332"/>
                <a:gd name="T79" fmla="*/ 223 h 564"/>
                <a:gd name="T80" fmla="*/ 6 w 332"/>
                <a:gd name="T81" fmla="*/ 227 h 564"/>
                <a:gd name="T82" fmla="*/ 12 w 332"/>
                <a:gd name="T83" fmla="*/ 224 h 564"/>
                <a:gd name="T84" fmla="*/ 6 w 332"/>
                <a:gd name="T85" fmla="*/ 227 h 564"/>
                <a:gd name="T86" fmla="*/ 12 w 332"/>
                <a:gd name="T87" fmla="*/ 227 h 564"/>
                <a:gd name="T88" fmla="*/ 10 w 332"/>
                <a:gd name="T89" fmla="*/ 232 h 564"/>
                <a:gd name="T90" fmla="*/ 6 w 332"/>
                <a:gd name="T91" fmla="*/ 227 h 564"/>
                <a:gd name="T92" fmla="*/ 8 w 332"/>
                <a:gd name="T93" fmla="*/ 233 h 564"/>
                <a:gd name="T94" fmla="*/ 6 w 332"/>
                <a:gd name="T95" fmla="*/ 227 h 564"/>
                <a:gd name="T96" fmla="*/ 7 w 332"/>
                <a:gd name="T97" fmla="*/ 233 h 564"/>
                <a:gd name="T98" fmla="*/ 7 w 332"/>
                <a:gd name="T99" fmla="*/ 233 h 564"/>
                <a:gd name="T100" fmla="*/ 23 w 332"/>
                <a:gd name="T101" fmla="*/ 233 h 564"/>
                <a:gd name="T102" fmla="*/ 77 w 332"/>
                <a:gd name="T103" fmla="*/ 355 h 564"/>
                <a:gd name="T104" fmla="*/ 122 w 332"/>
                <a:gd name="T105" fmla="*/ 20 h 564"/>
                <a:gd name="T106" fmla="*/ 130 w 332"/>
                <a:gd name="T107" fmla="*/ 219 h 564"/>
                <a:gd name="T108" fmla="*/ 168 w 332"/>
                <a:gd name="T109" fmla="*/ 176 h 564"/>
                <a:gd name="T110" fmla="*/ 205 w 332"/>
                <a:gd name="T111" fmla="*/ 217 h 564"/>
                <a:gd name="T112" fmla="*/ 256 w 332"/>
                <a:gd name="T113" fmla="*/ 217 h 564"/>
                <a:gd name="T114" fmla="*/ 278 w 332"/>
                <a:gd name="T115" fmla="*/ 210 h 564"/>
                <a:gd name="T116" fmla="*/ 318 w 332"/>
                <a:gd name="T117" fmla="*/ 233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32" h="564">
                  <a:moveTo>
                    <a:pt x="324" y="233"/>
                  </a:moveTo>
                  <a:cubicBezTo>
                    <a:pt x="330" y="233"/>
                    <a:pt x="330" y="233"/>
                    <a:pt x="330" y="233"/>
                  </a:cubicBezTo>
                  <a:cubicBezTo>
                    <a:pt x="330" y="212"/>
                    <a:pt x="314" y="196"/>
                    <a:pt x="293" y="196"/>
                  </a:cubicBezTo>
                  <a:cubicBezTo>
                    <a:pt x="284" y="196"/>
                    <a:pt x="275" y="197"/>
                    <a:pt x="268" y="202"/>
                  </a:cubicBezTo>
                  <a:cubicBezTo>
                    <a:pt x="264" y="204"/>
                    <a:pt x="261" y="207"/>
                    <a:pt x="259" y="211"/>
                  </a:cubicBezTo>
                  <a:cubicBezTo>
                    <a:pt x="257" y="215"/>
                    <a:pt x="256" y="220"/>
                    <a:pt x="256" y="225"/>
                  </a:cubicBezTo>
                  <a:cubicBezTo>
                    <a:pt x="268" y="225"/>
                    <a:pt x="268" y="225"/>
                    <a:pt x="268" y="225"/>
                  </a:cubicBezTo>
                  <a:cubicBezTo>
                    <a:pt x="268" y="217"/>
                    <a:pt x="268" y="217"/>
                    <a:pt x="268" y="217"/>
                  </a:cubicBezTo>
                  <a:cubicBezTo>
                    <a:pt x="268" y="197"/>
                    <a:pt x="251" y="180"/>
                    <a:pt x="230" y="180"/>
                  </a:cubicBezTo>
                  <a:cubicBezTo>
                    <a:pt x="210" y="180"/>
                    <a:pt x="193" y="197"/>
                    <a:pt x="193" y="217"/>
                  </a:cubicBezTo>
                  <a:cubicBezTo>
                    <a:pt x="205" y="217"/>
                    <a:pt x="205" y="217"/>
                    <a:pt x="205" y="217"/>
                  </a:cubicBezTo>
                  <a:cubicBezTo>
                    <a:pt x="205" y="202"/>
                    <a:pt x="205" y="202"/>
                    <a:pt x="205" y="202"/>
                  </a:cubicBezTo>
                  <a:cubicBezTo>
                    <a:pt x="205" y="181"/>
                    <a:pt x="188" y="164"/>
                    <a:pt x="168" y="164"/>
                  </a:cubicBezTo>
                  <a:cubicBezTo>
                    <a:pt x="147" y="164"/>
                    <a:pt x="130" y="181"/>
                    <a:pt x="130" y="202"/>
                  </a:cubicBezTo>
                  <a:cubicBezTo>
                    <a:pt x="130" y="219"/>
                    <a:pt x="130" y="219"/>
                    <a:pt x="130" y="219"/>
                  </a:cubicBezTo>
                  <a:cubicBezTo>
                    <a:pt x="142" y="219"/>
                    <a:pt x="142" y="219"/>
                    <a:pt x="142" y="219"/>
                  </a:cubicBezTo>
                  <a:cubicBezTo>
                    <a:pt x="142" y="177"/>
                    <a:pt x="142" y="39"/>
                    <a:pt x="142" y="39"/>
                  </a:cubicBezTo>
                  <a:cubicBezTo>
                    <a:pt x="142" y="39"/>
                    <a:pt x="142" y="39"/>
                    <a:pt x="142" y="39"/>
                  </a:cubicBezTo>
                  <a:cubicBezTo>
                    <a:pt x="142" y="17"/>
                    <a:pt x="125" y="0"/>
                    <a:pt x="104" y="0"/>
                  </a:cubicBezTo>
                  <a:cubicBezTo>
                    <a:pt x="82" y="0"/>
                    <a:pt x="65" y="17"/>
                    <a:pt x="65" y="39"/>
                  </a:cubicBezTo>
                  <a:cubicBezTo>
                    <a:pt x="65" y="355"/>
                    <a:pt x="65" y="355"/>
                    <a:pt x="65" y="355"/>
                  </a:cubicBezTo>
                  <a:cubicBezTo>
                    <a:pt x="71" y="355"/>
                    <a:pt x="71" y="355"/>
                    <a:pt x="71" y="355"/>
                  </a:cubicBezTo>
                  <a:cubicBezTo>
                    <a:pt x="77" y="355"/>
                    <a:pt x="77" y="355"/>
                    <a:pt x="77" y="355"/>
                  </a:cubicBezTo>
                  <a:cubicBezTo>
                    <a:pt x="76" y="340"/>
                    <a:pt x="76" y="340"/>
                    <a:pt x="76" y="340"/>
                  </a:cubicBezTo>
                  <a:cubicBezTo>
                    <a:pt x="76" y="275"/>
                    <a:pt x="76" y="275"/>
                    <a:pt x="76" y="275"/>
                  </a:cubicBezTo>
                  <a:cubicBezTo>
                    <a:pt x="76" y="260"/>
                    <a:pt x="70" y="247"/>
                    <a:pt x="61" y="237"/>
                  </a:cubicBezTo>
                  <a:cubicBezTo>
                    <a:pt x="51" y="227"/>
                    <a:pt x="37" y="221"/>
                    <a:pt x="23" y="221"/>
                  </a:cubicBezTo>
                  <a:cubicBezTo>
                    <a:pt x="7" y="221"/>
                    <a:pt x="7" y="221"/>
                    <a:pt x="7" y="221"/>
                  </a:cubicBezTo>
                  <a:cubicBezTo>
                    <a:pt x="6" y="221"/>
                    <a:pt x="6" y="221"/>
                    <a:pt x="6" y="221"/>
                  </a:cubicBezTo>
                  <a:cubicBezTo>
                    <a:pt x="6" y="221"/>
                    <a:pt x="6" y="221"/>
                    <a:pt x="6" y="221"/>
                  </a:cubicBezTo>
                  <a:cubicBezTo>
                    <a:pt x="6" y="221"/>
                    <a:pt x="5" y="221"/>
                    <a:pt x="5" y="222"/>
                  </a:cubicBezTo>
                  <a:cubicBezTo>
                    <a:pt x="4" y="222"/>
                    <a:pt x="4" y="222"/>
                    <a:pt x="3" y="222"/>
                  </a:cubicBezTo>
                  <a:cubicBezTo>
                    <a:pt x="3" y="223"/>
                    <a:pt x="2" y="223"/>
                    <a:pt x="2" y="224"/>
                  </a:cubicBezTo>
                  <a:cubicBezTo>
                    <a:pt x="1" y="224"/>
                    <a:pt x="0" y="226"/>
                    <a:pt x="0" y="227"/>
                  </a:cubicBezTo>
                  <a:cubicBezTo>
                    <a:pt x="0" y="228"/>
                    <a:pt x="1" y="229"/>
                    <a:pt x="1" y="230"/>
                  </a:cubicBezTo>
                  <a:cubicBezTo>
                    <a:pt x="2" y="231"/>
                    <a:pt x="2" y="232"/>
                    <a:pt x="3" y="232"/>
                  </a:cubicBezTo>
                  <a:cubicBezTo>
                    <a:pt x="4" y="233"/>
                    <a:pt x="4" y="233"/>
                    <a:pt x="4" y="233"/>
                  </a:cubicBezTo>
                  <a:cubicBezTo>
                    <a:pt x="5" y="233"/>
                    <a:pt x="5" y="233"/>
                    <a:pt x="5" y="233"/>
                  </a:cubicBezTo>
                  <a:cubicBezTo>
                    <a:pt x="6" y="233"/>
                    <a:pt x="6" y="233"/>
                    <a:pt x="6" y="233"/>
                  </a:cubicBezTo>
                  <a:cubicBezTo>
                    <a:pt x="6" y="233"/>
                    <a:pt x="6" y="233"/>
                    <a:pt x="6" y="233"/>
                  </a:cubicBezTo>
                  <a:cubicBezTo>
                    <a:pt x="6" y="229"/>
                    <a:pt x="6" y="229"/>
                    <a:pt x="6" y="229"/>
                  </a:cubicBezTo>
                  <a:cubicBezTo>
                    <a:pt x="6" y="233"/>
                    <a:pt x="6" y="233"/>
                    <a:pt x="6" y="233"/>
                  </a:cubicBezTo>
                  <a:cubicBezTo>
                    <a:pt x="6" y="233"/>
                    <a:pt x="6" y="233"/>
                    <a:pt x="6" y="233"/>
                  </a:cubicBezTo>
                  <a:cubicBezTo>
                    <a:pt x="6" y="229"/>
                    <a:pt x="6" y="229"/>
                    <a:pt x="6" y="229"/>
                  </a:cubicBezTo>
                  <a:cubicBezTo>
                    <a:pt x="6" y="233"/>
                    <a:pt x="6" y="233"/>
                    <a:pt x="6" y="233"/>
                  </a:cubicBezTo>
                  <a:cubicBezTo>
                    <a:pt x="7" y="228"/>
                    <a:pt x="7" y="228"/>
                    <a:pt x="7" y="228"/>
                  </a:cubicBezTo>
                  <a:cubicBezTo>
                    <a:pt x="5" y="233"/>
                    <a:pt x="5" y="233"/>
                    <a:pt x="5" y="233"/>
                  </a:cubicBezTo>
                  <a:cubicBezTo>
                    <a:pt x="5" y="233"/>
                    <a:pt x="5" y="233"/>
                    <a:pt x="6" y="233"/>
                  </a:cubicBezTo>
                  <a:cubicBezTo>
                    <a:pt x="7" y="228"/>
                    <a:pt x="7" y="228"/>
                    <a:pt x="7" y="228"/>
                  </a:cubicBezTo>
                  <a:cubicBezTo>
                    <a:pt x="5" y="233"/>
                    <a:pt x="5" y="233"/>
                    <a:pt x="5" y="233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3" y="232"/>
                    <a:pt x="3" y="232"/>
                    <a:pt x="3" y="232"/>
                  </a:cubicBezTo>
                  <a:cubicBezTo>
                    <a:pt x="4" y="233"/>
                    <a:pt x="4" y="233"/>
                    <a:pt x="5" y="233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3" y="232"/>
                    <a:pt x="3" y="232"/>
                    <a:pt x="3" y="232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2" y="231"/>
                    <a:pt x="2" y="231"/>
                    <a:pt x="2" y="231"/>
                  </a:cubicBezTo>
                  <a:cubicBezTo>
                    <a:pt x="2" y="232"/>
                    <a:pt x="3" y="232"/>
                    <a:pt x="3" y="232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2" y="231"/>
                    <a:pt x="2" y="231"/>
                    <a:pt x="2" y="231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1" y="229"/>
                    <a:pt x="1" y="230"/>
                    <a:pt x="2" y="231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1" y="225"/>
                    <a:pt x="1" y="225"/>
                    <a:pt x="1" y="225"/>
                  </a:cubicBezTo>
                  <a:cubicBezTo>
                    <a:pt x="1" y="225"/>
                    <a:pt x="1" y="226"/>
                    <a:pt x="1" y="227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1" y="225"/>
                    <a:pt x="1" y="225"/>
                    <a:pt x="1" y="225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4" y="222"/>
                    <a:pt x="4" y="222"/>
                    <a:pt x="4" y="222"/>
                  </a:cubicBezTo>
                  <a:cubicBezTo>
                    <a:pt x="3" y="223"/>
                    <a:pt x="2" y="223"/>
                    <a:pt x="1" y="225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4" y="222"/>
                    <a:pt x="4" y="222"/>
                    <a:pt x="4" y="222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5" y="222"/>
                    <a:pt x="5" y="222"/>
                    <a:pt x="5" y="222"/>
                  </a:cubicBezTo>
                  <a:cubicBezTo>
                    <a:pt x="5" y="222"/>
                    <a:pt x="4" y="222"/>
                    <a:pt x="4" y="222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5" y="222"/>
                    <a:pt x="5" y="222"/>
                    <a:pt x="5" y="222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6" y="222"/>
                    <a:pt x="6" y="222"/>
                    <a:pt x="6" y="222"/>
                  </a:cubicBezTo>
                  <a:cubicBezTo>
                    <a:pt x="6" y="222"/>
                    <a:pt x="6" y="222"/>
                    <a:pt x="5" y="222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6" y="222"/>
                    <a:pt x="6" y="222"/>
                    <a:pt x="6" y="222"/>
                  </a:cubicBezTo>
                  <a:cubicBezTo>
                    <a:pt x="6" y="225"/>
                    <a:pt x="6" y="225"/>
                    <a:pt x="6" y="225"/>
                  </a:cubicBezTo>
                  <a:cubicBezTo>
                    <a:pt x="6" y="221"/>
                    <a:pt x="6" y="221"/>
                    <a:pt x="6" y="221"/>
                  </a:cubicBezTo>
                  <a:cubicBezTo>
                    <a:pt x="6" y="222"/>
                    <a:pt x="6" y="222"/>
                    <a:pt x="6" y="222"/>
                  </a:cubicBezTo>
                  <a:cubicBezTo>
                    <a:pt x="6" y="225"/>
                    <a:pt x="6" y="225"/>
                    <a:pt x="6" y="225"/>
                  </a:cubicBezTo>
                  <a:cubicBezTo>
                    <a:pt x="6" y="221"/>
                    <a:pt x="6" y="221"/>
                    <a:pt x="6" y="221"/>
                  </a:cubicBezTo>
                  <a:cubicBezTo>
                    <a:pt x="1" y="222"/>
                    <a:pt x="1" y="222"/>
                    <a:pt x="1" y="222"/>
                  </a:cubicBezTo>
                  <a:cubicBezTo>
                    <a:pt x="1" y="287"/>
                    <a:pt x="1" y="287"/>
                    <a:pt x="1" y="287"/>
                  </a:cubicBezTo>
                  <a:cubicBezTo>
                    <a:pt x="1" y="287"/>
                    <a:pt x="1" y="287"/>
                    <a:pt x="1" y="287"/>
                  </a:cubicBezTo>
                  <a:cubicBezTo>
                    <a:pt x="1" y="369"/>
                    <a:pt x="1" y="369"/>
                    <a:pt x="1" y="369"/>
                  </a:cubicBezTo>
                  <a:cubicBezTo>
                    <a:pt x="103" y="491"/>
                    <a:pt x="103" y="491"/>
                    <a:pt x="103" y="491"/>
                  </a:cubicBezTo>
                  <a:cubicBezTo>
                    <a:pt x="103" y="473"/>
                    <a:pt x="103" y="473"/>
                    <a:pt x="103" y="473"/>
                  </a:cubicBezTo>
                  <a:cubicBezTo>
                    <a:pt x="97" y="473"/>
                    <a:pt x="97" y="473"/>
                    <a:pt x="97" y="473"/>
                  </a:cubicBezTo>
                  <a:cubicBezTo>
                    <a:pt x="93" y="477"/>
                    <a:pt x="93" y="477"/>
                    <a:pt x="93" y="477"/>
                  </a:cubicBezTo>
                  <a:cubicBezTo>
                    <a:pt x="104" y="488"/>
                    <a:pt x="118" y="495"/>
                    <a:pt x="134" y="499"/>
                  </a:cubicBezTo>
                  <a:cubicBezTo>
                    <a:pt x="135" y="493"/>
                    <a:pt x="135" y="493"/>
                    <a:pt x="135" y="493"/>
                  </a:cubicBezTo>
                  <a:cubicBezTo>
                    <a:pt x="129" y="493"/>
                    <a:pt x="129" y="493"/>
                    <a:pt x="129" y="493"/>
                  </a:cubicBezTo>
                  <a:cubicBezTo>
                    <a:pt x="129" y="564"/>
                    <a:pt x="129" y="564"/>
                    <a:pt x="129" y="564"/>
                  </a:cubicBezTo>
                  <a:cubicBezTo>
                    <a:pt x="298" y="564"/>
                    <a:pt x="298" y="564"/>
                    <a:pt x="298" y="564"/>
                  </a:cubicBezTo>
                  <a:cubicBezTo>
                    <a:pt x="298" y="479"/>
                    <a:pt x="298" y="479"/>
                    <a:pt x="298" y="479"/>
                  </a:cubicBezTo>
                  <a:cubicBezTo>
                    <a:pt x="292" y="479"/>
                    <a:pt x="292" y="479"/>
                    <a:pt x="292" y="479"/>
                  </a:cubicBezTo>
                  <a:cubicBezTo>
                    <a:pt x="296" y="484"/>
                    <a:pt x="296" y="484"/>
                    <a:pt x="296" y="484"/>
                  </a:cubicBezTo>
                  <a:cubicBezTo>
                    <a:pt x="318" y="467"/>
                    <a:pt x="332" y="441"/>
                    <a:pt x="332" y="412"/>
                  </a:cubicBezTo>
                  <a:cubicBezTo>
                    <a:pt x="332" y="265"/>
                    <a:pt x="332" y="265"/>
                    <a:pt x="332" y="265"/>
                  </a:cubicBezTo>
                  <a:cubicBezTo>
                    <a:pt x="330" y="233"/>
                    <a:pt x="330" y="233"/>
                    <a:pt x="330" y="233"/>
                  </a:cubicBezTo>
                  <a:cubicBezTo>
                    <a:pt x="324" y="233"/>
                    <a:pt x="324" y="233"/>
                    <a:pt x="324" y="233"/>
                  </a:cubicBezTo>
                  <a:cubicBezTo>
                    <a:pt x="330" y="233"/>
                    <a:pt x="330" y="233"/>
                    <a:pt x="330" y="233"/>
                  </a:cubicBezTo>
                  <a:cubicBezTo>
                    <a:pt x="324" y="233"/>
                    <a:pt x="324" y="233"/>
                    <a:pt x="324" y="233"/>
                  </a:cubicBezTo>
                  <a:cubicBezTo>
                    <a:pt x="318" y="233"/>
                    <a:pt x="318" y="233"/>
                    <a:pt x="318" y="233"/>
                  </a:cubicBezTo>
                  <a:cubicBezTo>
                    <a:pt x="320" y="265"/>
                    <a:pt x="320" y="265"/>
                    <a:pt x="320" y="265"/>
                  </a:cubicBezTo>
                  <a:cubicBezTo>
                    <a:pt x="320" y="412"/>
                    <a:pt x="320" y="412"/>
                    <a:pt x="320" y="412"/>
                  </a:cubicBezTo>
                  <a:cubicBezTo>
                    <a:pt x="320" y="437"/>
                    <a:pt x="308" y="460"/>
                    <a:pt x="289" y="474"/>
                  </a:cubicBezTo>
                  <a:cubicBezTo>
                    <a:pt x="286" y="476"/>
                    <a:pt x="286" y="476"/>
                    <a:pt x="286" y="476"/>
                  </a:cubicBezTo>
                  <a:cubicBezTo>
                    <a:pt x="286" y="552"/>
                    <a:pt x="286" y="552"/>
                    <a:pt x="286" y="552"/>
                  </a:cubicBezTo>
                  <a:cubicBezTo>
                    <a:pt x="141" y="552"/>
                    <a:pt x="141" y="552"/>
                    <a:pt x="141" y="552"/>
                  </a:cubicBezTo>
                  <a:cubicBezTo>
                    <a:pt x="141" y="489"/>
                    <a:pt x="141" y="489"/>
                    <a:pt x="141" y="489"/>
                  </a:cubicBezTo>
                  <a:cubicBezTo>
                    <a:pt x="137" y="487"/>
                    <a:pt x="137" y="487"/>
                    <a:pt x="137" y="487"/>
                  </a:cubicBezTo>
                  <a:cubicBezTo>
                    <a:pt x="123" y="484"/>
                    <a:pt x="111" y="477"/>
                    <a:pt x="101" y="468"/>
                  </a:cubicBezTo>
                  <a:cubicBezTo>
                    <a:pt x="91" y="459"/>
                    <a:pt x="91" y="459"/>
                    <a:pt x="91" y="459"/>
                  </a:cubicBezTo>
                  <a:cubicBezTo>
                    <a:pt x="91" y="475"/>
                    <a:pt x="91" y="475"/>
                    <a:pt x="91" y="475"/>
                  </a:cubicBezTo>
                  <a:cubicBezTo>
                    <a:pt x="97" y="475"/>
                    <a:pt x="97" y="475"/>
                    <a:pt x="97" y="475"/>
                  </a:cubicBezTo>
                  <a:cubicBezTo>
                    <a:pt x="102" y="471"/>
                    <a:pt x="102" y="471"/>
                    <a:pt x="102" y="471"/>
                  </a:cubicBezTo>
                  <a:cubicBezTo>
                    <a:pt x="13" y="365"/>
                    <a:pt x="13" y="365"/>
                    <a:pt x="13" y="365"/>
                  </a:cubicBezTo>
                  <a:cubicBezTo>
                    <a:pt x="13" y="287"/>
                    <a:pt x="13" y="287"/>
                    <a:pt x="13" y="287"/>
                  </a:cubicBezTo>
                  <a:cubicBezTo>
                    <a:pt x="13" y="287"/>
                    <a:pt x="13" y="287"/>
                    <a:pt x="13" y="287"/>
                  </a:cubicBezTo>
                  <a:cubicBezTo>
                    <a:pt x="13" y="227"/>
                    <a:pt x="13" y="227"/>
                    <a:pt x="13" y="227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7" y="233"/>
                    <a:pt x="7" y="233"/>
                    <a:pt x="7" y="233"/>
                  </a:cubicBezTo>
                  <a:cubicBezTo>
                    <a:pt x="7" y="233"/>
                    <a:pt x="8" y="233"/>
                    <a:pt x="8" y="233"/>
                  </a:cubicBezTo>
                  <a:cubicBezTo>
                    <a:pt x="8" y="233"/>
                    <a:pt x="8" y="233"/>
                    <a:pt x="9" y="233"/>
                  </a:cubicBezTo>
                  <a:cubicBezTo>
                    <a:pt x="10" y="233"/>
                    <a:pt x="10" y="233"/>
                    <a:pt x="11" y="232"/>
                  </a:cubicBezTo>
                  <a:cubicBezTo>
                    <a:pt x="11" y="232"/>
                    <a:pt x="12" y="231"/>
                    <a:pt x="12" y="230"/>
                  </a:cubicBezTo>
                  <a:cubicBezTo>
                    <a:pt x="12" y="230"/>
                    <a:pt x="13" y="228"/>
                    <a:pt x="13" y="227"/>
                  </a:cubicBezTo>
                  <a:cubicBezTo>
                    <a:pt x="13" y="226"/>
                    <a:pt x="12" y="225"/>
                    <a:pt x="12" y="224"/>
                  </a:cubicBezTo>
                  <a:cubicBezTo>
                    <a:pt x="11" y="223"/>
                    <a:pt x="11" y="223"/>
                    <a:pt x="10" y="223"/>
                  </a:cubicBezTo>
                  <a:cubicBezTo>
                    <a:pt x="10" y="222"/>
                    <a:pt x="9" y="222"/>
                    <a:pt x="9" y="222"/>
                  </a:cubicBezTo>
                  <a:cubicBezTo>
                    <a:pt x="8" y="222"/>
                    <a:pt x="8" y="222"/>
                    <a:pt x="8" y="222"/>
                  </a:cubicBezTo>
                  <a:cubicBezTo>
                    <a:pt x="7" y="221"/>
                    <a:pt x="7" y="221"/>
                    <a:pt x="7" y="221"/>
                  </a:cubicBezTo>
                  <a:cubicBezTo>
                    <a:pt x="7" y="221"/>
                    <a:pt x="7" y="221"/>
                    <a:pt x="7" y="221"/>
                  </a:cubicBezTo>
                  <a:cubicBezTo>
                    <a:pt x="7" y="226"/>
                    <a:pt x="7" y="226"/>
                    <a:pt x="7" y="226"/>
                  </a:cubicBezTo>
                  <a:cubicBezTo>
                    <a:pt x="7" y="221"/>
                    <a:pt x="7" y="221"/>
                    <a:pt x="7" y="221"/>
                  </a:cubicBezTo>
                  <a:cubicBezTo>
                    <a:pt x="7" y="221"/>
                    <a:pt x="7" y="221"/>
                    <a:pt x="7" y="221"/>
                  </a:cubicBezTo>
                  <a:cubicBezTo>
                    <a:pt x="7" y="226"/>
                    <a:pt x="7" y="226"/>
                    <a:pt x="7" y="226"/>
                  </a:cubicBezTo>
                  <a:cubicBezTo>
                    <a:pt x="7" y="221"/>
                    <a:pt x="7" y="221"/>
                    <a:pt x="7" y="221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8" y="222"/>
                    <a:pt x="8" y="222"/>
                    <a:pt x="8" y="222"/>
                  </a:cubicBezTo>
                  <a:cubicBezTo>
                    <a:pt x="8" y="221"/>
                    <a:pt x="7" y="221"/>
                    <a:pt x="7" y="221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8" y="222"/>
                    <a:pt x="8" y="222"/>
                    <a:pt x="8" y="222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9" y="222"/>
                    <a:pt x="9" y="222"/>
                    <a:pt x="9" y="222"/>
                  </a:cubicBezTo>
                  <a:cubicBezTo>
                    <a:pt x="8" y="222"/>
                    <a:pt x="8" y="222"/>
                    <a:pt x="8" y="222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9" y="222"/>
                    <a:pt x="9" y="222"/>
                    <a:pt x="9" y="222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10" y="223"/>
                    <a:pt x="10" y="223"/>
                    <a:pt x="10" y="223"/>
                  </a:cubicBezTo>
                  <a:cubicBezTo>
                    <a:pt x="10" y="222"/>
                    <a:pt x="9" y="222"/>
                    <a:pt x="9" y="222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10" y="223"/>
                    <a:pt x="10" y="223"/>
                    <a:pt x="10" y="223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12" y="224"/>
                    <a:pt x="12" y="224"/>
                    <a:pt x="12" y="224"/>
                  </a:cubicBezTo>
                  <a:cubicBezTo>
                    <a:pt x="11" y="224"/>
                    <a:pt x="11" y="223"/>
                    <a:pt x="10" y="223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12" y="224"/>
                    <a:pt x="12" y="224"/>
                    <a:pt x="12" y="224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12" y="227"/>
                    <a:pt x="12" y="227"/>
                    <a:pt x="12" y="227"/>
                  </a:cubicBezTo>
                  <a:cubicBezTo>
                    <a:pt x="12" y="226"/>
                    <a:pt x="12" y="225"/>
                    <a:pt x="12" y="224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12" y="227"/>
                    <a:pt x="12" y="227"/>
                    <a:pt x="12" y="227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11" y="231"/>
                    <a:pt x="11" y="231"/>
                    <a:pt x="11" y="231"/>
                  </a:cubicBezTo>
                  <a:cubicBezTo>
                    <a:pt x="12" y="230"/>
                    <a:pt x="12" y="229"/>
                    <a:pt x="12" y="227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11" y="231"/>
                    <a:pt x="11" y="231"/>
                    <a:pt x="11" y="231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10" y="232"/>
                    <a:pt x="10" y="232"/>
                    <a:pt x="10" y="232"/>
                  </a:cubicBezTo>
                  <a:cubicBezTo>
                    <a:pt x="10" y="232"/>
                    <a:pt x="11" y="232"/>
                    <a:pt x="11" y="231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10" y="232"/>
                    <a:pt x="10" y="232"/>
                    <a:pt x="10" y="232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8" y="233"/>
                    <a:pt x="8" y="233"/>
                    <a:pt x="8" y="233"/>
                  </a:cubicBezTo>
                  <a:cubicBezTo>
                    <a:pt x="8" y="233"/>
                    <a:pt x="9" y="233"/>
                    <a:pt x="10" y="232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8" y="233"/>
                    <a:pt x="8" y="233"/>
                    <a:pt x="8" y="233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7" y="233"/>
                    <a:pt x="7" y="233"/>
                    <a:pt x="7" y="233"/>
                  </a:cubicBezTo>
                  <a:cubicBezTo>
                    <a:pt x="7" y="233"/>
                    <a:pt x="8" y="233"/>
                    <a:pt x="8" y="233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7" y="233"/>
                    <a:pt x="7" y="233"/>
                    <a:pt x="7" y="233"/>
                  </a:cubicBezTo>
                  <a:cubicBezTo>
                    <a:pt x="6" y="228"/>
                    <a:pt x="6" y="228"/>
                    <a:pt x="6" y="228"/>
                  </a:cubicBezTo>
                  <a:cubicBezTo>
                    <a:pt x="7" y="233"/>
                    <a:pt x="7" y="233"/>
                    <a:pt x="7" y="233"/>
                  </a:cubicBezTo>
                  <a:cubicBezTo>
                    <a:pt x="7" y="233"/>
                    <a:pt x="7" y="233"/>
                    <a:pt x="7" y="233"/>
                  </a:cubicBezTo>
                  <a:cubicBezTo>
                    <a:pt x="6" y="228"/>
                    <a:pt x="6" y="228"/>
                    <a:pt x="6" y="228"/>
                  </a:cubicBezTo>
                  <a:cubicBezTo>
                    <a:pt x="7" y="233"/>
                    <a:pt x="7" y="233"/>
                    <a:pt x="7" y="233"/>
                  </a:cubicBezTo>
                  <a:cubicBezTo>
                    <a:pt x="7" y="233"/>
                    <a:pt x="7" y="233"/>
                    <a:pt x="7" y="233"/>
                  </a:cubicBezTo>
                  <a:cubicBezTo>
                    <a:pt x="7" y="233"/>
                    <a:pt x="7" y="233"/>
                    <a:pt x="7" y="233"/>
                  </a:cubicBezTo>
                  <a:cubicBezTo>
                    <a:pt x="7" y="233"/>
                    <a:pt x="7" y="233"/>
                    <a:pt x="7" y="233"/>
                  </a:cubicBezTo>
                  <a:cubicBezTo>
                    <a:pt x="7" y="233"/>
                    <a:pt x="7" y="233"/>
                    <a:pt x="7" y="233"/>
                  </a:cubicBezTo>
                  <a:cubicBezTo>
                    <a:pt x="7" y="233"/>
                    <a:pt x="7" y="233"/>
                    <a:pt x="7" y="233"/>
                  </a:cubicBezTo>
                  <a:cubicBezTo>
                    <a:pt x="23" y="233"/>
                    <a:pt x="23" y="233"/>
                    <a:pt x="23" y="233"/>
                  </a:cubicBezTo>
                  <a:cubicBezTo>
                    <a:pt x="46" y="233"/>
                    <a:pt x="64" y="252"/>
                    <a:pt x="64" y="275"/>
                  </a:cubicBezTo>
                  <a:cubicBezTo>
                    <a:pt x="64" y="340"/>
                    <a:pt x="64" y="340"/>
                    <a:pt x="64" y="340"/>
                  </a:cubicBezTo>
                  <a:cubicBezTo>
                    <a:pt x="65" y="356"/>
                    <a:pt x="65" y="356"/>
                    <a:pt x="65" y="356"/>
                  </a:cubicBezTo>
                  <a:cubicBezTo>
                    <a:pt x="77" y="355"/>
                    <a:pt x="77" y="355"/>
                    <a:pt x="77" y="355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7" y="31"/>
                    <a:pt x="80" y="25"/>
                    <a:pt x="85" y="20"/>
                  </a:cubicBezTo>
                  <a:cubicBezTo>
                    <a:pt x="90" y="15"/>
                    <a:pt x="96" y="12"/>
                    <a:pt x="104" y="12"/>
                  </a:cubicBezTo>
                  <a:cubicBezTo>
                    <a:pt x="111" y="12"/>
                    <a:pt x="118" y="15"/>
                    <a:pt x="122" y="20"/>
                  </a:cubicBezTo>
                  <a:cubicBezTo>
                    <a:pt x="127" y="25"/>
                    <a:pt x="130" y="31"/>
                    <a:pt x="130" y="39"/>
                  </a:cubicBezTo>
                  <a:cubicBezTo>
                    <a:pt x="130" y="39"/>
                    <a:pt x="130" y="39"/>
                    <a:pt x="130" y="39"/>
                  </a:cubicBezTo>
                  <a:cubicBezTo>
                    <a:pt x="130" y="39"/>
                    <a:pt x="130" y="47"/>
                    <a:pt x="130" y="61"/>
                  </a:cubicBezTo>
                  <a:cubicBezTo>
                    <a:pt x="130" y="102"/>
                    <a:pt x="130" y="187"/>
                    <a:pt x="130" y="219"/>
                  </a:cubicBezTo>
                  <a:cubicBezTo>
                    <a:pt x="142" y="219"/>
                    <a:pt x="142" y="219"/>
                    <a:pt x="142" y="219"/>
                  </a:cubicBezTo>
                  <a:cubicBezTo>
                    <a:pt x="142" y="202"/>
                    <a:pt x="142" y="202"/>
                    <a:pt x="142" y="202"/>
                  </a:cubicBezTo>
                  <a:cubicBezTo>
                    <a:pt x="142" y="195"/>
                    <a:pt x="145" y="188"/>
                    <a:pt x="150" y="184"/>
                  </a:cubicBezTo>
                  <a:cubicBezTo>
                    <a:pt x="154" y="179"/>
                    <a:pt x="161" y="176"/>
                    <a:pt x="168" y="176"/>
                  </a:cubicBezTo>
                  <a:cubicBezTo>
                    <a:pt x="175" y="176"/>
                    <a:pt x="181" y="179"/>
                    <a:pt x="186" y="184"/>
                  </a:cubicBezTo>
                  <a:cubicBezTo>
                    <a:pt x="190" y="188"/>
                    <a:pt x="193" y="195"/>
                    <a:pt x="193" y="202"/>
                  </a:cubicBezTo>
                  <a:cubicBezTo>
                    <a:pt x="193" y="217"/>
                    <a:pt x="193" y="217"/>
                    <a:pt x="193" y="217"/>
                  </a:cubicBezTo>
                  <a:cubicBezTo>
                    <a:pt x="205" y="217"/>
                    <a:pt x="205" y="217"/>
                    <a:pt x="205" y="217"/>
                  </a:cubicBezTo>
                  <a:cubicBezTo>
                    <a:pt x="205" y="210"/>
                    <a:pt x="208" y="204"/>
                    <a:pt x="213" y="199"/>
                  </a:cubicBezTo>
                  <a:cubicBezTo>
                    <a:pt x="217" y="195"/>
                    <a:pt x="223" y="192"/>
                    <a:pt x="230" y="192"/>
                  </a:cubicBezTo>
                  <a:cubicBezTo>
                    <a:pt x="237" y="192"/>
                    <a:pt x="244" y="195"/>
                    <a:pt x="248" y="199"/>
                  </a:cubicBezTo>
                  <a:cubicBezTo>
                    <a:pt x="253" y="204"/>
                    <a:pt x="256" y="210"/>
                    <a:pt x="256" y="217"/>
                  </a:cubicBezTo>
                  <a:cubicBezTo>
                    <a:pt x="256" y="225"/>
                    <a:pt x="256" y="225"/>
                    <a:pt x="256" y="225"/>
                  </a:cubicBezTo>
                  <a:cubicBezTo>
                    <a:pt x="268" y="225"/>
                    <a:pt x="268" y="225"/>
                    <a:pt x="268" y="225"/>
                  </a:cubicBezTo>
                  <a:cubicBezTo>
                    <a:pt x="268" y="222"/>
                    <a:pt x="268" y="219"/>
                    <a:pt x="270" y="217"/>
                  </a:cubicBezTo>
                  <a:cubicBezTo>
                    <a:pt x="271" y="214"/>
                    <a:pt x="274" y="212"/>
                    <a:pt x="278" y="210"/>
                  </a:cubicBezTo>
                  <a:cubicBezTo>
                    <a:pt x="282" y="208"/>
                    <a:pt x="287" y="208"/>
                    <a:pt x="293" y="208"/>
                  </a:cubicBezTo>
                  <a:cubicBezTo>
                    <a:pt x="300" y="208"/>
                    <a:pt x="306" y="210"/>
                    <a:pt x="311" y="215"/>
                  </a:cubicBezTo>
                  <a:cubicBezTo>
                    <a:pt x="316" y="220"/>
                    <a:pt x="318" y="226"/>
                    <a:pt x="318" y="233"/>
                  </a:cubicBezTo>
                  <a:cubicBezTo>
                    <a:pt x="318" y="233"/>
                    <a:pt x="318" y="233"/>
                    <a:pt x="318" y="233"/>
                  </a:cubicBezTo>
                  <a:cubicBezTo>
                    <a:pt x="318" y="233"/>
                    <a:pt x="318" y="233"/>
                    <a:pt x="318" y="233"/>
                  </a:cubicBezTo>
                  <a:lnTo>
                    <a:pt x="324" y="23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98" name="Rectangle 365"/>
            <p:cNvSpPr>
              <a:spLocks noChangeArrowheads="1"/>
            </p:cNvSpPr>
            <p:nvPr userDrawn="1"/>
          </p:nvSpPr>
          <p:spPr bwMode="auto">
            <a:xfrm>
              <a:off x="7445376" y="5049838"/>
              <a:ext cx="449263" cy="1127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99" name="Freeform 366"/>
            <p:cNvSpPr>
              <a:spLocks/>
            </p:cNvSpPr>
            <p:nvPr userDrawn="1"/>
          </p:nvSpPr>
          <p:spPr bwMode="auto">
            <a:xfrm>
              <a:off x="7445376" y="5049838"/>
              <a:ext cx="449263" cy="112713"/>
            </a:xfrm>
            <a:custGeom>
              <a:avLst/>
              <a:gdLst>
                <a:gd name="T0" fmla="*/ 283 w 283"/>
                <a:gd name="T1" fmla="*/ 71 h 71"/>
                <a:gd name="T2" fmla="*/ 283 w 283"/>
                <a:gd name="T3" fmla="*/ 0 h 71"/>
                <a:gd name="T4" fmla="*/ 0 w 283"/>
                <a:gd name="T5" fmla="*/ 0 h 71"/>
                <a:gd name="T6" fmla="*/ 0 w 283"/>
                <a:gd name="T7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3" h="71">
                  <a:moveTo>
                    <a:pt x="283" y="71"/>
                  </a:moveTo>
                  <a:lnTo>
                    <a:pt x="283" y="0"/>
                  </a:lnTo>
                  <a:lnTo>
                    <a:pt x="0" y="0"/>
                  </a:lnTo>
                  <a:lnTo>
                    <a:pt x="0" y="7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00" name="Freeform 367"/>
            <p:cNvSpPr>
              <a:spLocks/>
            </p:cNvSpPr>
            <p:nvPr userDrawn="1"/>
          </p:nvSpPr>
          <p:spPr bwMode="auto">
            <a:xfrm>
              <a:off x="7435851" y="5040313"/>
              <a:ext cx="468313" cy="122238"/>
            </a:xfrm>
            <a:custGeom>
              <a:avLst/>
              <a:gdLst>
                <a:gd name="T0" fmla="*/ 295 w 295"/>
                <a:gd name="T1" fmla="*/ 77 h 77"/>
                <a:gd name="T2" fmla="*/ 295 w 295"/>
                <a:gd name="T3" fmla="*/ 0 h 77"/>
                <a:gd name="T4" fmla="*/ 0 w 295"/>
                <a:gd name="T5" fmla="*/ 0 h 77"/>
                <a:gd name="T6" fmla="*/ 0 w 295"/>
                <a:gd name="T7" fmla="*/ 77 h 77"/>
                <a:gd name="T8" fmla="*/ 12 w 295"/>
                <a:gd name="T9" fmla="*/ 77 h 77"/>
                <a:gd name="T10" fmla="*/ 12 w 295"/>
                <a:gd name="T11" fmla="*/ 12 h 77"/>
                <a:gd name="T12" fmla="*/ 283 w 295"/>
                <a:gd name="T13" fmla="*/ 12 h 77"/>
                <a:gd name="T14" fmla="*/ 283 w 295"/>
                <a:gd name="T15" fmla="*/ 77 h 77"/>
                <a:gd name="T16" fmla="*/ 295 w 295"/>
                <a:gd name="T17" fmla="*/ 77 h 77"/>
                <a:gd name="T18" fmla="*/ 295 w 295"/>
                <a:gd name="T19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5" h="77">
                  <a:moveTo>
                    <a:pt x="295" y="77"/>
                  </a:moveTo>
                  <a:lnTo>
                    <a:pt x="295" y="0"/>
                  </a:lnTo>
                  <a:lnTo>
                    <a:pt x="0" y="0"/>
                  </a:lnTo>
                  <a:lnTo>
                    <a:pt x="0" y="77"/>
                  </a:lnTo>
                  <a:lnTo>
                    <a:pt x="12" y="77"/>
                  </a:lnTo>
                  <a:lnTo>
                    <a:pt x="12" y="12"/>
                  </a:lnTo>
                  <a:lnTo>
                    <a:pt x="283" y="12"/>
                  </a:lnTo>
                  <a:lnTo>
                    <a:pt x="283" y="77"/>
                  </a:lnTo>
                  <a:lnTo>
                    <a:pt x="295" y="77"/>
                  </a:lnTo>
                  <a:lnTo>
                    <a:pt x="295" y="77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01" name="Rectangle 368"/>
            <p:cNvSpPr>
              <a:spLocks noChangeArrowheads="1"/>
            </p:cNvSpPr>
            <p:nvPr userDrawn="1"/>
          </p:nvSpPr>
          <p:spPr bwMode="auto">
            <a:xfrm>
              <a:off x="7435851" y="5127626"/>
              <a:ext cx="506413" cy="95885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02" name="Freeform 369"/>
            <p:cNvSpPr>
              <a:spLocks/>
            </p:cNvSpPr>
            <p:nvPr userDrawn="1"/>
          </p:nvSpPr>
          <p:spPr bwMode="auto">
            <a:xfrm>
              <a:off x="7435851" y="5127626"/>
              <a:ext cx="506413" cy="958850"/>
            </a:xfrm>
            <a:custGeom>
              <a:avLst/>
              <a:gdLst>
                <a:gd name="T0" fmla="*/ 319 w 319"/>
                <a:gd name="T1" fmla="*/ 604 h 604"/>
                <a:gd name="T2" fmla="*/ 319 w 319"/>
                <a:gd name="T3" fmla="*/ 0 h 604"/>
                <a:gd name="T4" fmla="*/ 0 w 319"/>
                <a:gd name="T5" fmla="*/ 0 h 604"/>
                <a:gd name="T6" fmla="*/ 0 w 319"/>
                <a:gd name="T7" fmla="*/ 60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9" h="604">
                  <a:moveTo>
                    <a:pt x="319" y="604"/>
                  </a:moveTo>
                  <a:lnTo>
                    <a:pt x="319" y="0"/>
                  </a:lnTo>
                  <a:lnTo>
                    <a:pt x="0" y="0"/>
                  </a:lnTo>
                  <a:lnTo>
                    <a:pt x="0" y="60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03" name="Rectangle 370"/>
            <p:cNvSpPr>
              <a:spLocks noChangeArrowheads="1"/>
            </p:cNvSpPr>
            <p:nvPr userDrawn="1"/>
          </p:nvSpPr>
          <p:spPr bwMode="auto">
            <a:xfrm>
              <a:off x="7693026" y="5127626"/>
              <a:ext cx="249238" cy="95885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04" name="Freeform 371"/>
            <p:cNvSpPr>
              <a:spLocks/>
            </p:cNvSpPr>
            <p:nvPr userDrawn="1"/>
          </p:nvSpPr>
          <p:spPr bwMode="auto">
            <a:xfrm>
              <a:off x="7693026" y="5127626"/>
              <a:ext cx="249238" cy="958850"/>
            </a:xfrm>
            <a:custGeom>
              <a:avLst/>
              <a:gdLst>
                <a:gd name="T0" fmla="*/ 157 w 157"/>
                <a:gd name="T1" fmla="*/ 604 h 604"/>
                <a:gd name="T2" fmla="*/ 157 w 157"/>
                <a:gd name="T3" fmla="*/ 0 h 604"/>
                <a:gd name="T4" fmla="*/ 0 w 157"/>
                <a:gd name="T5" fmla="*/ 0 h 604"/>
                <a:gd name="T6" fmla="*/ 0 w 157"/>
                <a:gd name="T7" fmla="*/ 60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7" h="604">
                  <a:moveTo>
                    <a:pt x="157" y="604"/>
                  </a:moveTo>
                  <a:lnTo>
                    <a:pt x="157" y="0"/>
                  </a:lnTo>
                  <a:lnTo>
                    <a:pt x="0" y="0"/>
                  </a:lnTo>
                  <a:lnTo>
                    <a:pt x="0" y="60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05" name="Freeform 372"/>
            <p:cNvSpPr>
              <a:spLocks/>
            </p:cNvSpPr>
            <p:nvPr userDrawn="1"/>
          </p:nvSpPr>
          <p:spPr bwMode="auto">
            <a:xfrm>
              <a:off x="7426326" y="5118101"/>
              <a:ext cx="525463" cy="968375"/>
            </a:xfrm>
            <a:custGeom>
              <a:avLst/>
              <a:gdLst>
                <a:gd name="T0" fmla="*/ 331 w 331"/>
                <a:gd name="T1" fmla="*/ 610 h 610"/>
                <a:gd name="T2" fmla="*/ 331 w 331"/>
                <a:gd name="T3" fmla="*/ 0 h 610"/>
                <a:gd name="T4" fmla="*/ 0 w 331"/>
                <a:gd name="T5" fmla="*/ 0 h 610"/>
                <a:gd name="T6" fmla="*/ 0 w 331"/>
                <a:gd name="T7" fmla="*/ 610 h 610"/>
                <a:gd name="T8" fmla="*/ 12 w 331"/>
                <a:gd name="T9" fmla="*/ 610 h 610"/>
                <a:gd name="T10" fmla="*/ 12 w 331"/>
                <a:gd name="T11" fmla="*/ 12 h 610"/>
                <a:gd name="T12" fmla="*/ 319 w 331"/>
                <a:gd name="T13" fmla="*/ 12 h 610"/>
                <a:gd name="T14" fmla="*/ 319 w 331"/>
                <a:gd name="T15" fmla="*/ 610 h 610"/>
                <a:gd name="T16" fmla="*/ 331 w 331"/>
                <a:gd name="T17" fmla="*/ 610 h 610"/>
                <a:gd name="T18" fmla="*/ 331 w 331"/>
                <a:gd name="T19" fmla="*/ 610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1" h="610">
                  <a:moveTo>
                    <a:pt x="331" y="610"/>
                  </a:moveTo>
                  <a:lnTo>
                    <a:pt x="331" y="0"/>
                  </a:lnTo>
                  <a:lnTo>
                    <a:pt x="0" y="0"/>
                  </a:lnTo>
                  <a:lnTo>
                    <a:pt x="0" y="610"/>
                  </a:lnTo>
                  <a:lnTo>
                    <a:pt x="12" y="610"/>
                  </a:lnTo>
                  <a:lnTo>
                    <a:pt x="12" y="12"/>
                  </a:lnTo>
                  <a:lnTo>
                    <a:pt x="319" y="12"/>
                  </a:lnTo>
                  <a:lnTo>
                    <a:pt x="319" y="610"/>
                  </a:lnTo>
                  <a:lnTo>
                    <a:pt x="331" y="610"/>
                  </a:lnTo>
                  <a:lnTo>
                    <a:pt x="331" y="610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06" name="Freeform 373"/>
            <p:cNvSpPr>
              <a:spLocks/>
            </p:cNvSpPr>
            <p:nvPr userDrawn="1"/>
          </p:nvSpPr>
          <p:spPr bwMode="auto">
            <a:xfrm>
              <a:off x="6302376" y="4565651"/>
              <a:ext cx="508000" cy="536575"/>
            </a:xfrm>
            <a:custGeom>
              <a:avLst/>
              <a:gdLst>
                <a:gd name="T0" fmla="*/ 255 w 320"/>
                <a:gd name="T1" fmla="*/ 0 h 338"/>
                <a:gd name="T2" fmla="*/ 255 w 320"/>
                <a:gd name="T3" fmla="*/ 135 h 338"/>
                <a:gd name="T4" fmla="*/ 256 w 320"/>
                <a:gd name="T5" fmla="*/ 120 h 338"/>
                <a:gd name="T6" fmla="*/ 256 w 320"/>
                <a:gd name="T7" fmla="*/ 55 h 338"/>
                <a:gd name="T8" fmla="*/ 304 w 320"/>
                <a:gd name="T9" fmla="*/ 7 h 338"/>
                <a:gd name="T10" fmla="*/ 320 w 320"/>
                <a:gd name="T11" fmla="*/ 7 h 338"/>
                <a:gd name="T12" fmla="*/ 320 w 320"/>
                <a:gd name="T13" fmla="*/ 7 h 338"/>
                <a:gd name="T14" fmla="*/ 320 w 320"/>
                <a:gd name="T15" fmla="*/ 67 h 338"/>
                <a:gd name="T16" fmla="*/ 320 w 320"/>
                <a:gd name="T17" fmla="*/ 67 h 338"/>
                <a:gd name="T18" fmla="*/ 320 w 320"/>
                <a:gd name="T19" fmla="*/ 147 h 338"/>
                <a:gd name="T20" fmla="*/ 229 w 320"/>
                <a:gd name="T21" fmla="*/ 255 h 338"/>
                <a:gd name="T22" fmla="*/ 229 w 320"/>
                <a:gd name="T23" fmla="*/ 253 h 338"/>
                <a:gd name="T24" fmla="*/ 191 w 320"/>
                <a:gd name="T25" fmla="*/ 273 h 338"/>
                <a:gd name="T26" fmla="*/ 191 w 320"/>
                <a:gd name="T27" fmla="*/ 338 h 338"/>
                <a:gd name="T28" fmla="*/ 34 w 320"/>
                <a:gd name="T29" fmla="*/ 338 h 338"/>
                <a:gd name="T30" fmla="*/ 34 w 320"/>
                <a:gd name="T31" fmla="*/ 259 h 338"/>
                <a:gd name="T32" fmla="*/ 0 w 320"/>
                <a:gd name="T33" fmla="*/ 191 h 338"/>
                <a:gd name="T34" fmla="*/ 0 w 320"/>
                <a:gd name="T35" fmla="*/ 0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20" h="338">
                  <a:moveTo>
                    <a:pt x="255" y="0"/>
                  </a:moveTo>
                  <a:cubicBezTo>
                    <a:pt x="255" y="135"/>
                    <a:pt x="255" y="135"/>
                    <a:pt x="255" y="135"/>
                  </a:cubicBezTo>
                  <a:cubicBezTo>
                    <a:pt x="256" y="120"/>
                    <a:pt x="256" y="120"/>
                    <a:pt x="256" y="120"/>
                  </a:cubicBezTo>
                  <a:cubicBezTo>
                    <a:pt x="256" y="55"/>
                    <a:pt x="256" y="55"/>
                    <a:pt x="256" y="55"/>
                  </a:cubicBezTo>
                  <a:cubicBezTo>
                    <a:pt x="256" y="29"/>
                    <a:pt x="277" y="7"/>
                    <a:pt x="304" y="7"/>
                  </a:cubicBezTo>
                  <a:cubicBezTo>
                    <a:pt x="320" y="7"/>
                    <a:pt x="320" y="7"/>
                    <a:pt x="320" y="7"/>
                  </a:cubicBezTo>
                  <a:cubicBezTo>
                    <a:pt x="320" y="7"/>
                    <a:pt x="319" y="7"/>
                    <a:pt x="320" y="7"/>
                  </a:cubicBezTo>
                  <a:cubicBezTo>
                    <a:pt x="320" y="67"/>
                    <a:pt x="320" y="67"/>
                    <a:pt x="320" y="67"/>
                  </a:cubicBezTo>
                  <a:cubicBezTo>
                    <a:pt x="320" y="67"/>
                    <a:pt x="320" y="67"/>
                    <a:pt x="320" y="67"/>
                  </a:cubicBezTo>
                  <a:cubicBezTo>
                    <a:pt x="320" y="147"/>
                    <a:pt x="320" y="147"/>
                    <a:pt x="320" y="147"/>
                  </a:cubicBezTo>
                  <a:cubicBezTo>
                    <a:pt x="229" y="255"/>
                    <a:pt x="229" y="255"/>
                    <a:pt x="229" y="255"/>
                  </a:cubicBezTo>
                  <a:cubicBezTo>
                    <a:pt x="229" y="253"/>
                    <a:pt x="229" y="253"/>
                    <a:pt x="229" y="253"/>
                  </a:cubicBezTo>
                  <a:cubicBezTo>
                    <a:pt x="218" y="262"/>
                    <a:pt x="205" y="270"/>
                    <a:pt x="191" y="273"/>
                  </a:cubicBezTo>
                  <a:cubicBezTo>
                    <a:pt x="191" y="338"/>
                    <a:pt x="191" y="338"/>
                    <a:pt x="191" y="338"/>
                  </a:cubicBezTo>
                  <a:cubicBezTo>
                    <a:pt x="34" y="338"/>
                    <a:pt x="34" y="338"/>
                    <a:pt x="34" y="338"/>
                  </a:cubicBezTo>
                  <a:cubicBezTo>
                    <a:pt x="34" y="259"/>
                    <a:pt x="34" y="259"/>
                    <a:pt x="34" y="259"/>
                  </a:cubicBezTo>
                  <a:cubicBezTo>
                    <a:pt x="13" y="244"/>
                    <a:pt x="0" y="219"/>
                    <a:pt x="0" y="19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07" name="Freeform 374"/>
            <p:cNvSpPr>
              <a:spLocks/>
            </p:cNvSpPr>
            <p:nvPr userDrawn="1"/>
          </p:nvSpPr>
          <p:spPr bwMode="auto">
            <a:xfrm>
              <a:off x="6292851" y="4565651"/>
              <a:ext cx="527050" cy="546100"/>
            </a:xfrm>
            <a:custGeom>
              <a:avLst/>
              <a:gdLst>
                <a:gd name="T0" fmla="*/ 268 w 332"/>
                <a:gd name="T1" fmla="*/ 120 h 344"/>
                <a:gd name="T2" fmla="*/ 326 w 332"/>
                <a:gd name="T3" fmla="*/ 13 h 344"/>
                <a:gd name="T4" fmla="*/ 326 w 332"/>
                <a:gd name="T5" fmla="*/ 9 h 344"/>
                <a:gd name="T6" fmla="*/ 325 w 332"/>
                <a:gd name="T7" fmla="*/ 13 h 344"/>
                <a:gd name="T8" fmla="*/ 324 w 332"/>
                <a:gd name="T9" fmla="*/ 13 h 344"/>
                <a:gd name="T10" fmla="*/ 326 w 332"/>
                <a:gd name="T11" fmla="*/ 7 h 344"/>
                <a:gd name="T12" fmla="*/ 322 w 332"/>
                <a:gd name="T13" fmla="*/ 12 h 344"/>
                <a:gd name="T14" fmla="*/ 326 w 332"/>
                <a:gd name="T15" fmla="*/ 7 h 344"/>
                <a:gd name="T16" fmla="*/ 321 w 332"/>
                <a:gd name="T17" fmla="*/ 10 h 344"/>
                <a:gd name="T18" fmla="*/ 320 w 332"/>
                <a:gd name="T19" fmla="*/ 5 h 344"/>
                <a:gd name="T20" fmla="*/ 326 w 332"/>
                <a:gd name="T21" fmla="*/ 7 h 344"/>
                <a:gd name="T22" fmla="*/ 322 w 332"/>
                <a:gd name="T23" fmla="*/ 2 h 344"/>
                <a:gd name="T24" fmla="*/ 326 w 332"/>
                <a:gd name="T25" fmla="*/ 7 h 344"/>
                <a:gd name="T26" fmla="*/ 324 w 332"/>
                <a:gd name="T27" fmla="*/ 2 h 344"/>
                <a:gd name="T28" fmla="*/ 325 w 332"/>
                <a:gd name="T29" fmla="*/ 1 h 344"/>
                <a:gd name="T30" fmla="*/ 325 w 332"/>
                <a:gd name="T31" fmla="*/ 4 h 344"/>
                <a:gd name="T32" fmla="*/ 325 w 332"/>
                <a:gd name="T33" fmla="*/ 1 h 344"/>
                <a:gd name="T34" fmla="*/ 321 w 332"/>
                <a:gd name="T35" fmla="*/ 3 h 344"/>
                <a:gd name="T36" fmla="*/ 322 w 332"/>
                <a:gd name="T37" fmla="*/ 12 h 344"/>
                <a:gd name="T38" fmla="*/ 326 w 332"/>
                <a:gd name="T39" fmla="*/ 7 h 344"/>
                <a:gd name="T40" fmla="*/ 320 w 332"/>
                <a:gd name="T41" fmla="*/ 145 h 344"/>
                <a:gd name="T42" fmla="*/ 241 w 332"/>
                <a:gd name="T43" fmla="*/ 253 h 344"/>
                <a:gd name="T44" fmla="*/ 191 w 332"/>
                <a:gd name="T45" fmla="*/ 269 h 344"/>
                <a:gd name="T46" fmla="*/ 44 w 332"/>
                <a:gd name="T47" fmla="*/ 254 h 344"/>
                <a:gd name="T48" fmla="*/ 0 w 332"/>
                <a:gd name="T49" fmla="*/ 191 h 344"/>
                <a:gd name="T50" fmla="*/ 34 w 332"/>
                <a:gd name="T51" fmla="*/ 344 h 344"/>
                <a:gd name="T52" fmla="*/ 198 w 332"/>
                <a:gd name="T53" fmla="*/ 279 h 344"/>
                <a:gd name="T54" fmla="*/ 229 w 332"/>
                <a:gd name="T55" fmla="*/ 255 h 344"/>
                <a:gd name="T56" fmla="*/ 332 w 332"/>
                <a:gd name="T57" fmla="*/ 67 h 344"/>
                <a:gd name="T58" fmla="*/ 327 w 332"/>
                <a:gd name="T59" fmla="*/ 2 h 344"/>
                <a:gd name="T60" fmla="*/ 325 w 332"/>
                <a:gd name="T61" fmla="*/ 7 h 344"/>
                <a:gd name="T62" fmla="*/ 328 w 332"/>
                <a:gd name="T63" fmla="*/ 2 h 344"/>
                <a:gd name="T64" fmla="*/ 325 w 332"/>
                <a:gd name="T65" fmla="*/ 7 h 344"/>
                <a:gd name="T66" fmla="*/ 329 w 332"/>
                <a:gd name="T67" fmla="*/ 3 h 344"/>
                <a:gd name="T68" fmla="*/ 331 w 332"/>
                <a:gd name="T69" fmla="*/ 7 h 344"/>
                <a:gd name="T70" fmla="*/ 325 w 332"/>
                <a:gd name="T71" fmla="*/ 7 h 344"/>
                <a:gd name="T72" fmla="*/ 330 w 332"/>
                <a:gd name="T73" fmla="*/ 11 h 344"/>
                <a:gd name="T74" fmla="*/ 325 w 332"/>
                <a:gd name="T75" fmla="*/ 7 h 344"/>
                <a:gd name="T76" fmla="*/ 329 w 332"/>
                <a:gd name="T77" fmla="*/ 12 h 344"/>
                <a:gd name="T78" fmla="*/ 327 w 332"/>
                <a:gd name="T79" fmla="*/ 13 h 344"/>
                <a:gd name="T80" fmla="*/ 326 w 332"/>
                <a:gd name="T81" fmla="*/ 9 h 344"/>
                <a:gd name="T82" fmla="*/ 326 w 332"/>
                <a:gd name="T83" fmla="*/ 13 h 344"/>
                <a:gd name="T84" fmla="*/ 326 w 332"/>
                <a:gd name="T85" fmla="*/ 11 h 344"/>
                <a:gd name="T86" fmla="*/ 327 w 332"/>
                <a:gd name="T87" fmla="*/ 13 h 344"/>
                <a:gd name="T88" fmla="*/ 332 w 332"/>
                <a:gd name="T89" fmla="*/ 7 h 344"/>
                <a:gd name="T90" fmla="*/ 327 w 332"/>
                <a:gd name="T91" fmla="*/ 1 h 344"/>
                <a:gd name="T92" fmla="*/ 271 w 332"/>
                <a:gd name="T93" fmla="*/ 17 h 344"/>
                <a:gd name="T94" fmla="*/ 261 w 332"/>
                <a:gd name="T95" fmla="*/ 135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32" h="344">
                  <a:moveTo>
                    <a:pt x="255" y="0"/>
                  </a:moveTo>
                  <a:cubicBezTo>
                    <a:pt x="255" y="135"/>
                    <a:pt x="255" y="135"/>
                    <a:pt x="255" y="135"/>
                  </a:cubicBezTo>
                  <a:cubicBezTo>
                    <a:pt x="267" y="136"/>
                    <a:pt x="267" y="136"/>
                    <a:pt x="267" y="136"/>
                  </a:cubicBezTo>
                  <a:cubicBezTo>
                    <a:pt x="268" y="120"/>
                    <a:pt x="268" y="120"/>
                    <a:pt x="268" y="120"/>
                  </a:cubicBezTo>
                  <a:cubicBezTo>
                    <a:pt x="268" y="55"/>
                    <a:pt x="268" y="55"/>
                    <a:pt x="268" y="55"/>
                  </a:cubicBezTo>
                  <a:cubicBezTo>
                    <a:pt x="268" y="32"/>
                    <a:pt x="286" y="13"/>
                    <a:pt x="310" y="13"/>
                  </a:cubicBezTo>
                  <a:cubicBezTo>
                    <a:pt x="326" y="13"/>
                    <a:pt x="326" y="13"/>
                    <a:pt x="326" y="13"/>
                  </a:cubicBezTo>
                  <a:cubicBezTo>
                    <a:pt x="326" y="13"/>
                    <a:pt x="326" y="13"/>
                    <a:pt x="326" y="13"/>
                  </a:cubicBezTo>
                  <a:cubicBezTo>
                    <a:pt x="326" y="9"/>
                    <a:pt x="326" y="9"/>
                    <a:pt x="326" y="9"/>
                  </a:cubicBezTo>
                  <a:cubicBezTo>
                    <a:pt x="325" y="13"/>
                    <a:pt x="325" y="13"/>
                    <a:pt x="325" y="13"/>
                  </a:cubicBezTo>
                  <a:cubicBezTo>
                    <a:pt x="326" y="13"/>
                    <a:pt x="326" y="13"/>
                    <a:pt x="326" y="13"/>
                  </a:cubicBezTo>
                  <a:cubicBezTo>
                    <a:pt x="326" y="9"/>
                    <a:pt x="326" y="9"/>
                    <a:pt x="326" y="9"/>
                  </a:cubicBezTo>
                  <a:cubicBezTo>
                    <a:pt x="325" y="13"/>
                    <a:pt x="325" y="13"/>
                    <a:pt x="325" y="13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5" y="13"/>
                    <a:pt x="325" y="13"/>
                    <a:pt x="325" y="13"/>
                  </a:cubicBezTo>
                  <a:cubicBezTo>
                    <a:pt x="325" y="13"/>
                    <a:pt x="325" y="13"/>
                    <a:pt x="325" y="13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5" y="13"/>
                    <a:pt x="325" y="13"/>
                    <a:pt x="325" y="13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4" y="13"/>
                    <a:pt x="324" y="13"/>
                    <a:pt x="324" y="13"/>
                  </a:cubicBezTo>
                  <a:cubicBezTo>
                    <a:pt x="324" y="13"/>
                    <a:pt x="325" y="13"/>
                    <a:pt x="325" y="13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4" y="13"/>
                    <a:pt x="324" y="13"/>
                    <a:pt x="324" y="13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2" y="12"/>
                    <a:pt x="322" y="12"/>
                    <a:pt x="322" y="12"/>
                  </a:cubicBezTo>
                  <a:cubicBezTo>
                    <a:pt x="323" y="13"/>
                    <a:pt x="323" y="13"/>
                    <a:pt x="324" y="13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2" y="12"/>
                    <a:pt x="322" y="12"/>
                    <a:pt x="322" y="12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1" y="10"/>
                    <a:pt x="321" y="10"/>
                    <a:pt x="321" y="10"/>
                  </a:cubicBezTo>
                  <a:cubicBezTo>
                    <a:pt x="321" y="11"/>
                    <a:pt x="322" y="12"/>
                    <a:pt x="322" y="12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1" y="10"/>
                    <a:pt x="321" y="10"/>
                    <a:pt x="321" y="10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0" y="7"/>
                    <a:pt x="320" y="7"/>
                    <a:pt x="320" y="7"/>
                  </a:cubicBezTo>
                  <a:cubicBezTo>
                    <a:pt x="320" y="8"/>
                    <a:pt x="320" y="10"/>
                    <a:pt x="321" y="10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0" y="7"/>
                    <a:pt x="320" y="7"/>
                    <a:pt x="320" y="7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0" y="5"/>
                    <a:pt x="320" y="5"/>
                    <a:pt x="320" y="5"/>
                  </a:cubicBezTo>
                  <a:cubicBezTo>
                    <a:pt x="320" y="5"/>
                    <a:pt x="320" y="6"/>
                    <a:pt x="320" y="7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0" y="5"/>
                    <a:pt x="320" y="5"/>
                    <a:pt x="320" y="5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2" y="2"/>
                    <a:pt x="322" y="2"/>
                    <a:pt x="322" y="2"/>
                  </a:cubicBezTo>
                  <a:cubicBezTo>
                    <a:pt x="322" y="3"/>
                    <a:pt x="321" y="3"/>
                    <a:pt x="320" y="5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2" y="2"/>
                    <a:pt x="322" y="2"/>
                    <a:pt x="322" y="2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4" y="2"/>
                    <a:pt x="324" y="2"/>
                    <a:pt x="324" y="2"/>
                  </a:cubicBezTo>
                  <a:cubicBezTo>
                    <a:pt x="324" y="2"/>
                    <a:pt x="323" y="2"/>
                    <a:pt x="322" y="2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4" y="2"/>
                    <a:pt x="324" y="2"/>
                    <a:pt x="324" y="2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5" y="1"/>
                    <a:pt x="325" y="1"/>
                    <a:pt x="325" y="1"/>
                  </a:cubicBezTo>
                  <a:cubicBezTo>
                    <a:pt x="324" y="1"/>
                    <a:pt x="324" y="1"/>
                    <a:pt x="324" y="2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5" y="1"/>
                    <a:pt x="325" y="1"/>
                    <a:pt x="325" y="1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5" y="1"/>
                    <a:pt x="325" y="1"/>
                    <a:pt x="325" y="1"/>
                  </a:cubicBezTo>
                  <a:cubicBezTo>
                    <a:pt x="325" y="1"/>
                    <a:pt x="325" y="1"/>
                    <a:pt x="325" y="1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5" y="1"/>
                    <a:pt x="325" y="1"/>
                    <a:pt x="325" y="1"/>
                  </a:cubicBezTo>
                  <a:cubicBezTo>
                    <a:pt x="325" y="4"/>
                    <a:pt x="325" y="4"/>
                    <a:pt x="325" y="4"/>
                  </a:cubicBezTo>
                  <a:cubicBezTo>
                    <a:pt x="325" y="1"/>
                    <a:pt x="325" y="1"/>
                    <a:pt x="325" y="1"/>
                  </a:cubicBezTo>
                  <a:cubicBezTo>
                    <a:pt x="325" y="1"/>
                    <a:pt x="325" y="1"/>
                    <a:pt x="325" y="1"/>
                  </a:cubicBezTo>
                  <a:cubicBezTo>
                    <a:pt x="325" y="4"/>
                    <a:pt x="325" y="4"/>
                    <a:pt x="325" y="4"/>
                  </a:cubicBezTo>
                  <a:cubicBezTo>
                    <a:pt x="325" y="1"/>
                    <a:pt x="325" y="1"/>
                    <a:pt x="325" y="1"/>
                  </a:cubicBezTo>
                  <a:cubicBezTo>
                    <a:pt x="325" y="1"/>
                    <a:pt x="325" y="1"/>
                    <a:pt x="325" y="1"/>
                  </a:cubicBezTo>
                  <a:cubicBezTo>
                    <a:pt x="324" y="1"/>
                    <a:pt x="324" y="1"/>
                    <a:pt x="324" y="2"/>
                  </a:cubicBezTo>
                  <a:cubicBezTo>
                    <a:pt x="324" y="2"/>
                    <a:pt x="323" y="2"/>
                    <a:pt x="323" y="2"/>
                  </a:cubicBezTo>
                  <a:cubicBezTo>
                    <a:pt x="322" y="2"/>
                    <a:pt x="322" y="2"/>
                    <a:pt x="321" y="3"/>
                  </a:cubicBezTo>
                  <a:cubicBezTo>
                    <a:pt x="321" y="4"/>
                    <a:pt x="320" y="4"/>
                    <a:pt x="320" y="5"/>
                  </a:cubicBezTo>
                  <a:cubicBezTo>
                    <a:pt x="320" y="5"/>
                    <a:pt x="319" y="6"/>
                    <a:pt x="319" y="7"/>
                  </a:cubicBezTo>
                  <a:cubicBezTo>
                    <a:pt x="319" y="8"/>
                    <a:pt x="320" y="9"/>
                    <a:pt x="320" y="10"/>
                  </a:cubicBezTo>
                  <a:cubicBezTo>
                    <a:pt x="321" y="12"/>
                    <a:pt x="322" y="12"/>
                    <a:pt x="322" y="12"/>
                  </a:cubicBezTo>
                  <a:cubicBezTo>
                    <a:pt x="323" y="13"/>
                    <a:pt x="323" y="13"/>
                    <a:pt x="324" y="13"/>
                  </a:cubicBezTo>
                  <a:cubicBezTo>
                    <a:pt x="324" y="13"/>
                    <a:pt x="324" y="13"/>
                    <a:pt x="325" y="13"/>
                  </a:cubicBezTo>
                  <a:cubicBezTo>
                    <a:pt x="325" y="13"/>
                    <a:pt x="325" y="13"/>
                    <a:pt x="325" y="13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0" y="7"/>
                    <a:pt x="320" y="7"/>
                    <a:pt x="320" y="7"/>
                  </a:cubicBezTo>
                  <a:cubicBezTo>
                    <a:pt x="320" y="67"/>
                    <a:pt x="320" y="67"/>
                    <a:pt x="320" y="67"/>
                  </a:cubicBezTo>
                  <a:cubicBezTo>
                    <a:pt x="320" y="67"/>
                    <a:pt x="320" y="67"/>
                    <a:pt x="320" y="67"/>
                  </a:cubicBezTo>
                  <a:cubicBezTo>
                    <a:pt x="320" y="145"/>
                    <a:pt x="320" y="145"/>
                    <a:pt x="320" y="145"/>
                  </a:cubicBezTo>
                  <a:cubicBezTo>
                    <a:pt x="230" y="251"/>
                    <a:pt x="230" y="251"/>
                    <a:pt x="230" y="251"/>
                  </a:cubicBezTo>
                  <a:cubicBezTo>
                    <a:pt x="235" y="255"/>
                    <a:pt x="235" y="255"/>
                    <a:pt x="235" y="255"/>
                  </a:cubicBezTo>
                  <a:cubicBezTo>
                    <a:pt x="241" y="255"/>
                    <a:pt x="241" y="255"/>
                    <a:pt x="241" y="255"/>
                  </a:cubicBezTo>
                  <a:cubicBezTo>
                    <a:pt x="241" y="253"/>
                    <a:pt x="241" y="253"/>
                    <a:pt x="241" y="253"/>
                  </a:cubicBezTo>
                  <a:cubicBezTo>
                    <a:pt x="241" y="239"/>
                    <a:pt x="241" y="239"/>
                    <a:pt x="241" y="239"/>
                  </a:cubicBezTo>
                  <a:cubicBezTo>
                    <a:pt x="231" y="248"/>
                    <a:pt x="231" y="248"/>
                    <a:pt x="231" y="248"/>
                  </a:cubicBezTo>
                  <a:cubicBezTo>
                    <a:pt x="221" y="257"/>
                    <a:pt x="209" y="264"/>
                    <a:pt x="195" y="267"/>
                  </a:cubicBezTo>
                  <a:cubicBezTo>
                    <a:pt x="191" y="269"/>
                    <a:pt x="191" y="269"/>
                    <a:pt x="191" y="269"/>
                  </a:cubicBezTo>
                  <a:cubicBezTo>
                    <a:pt x="191" y="332"/>
                    <a:pt x="191" y="332"/>
                    <a:pt x="191" y="332"/>
                  </a:cubicBezTo>
                  <a:cubicBezTo>
                    <a:pt x="46" y="332"/>
                    <a:pt x="46" y="332"/>
                    <a:pt x="46" y="332"/>
                  </a:cubicBezTo>
                  <a:cubicBezTo>
                    <a:pt x="46" y="256"/>
                    <a:pt x="46" y="256"/>
                    <a:pt x="46" y="256"/>
                  </a:cubicBezTo>
                  <a:cubicBezTo>
                    <a:pt x="44" y="254"/>
                    <a:pt x="44" y="254"/>
                    <a:pt x="44" y="254"/>
                  </a:cubicBezTo>
                  <a:cubicBezTo>
                    <a:pt x="24" y="240"/>
                    <a:pt x="12" y="217"/>
                    <a:pt x="12" y="191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91"/>
                    <a:pt x="0" y="191"/>
                    <a:pt x="0" y="191"/>
                  </a:cubicBezTo>
                  <a:cubicBezTo>
                    <a:pt x="0" y="221"/>
                    <a:pt x="14" y="247"/>
                    <a:pt x="36" y="264"/>
                  </a:cubicBezTo>
                  <a:cubicBezTo>
                    <a:pt x="40" y="259"/>
                    <a:pt x="40" y="259"/>
                    <a:pt x="40" y="259"/>
                  </a:cubicBezTo>
                  <a:cubicBezTo>
                    <a:pt x="34" y="259"/>
                    <a:pt x="34" y="259"/>
                    <a:pt x="34" y="259"/>
                  </a:cubicBezTo>
                  <a:cubicBezTo>
                    <a:pt x="34" y="344"/>
                    <a:pt x="34" y="344"/>
                    <a:pt x="34" y="344"/>
                  </a:cubicBezTo>
                  <a:cubicBezTo>
                    <a:pt x="203" y="344"/>
                    <a:pt x="203" y="344"/>
                    <a:pt x="203" y="344"/>
                  </a:cubicBezTo>
                  <a:cubicBezTo>
                    <a:pt x="203" y="273"/>
                    <a:pt x="203" y="273"/>
                    <a:pt x="203" y="273"/>
                  </a:cubicBezTo>
                  <a:cubicBezTo>
                    <a:pt x="197" y="273"/>
                    <a:pt x="197" y="273"/>
                    <a:pt x="197" y="273"/>
                  </a:cubicBezTo>
                  <a:cubicBezTo>
                    <a:pt x="198" y="279"/>
                    <a:pt x="198" y="279"/>
                    <a:pt x="198" y="279"/>
                  </a:cubicBezTo>
                  <a:cubicBezTo>
                    <a:pt x="214" y="275"/>
                    <a:pt x="228" y="268"/>
                    <a:pt x="239" y="257"/>
                  </a:cubicBezTo>
                  <a:cubicBezTo>
                    <a:pt x="235" y="253"/>
                    <a:pt x="235" y="253"/>
                    <a:pt x="235" y="253"/>
                  </a:cubicBezTo>
                  <a:cubicBezTo>
                    <a:pt x="229" y="253"/>
                    <a:pt x="229" y="253"/>
                    <a:pt x="229" y="253"/>
                  </a:cubicBezTo>
                  <a:cubicBezTo>
                    <a:pt x="229" y="255"/>
                    <a:pt x="229" y="255"/>
                    <a:pt x="229" y="255"/>
                  </a:cubicBezTo>
                  <a:cubicBezTo>
                    <a:pt x="229" y="271"/>
                    <a:pt x="229" y="271"/>
                    <a:pt x="229" y="271"/>
                  </a:cubicBezTo>
                  <a:cubicBezTo>
                    <a:pt x="332" y="149"/>
                    <a:pt x="332" y="149"/>
                    <a:pt x="332" y="149"/>
                  </a:cubicBezTo>
                  <a:cubicBezTo>
                    <a:pt x="332" y="67"/>
                    <a:pt x="332" y="67"/>
                    <a:pt x="332" y="67"/>
                  </a:cubicBezTo>
                  <a:cubicBezTo>
                    <a:pt x="332" y="67"/>
                    <a:pt x="332" y="67"/>
                    <a:pt x="332" y="67"/>
                  </a:cubicBezTo>
                  <a:cubicBezTo>
                    <a:pt x="332" y="2"/>
                    <a:pt x="332" y="2"/>
                    <a:pt x="332" y="2"/>
                  </a:cubicBezTo>
                  <a:cubicBezTo>
                    <a:pt x="326" y="1"/>
                    <a:pt x="326" y="1"/>
                    <a:pt x="326" y="1"/>
                  </a:cubicBezTo>
                  <a:cubicBezTo>
                    <a:pt x="326" y="6"/>
                    <a:pt x="326" y="6"/>
                    <a:pt x="326" y="6"/>
                  </a:cubicBezTo>
                  <a:cubicBezTo>
                    <a:pt x="327" y="2"/>
                    <a:pt x="327" y="2"/>
                    <a:pt x="327" y="2"/>
                  </a:cubicBezTo>
                  <a:cubicBezTo>
                    <a:pt x="326" y="1"/>
                    <a:pt x="326" y="1"/>
                    <a:pt x="326" y="1"/>
                  </a:cubicBezTo>
                  <a:cubicBezTo>
                    <a:pt x="326" y="6"/>
                    <a:pt x="326" y="6"/>
                    <a:pt x="326" y="6"/>
                  </a:cubicBezTo>
                  <a:cubicBezTo>
                    <a:pt x="327" y="2"/>
                    <a:pt x="327" y="2"/>
                    <a:pt x="327" y="2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28" y="2"/>
                    <a:pt x="328" y="2"/>
                    <a:pt x="328" y="2"/>
                  </a:cubicBezTo>
                  <a:cubicBezTo>
                    <a:pt x="327" y="2"/>
                    <a:pt x="327" y="2"/>
                    <a:pt x="327" y="2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28" y="2"/>
                    <a:pt x="328" y="2"/>
                    <a:pt x="328" y="2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29" y="3"/>
                    <a:pt x="329" y="3"/>
                    <a:pt x="329" y="3"/>
                  </a:cubicBezTo>
                  <a:cubicBezTo>
                    <a:pt x="329" y="2"/>
                    <a:pt x="328" y="2"/>
                    <a:pt x="328" y="2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29" y="3"/>
                    <a:pt x="329" y="3"/>
                    <a:pt x="329" y="3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31" y="5"/>
                    <a:pt x="331" y="5"/>
                    <a:pt x="331" y="5"/>
                  </a:cubicBezTo>
                  <a:cubicBezTo>
                    <a:pt x="330" y="4"/>
                    <a:pt x="330" y="3"/>
                    <a:pt x="329" y="3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31" y="5"/>
                    <a:pt x="331" y="5"/>
                    <a:pt x="331" y="5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31" y="7"/>
                    <a:pt x="331" y="7"/>
                    <a:pt x="331" y="7"/>
                  </a:cubicBezTo>
                  <a:cubicBezTo>
                    <a:pt x="331" y="6"/>
                    <a:pt x="331" y="5"/>
                    <a:pt x="331" y="5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31" y="7"/>
                    <a:pt x="331" y="7"/>
                    <a:pt x="331" y="7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30" y="11"/>
                    <a:pt x="330" y="11"/>
                    <a:pt x="330" y="11"/>
                  </a:cubicBezTo>
                  <a:cubicBezTo>
                    <a:pt x="331" y="10"/>
                    <a:pt x="331" y="9"/>
                    <a:pt x="331" y="7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30" y="11"/>
                    <a:pt x="330" y="11"/>
                    <a:pt x="330" y="11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29" y="12"/>
                    <a:pt x="329" y="12"/>
                    <a:pt x="329" y="12"/>
                  </a:cubicBezTo>
                  <a:cubicBezTo>
                    <a:pt x="329" y="12"/>
                    <a:pt x="330" y="12"/>
                    <a:pt x="330" y="11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29" y="12"/>
                    <a:pt x="329" y="12"/>
                    <a:pt x="329" y="12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27" y="13"/>
                    <a:pt x="327" y="13"/>
                    <a:pt x="327" y="13"/>
                  </a:cubicBezTo>
                  <a:cubicBezTo>
                    <a:pt x="328" y="13"/>
                    <a:pt x="328" y="13"/>
                    <a:pt x="329" y="12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27" y="13"/>
                    <a:pt x="327" y="13"/>
                    <a:pt x="327" y="13"/>
                  </a:cubicBezTo>
                  <a:cubicBezTo>
                    <a:pt x="325" y="8"/>
                    <a:pt x="325" y="8"/>
                    <a:pt x="325" y="8"/>
                  </a:cubicBezTo>
                  <a:cubicBezTo>
                    <a:pt x="327" y="13"/>
                    <a:pt x="327" y="13"/>
                    <a:pt x="327" y="13"/>
                  </a:cubicBezTo>
                  <a:cubicBezTo>
                    <a:pt x="327" y="13"/>
                    <a:pt x="327" y="13"/>
                    <a:pt x="327" y="13"/>
                  </a:cubicBezTo>
                  <a:cubicBezTo>
                    <a:pt x="325" y="8"/>
                    <a:pt x="325" y="8"/>
                    <a:pt x="325" y="8"/>
                  </a:cubicBezTo>
                  <a:cubicBezTo>
                    <a:pt x="327" y="13"/>
                    <a:pt x="327" y="13"/>
                    <a:pt x="327" y="13"/>
                  </a:cubicBezTo>
                  <a:cubicBezTo>
                    <a:pt x="326" y="9"/>
                    <a:pt x="326" y="9"/>
                    <a:pt x="326" y="9"/>
                  </a:cubicBezTo>
                  <a:cubicBezTo>
                    <a:pt x="326" y="13"/>
                    <a:pt x="326" y="13"/>
                    <a:pt x="326" y="13"/>
                  </a:cubicBezTo>
                  <a:cubicBezTo>
                    <a:pt x="327" y="13"/>
                    <a:pt x="327" y="13"/>
                    <a:pt x="327" y="13"/>
                  </a:cubicBezTo>
                  <a:cubicBezTo>
                    <a:pt x="326" y="9"/>
                    <a:pt x="326" y="9"/>
                    <a:pt x="326" y="9"/>
                  </a:cubicBezTo>
                  <a:cubicBezTo>
                    <a:pt x="326" y="13"/>
                    <a:pt x="326" y="13"/>
                    <a:pt x="326" y="13"/>
                  </a:cubicBezTo>
                  <a:cubicBezTo>
                    <a:pt x="326" y="11"/>
                    <a:pt x="326" y="11"/>
                    <a:pt x="326" y="11"/>
                  </a:cubicBezTo>
                  <a:cubicBezTo>
                    <a:pt x="326" y="13"/>
                    <a:pt x="326" y="13"/>
                    <a:pt x="326" y="13"/>
                  </a:cubicBezTo>
                  <a:cubicBezTo>
                    <a:pt x="326" y="13"/>
                    <a:pt x="326" y="13"/>
                    <a:pt x="326" y="13"/>
                  </a:cubicBezTo>
                  <a:cubicBezTo>
                    <a:pt x="326" y="11"/>
                    <a:pt x="326" y="11"/>
                    <a:pt x="326" y="11"/>
                  </a:cubicBezTo>
                  <a:cubicBezTo>
                    <a:pt x="326" y="13"/>
                    <a:pt x="326" y="13"/>
                    <a:pt x="326" y="13"/>
                  </a:cubicBezTo>
                  <a:cubicBezTo>
                    <a:pt x="326" y="13"/>
                    <a:pt x="326" y="13"/>
                    <a:pt x="326" y="13"/>
                  </a:cubicBezTo>
                  <a:cubicBezTo>
                    <a:pt x="327" y="13"/>
                    <a:pt x="327" y="13"/>
                    <a:pt x="327" y="13"/>
                  </a:cubicBezTo>
                  <a:cubicBezTo>
                    <a:pt x="327" y="13"/>
                    <a:pt x="327" y="13"/>
                    <a:pt x="327" y="13"/>
                  </a:cubicBezTo>
                  <a:cubicBezTo>
                    <a:pt x="328" y="13"/>
                    <a:pt x="328" y="13"/>
                    <a:pt x="329" y="13"/>
                  </a:cubicBezTo>
                  <a:cubicBezTo>
                    <a:pt x="329" y="12"/>
                    <a:pt x="329" y="12"/>
                    <a:pt x="330" y="11"/>
                  </a:cubicBezTo>
                  <a:cubicBezTo>
                    <a:pt x="330" y="11"/>
                    <a:pt x="331" y="11"/>
                    <a:pt x="331" y="10"/>
                  </a:cubicBezTo>
                  <a:cubicBezTo>
                    <a:pt x="331" y="9"/>
                    <a:pt x="332" y="8"/>
                    <a:pt x="332" y="7"/>
                  </a:cubicBezTo>
                  <a:cubicBezTo>
                    <a:pt x="332" y="6"/>
                    <a:pt x="331" y="4"/>
                    <a:pt x="330" y="4"/>
                  </a:cubicBezTo>
                  <a:cubicBezTo>
                    <a:pt x="330" y="3"/>
                    <a:pt x="329" y="2"/>
                    <a:pt x="329" y="2"/>
                  </a:cubicBezTo>
                  <a:cubicBezTo>
                    <a:pt x="328" y="2"/>
                    <a:pt x="328" y="2"/>
                    <a:pt x="327" y="2"/>
                  </a:cubicBezTo>
                  <a:cubicBezTo>
                    <a:pt x="327" y="1"/>
                    <a:pt x="327" y="1"/>
                    <a:pt x="327" y="1"/>
                  </a:cubicBezTo>
                  <a:cubicBezTo>
                    <a:pt x="326" y="1"/>
                    <a:pt x="326" y="1"/>
                    <a:pt x="326" y="1"/>
                  </a:cubicBezTo>
                  <a:cubicBezTo>
                    <a:pt x="326" y="1"/>
                    <a:pt x="326" y="1"/>
                    <a:pt x="326" y="1"/>
                  </a:cubicBezTo>
                  <a:cubicBezTo>
                    <a:pt x="310" y="1"/>
                    <a:pt x="310" y="1"/>
                    <a:pt x="310" y="1"/>
                  </a:cubicBezTo>
                  <a:cubicBezTo>
                    <a:pt x="295" y="1"/>
                    <a:pt x="281" y="7"/>
                    <a:pt x="271" y="17"/>
                  </a:cubicBezTo>
                  <a:cubicBezTo>
                    <a:pt x="262" y="27"/>
                    <a:pt x="256" y="40"/>
                    <a:pt x="256" y="55"/>
                  </a:cubicBezTo>
                  <a:cubicBezTo>
                    <a:pt x="256" y="120"/>
                    <a:pt x="256" y="120"/>
                    <a:pt x="256" y="120"/>
                  </a:cubicBezTo>
                  <a:cubicBezTo>
                    <a:pt x="255" y="135"/>
                    <a:pt x="255" y="135"/>
                    <a:pt x="255" y="135"/>
                  </a:cubicBezTo>
                  <a:cubicBezTo>
                    <a:pt x="261" y="135"/>
                    <a:pt x="261" y="135"/>
                    <a:pt x="261" y="135"/>
                  </a:cubicBezTo>
                  <a:cubicBezTo>
                    <a:pt x="267" y="135"/>
                    <a:pt x="267" y="135"/>
                    <a:pt x="267" y="135"/>
                  </a:cubicBezTo>
                  <a:cubicBezTo>
                    <a:pt x="267" y="0"/>
                    <a:pt x="267" y="0"/>
                    <a:pt x="267" y="0"/>
                  </a:cubicBezTo>
                  <a:cubicBezTo>
                    <a:pt x="255" y="0"/>
                    <a:pt x="255" y="0"/>
                    <a:pt x="255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08" name="Rectangle 375"/>
            <p:cNvSpPr>
              <a:spLocks noChangeArrowheads="1"/>
            </p:cNvSpPr>
            <p:nvPr userDrawn="1"/>
          </p:nvSpPr>
          <p:spPr bwMode="auto">
            <a:xfrm>
              <a:off x="6254751" y="4972051"/>
              <a:ext cx="449263" cy="1127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09" name="Freeform 376"/>
            <p:cNvSpPr>
              <a:spLocks/>
            </p:cNvSpPr>
            <p:nvPr userDrawn="1"/>
          </p:nvSpPr>
          <p:spPr bwMode="auto">
            <a:xfrm>
              <a:off x="6254751" y="4972051"/>
              <a:ext cx="449263" cy="112713"/>
            </a:xfrm>
            <a:custGeom>
              <a:avLst/>
              <a:gdLst>
                <a:gd name="T0" fmla="*/ 0 w 283"/>
                <a:gd name="T1" fmla="*/ 71 h 71"/>
                <a:gd name="T2" fmla="*/ 0 w 283"/>
                <a:gd name="T3" fmla="*/ 0 h 71"/>
                <a:gd name="T4" fmla="*/ 283 w 283"/>
                <a:gd name="T5" fmla="*/ 0 h 71"/>
                <a:gd name="T6" fmla="*/ 283 w 283"/>
                <a:gd name="T7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3" h="71">
                  <a:moveTo>
                    <a:pt x="0" y="71"/>
                  </a:moveTo>
                  <a:lnTo>
                    <a:pt x="0" y="0"/>
                  </a:lnTo>
                  <a:lnTo>
                    <a:pt x="283" y="0"/>
                  </a:lnTo>
                  <a:lnTo>
                    <a:pt x="283" y="7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10" name="Freeform 377"/>
            <p:cNvSpPr>
              <a:spLocks/>
            </p:cNvSpPr>
            <p:nvPr userDrawn="1"/>
          </p:nvSpPr>
          <p:spPr bwMode="auto">
            <a:xfrm>
              <a:off x="6245226" y="4962526"/>
              <a:ext cx="468313" cy="122238"/>
            </a:xfrm>
            <a:custGeom>
              <a:avLst/>
              <a:gdLst>
                <a:gd name="T0" fmla="*/ 12 w 295"/>
                <a:gd name="T1" fmla="*/ 77 h 77"/>
                <a:gd name="T2" fmla="*/ 12 w 295"/>
                <a:gd name="T3" fmla="*/ 12 h 77"/>
                <a:gd name="T4" fmla="*/ 283 w 295"/>
                <a:gd name="T5" fmla="*/ 12 h 77"/>
                <a:gd name="T6" fmla="*/ 283 w 295"/>
                <a:gd name="T7" fmla="*/ 77 h 77"/>
                <a:gd name="T8" fmla="*/ 295 w 295"/>
                <a:gd name="T9" fmla="*/ 77 h 77"/>
                <a:gd name="T10" fmla="*/ 295 w 295"/>
                <a:gd name="T11" fmla="*/ 0 h 77"/>
                <a:gd name="T12" fmla="*/ 0 w 295"/>
                <a:gd name="T13" fmla="*/ 0 h 77"/>
                <a:gd name="T14" fmla="*/ 0 w 295"/>
                <a:gd name="T15" fmla="*/ 77 h 77"/>
                <a:gd name="T16" fmla="*/ 12 w 295"/>
                <a:gd name="T17" fmla="*/ 77 h 77"/>
                <a:gd name="T18" fmla="*/ 12 w 295"/>
                <a:gd name="T19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5" h="77">
                  <a:moveTo>
                    <a:pt x="12" y="77"/>
                  </a:moveTo>
                  <a:lnTo>
                    <a:pt x="12" y="12"/>
                  </a:lnTo>
                  <a:lnTo>
                    <a:pt x="283" y="12"/>
                  </a:lnTo>
                  <a:lnTo>
                    <a:pt x="283" y="77"/>
                  </a:lnTo>
                  <a:lnTo>
                    <a:pt x="295" y="77"/>
                  </a:lnTo>
                  <a:lnTo>
                    <a:pt x="295" y="0"/>
                  </a:lnTo>
                  <a:lnTo>
                    <a:pt x="0" y="0"/>
                  </a:lnTo>
                  <a:lnTo>
                    <a:pt x="0" y="77"/>
                  </a:lnTo>
                  <a:lnTo>
                    <a:pt x="12" y="77"/>
                  </a:lnTo>
                  <a:lnTo>
                    <a:pt x="12" y="77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11" name="Rectangle 378"/>
            <p:cNvSpPr>
              <a:spLocks noChangeArrowheads="1"/>
            </p:cNvSpPr>
            <p:nvPr userDrawn="1"/>
          </p:nvSpPr>
          <p:spPr bwMode="auto">
            <a:xfrm>
              <a:off x="6207126" y="5049838"/>
              <a:ext cx="506413" cy="103663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12" name="Freeform 379"/>
            <p:cNvSpPr>
              <a:spLocks/>
            </p:cNvSpPr>
            <p:nvPr userDrawn="1"/>
          </p:nvSpPr>
          <p:spPr bwMode="auto">
            <a:xfrm>
              <a:off x="6207126" y="5049838"/>
              <a:ext cx="506413" cy="1036638"/>
            </a:xfrm>
            <a:custGeom>
              <a:avLst/>
              <a:gdLst>
                <a:gd name="T0" fmla="*/ 0 w 319"/>
                <a:gd name="T1" fmla="*/ 653 h 653"/>
                <a:gd name="T2" fmla="*/ 0 w 319"/>
                <a:gd name="T3" fmla="*/ 0 h 653"/>
                <a:gd name="T4" fmla="*/ 319 w 319"/>
                <a:gd name="T5" fmla="*/ 0 h 653"/>
                <a:gd name="T6" fmla="*/ 319 w 319"/>
                <a:gd name="T7" fmla="*/ 653 h 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9" h="653">
                  <a:moveTo>
                    <a:pt x="0" y="653"/>
                  </a:moveTo>
                  <a:lnTo>
                    <a:pt x="0" y="0"/>
                  </a:lnTo>
                  <a:lnTo>
                    <a:pt x="319" y="0"/>
                  </a:lnTo>
                  <a:lnTo>
                    <a:pt x="319" y="65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13" name="Rectangle 380"/>
            <p:cNvSpPr>
              <a:spLocks noChangeArrowheads="1"/>
            </p:cNvSpPr>
            <p:nvPr userDrawn="1"/>
          </p:nvSpPr>
          <p:spPr bwMode="auto">
            <a:xfrm>
              <a:off x="6207126" y="5049838"/>
              <a:ext cx="249238" cy="103663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14" name="Freeform 381"/>
            <p:cNvSpPr>
              <a:spLocks/>
            </p:cNvSpPr>
            <p:nvPr userDrawn="1"/>
          </p:nvSpPr>
          <p:spPr bwMode="auto">
            <a:xfrm>
              <a:off x="6207126" y="5049838"/>
              <a:ext cx="249238" cy="1036638"/>
            </a:xfrm>
            <a:custGeom>
              <a:avLst/>
              <a:gdLst>
                <a:gd name="T0" fmla="*/ 0 w 157"/>
                <a:gd name="T1" fmla="*/ 653 h 653"/>
                <a:gd name="T2" fmla="*/ 0 w 157"/>
                <a:gd name="T3" fmla="*/ 0 h 653"/>
                <a:gd name="T4" fmla="*/ 157 w 157"/>
                <a:gd name="T5" fmla="*/ 0 h 653"/>
                <a:gd name="T6" fmla="*/ 157 w 157"/>
                <a:gd name="T7" fmla="*/ 653 h 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7" h="653">
                  <a:moveTo>
                    <a:pt x="0" y="653"/>
                  </a:moveTo>
                  <a:lnTo>
                    <a:pt x="0" y="0"/>
                  </a:lnTo>
                  <a:lnTo>
                    <a:pt x="157" y="0"/>
                  </a:lnTo>
                  <a:lnTo>
                    <a:pt x="157" y="65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15" name="Freeform 382"/>
            <p:cNvSpPr>
              <a:spLocks/>
            </p:cNvSpPr>
            <p:nvPr userDrawn="1"/>
          </p:nvSpPr>
          <p:spPr bwMode="auto">
            <a:xfrm>
              <a:off x="6197601" y="5040313"/>
              <a:ext cx="525463" cy="1046163"/>
            </a:xfrm>
            <a:custGeom>
              <a:avLst/>
              <a:gdLst>
                <a:gd name="T0" fmla="*/ 12 w 331"/>
                <a:gd name="T1" fmla="*/ 659 h 659"/>
                <a:gd name="T2" fmla="*/ 12 w 331"/>
                <a:gd name="T3" fmla="*/ 12 h 659"/>
                <a:gd name="T4" fmla="*/ 319 w 331"/>
                <a:gd name="T5" fmla="*/ 12 h 659"/>
                <a:gd name="T6" fmla="*/ 319 w 331"/>
                <a:gd name="T7" fmla="*/ 659 h 659"/>
                <a:gd name="T8" fmla="*/ 331 w 331"/>
                <a:gd name="T9" fmla="*/ 659 h 659"/>
                <a:gd name="T10" fmla="*/ 331 w 331"/>
                <a:gd name="T11" fmla="*/ 0 h 659"/>
                <a:gd name="T12" fmla="*/ 0 w 331"/>
                <a:gd name="T13" fmla="*/ 0 h 659"/>
                <a:gd name="T14" fmla="*/ 0 w 331"/>
                <a:gd name="T15" fmla="*/ 659 h 659"/>
                <a:gd name="T16" fmla="*/ 12 w 331"/>
                <a:gd name="T17" fmla="*/ 659 h 659"/>
                <a:gd name="T18" fmla="*/ 12 w 331"/>
                <a:gd name="T19" fmla="*/ 659 h 6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1" h="659">
                  <a:moveTo>
                    <a:pt x="12" y="659"/>
                  </a:moveTo>
                  <a:lnTo>
                    <a:pt x="12" y="12"/>
                  </a:lnTo>
                  <a:lnTo>
                    <a:pt x="319" y="12"/>
                  </a:lnTo>
                  <a:lnTo>
                    <a:pt x="319" y="659"/>
                  </a:lnTo>
                  <a:lnTo>
                    <a:pt x="331" y="659"/>
                  </a:lnTo>
                  <a:lnTo>
                    <a:pt x="331" y="0"/>
                  </a:lnTo>
                  <a:lnTo>
                    <a:pt x="0" y="0"/>
                  </a:lnTo>
                  <a:lnTo>
                    <a:pt x="0" y="659"/>
                  </a:lnTo>
                  <a:lnTo>
                    <a:pt x="12" y="659"/>
                  </a:lnTo>
                  <a:lnTo>
                    <a:pt x="12" y="659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16" name="Freeform 383"/>
            <p:cNvSpPr>
              <a:spLocks/>
            </p:cNvSpPr>
            <p:nvPr userDrawn="1"/>
          </p:nvSpPr>
          <p:spPr bwMode="auto">
            <a:xfrm>
              <a:off x="6302376" y="4337051"/>
              <a:ext cx="100013" cy="230188"/>
            </a:xfrm>
            <a:custGeom>
              <a:avLst/>
              <a:gdLst>
                <a:gd name="T0" fmla="*/ 0 w 63"/>
                <a:gd name="T1" fmla="*/ 145 h 145"/>
                <a:gd name="T2" fmla="*/ 0 w 63"/>
                <a:gd name="T3" fmla="*/ 32 h 145"/>
                <a:gd name="T4" fmla="*/ 32 w 63"/>
                <a:gd name="T5" fmla="*/ 0 h 145"/>
                <a:gd name="T6" fmla="*/ 63 w 63"/>
                <a:gd name="T7" fmla="*/ 32 h 145"/>
                <a:gd name="T8" fmla="*/ 63 w 63"/>
                <a:gd name="T9" fmla="*/ 14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145">
                  <a:moveTo>
                    <a:pt x="0" y="145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3" y="14"/>
                    <a:pt x="63" y="32"/>
                  </a:cubicBezTo>
                  <a:cubicBezTo>
                    <a:pt x="63" y="145"/>
                    <a:pt x="63" y="145"/>
                    <a:pt x="63" y="145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17" name="Freeform 384"/>
            <p:cNvSpPr>
              <a:spLocks/>
            </p:cNvSpPr>
            <p:nvPr userDrawn="1"/>
          </p:nvSpPr>
          <p:spPr bwMode="auto">
            <a:xfrm>
              <a:off x="6292851" y="4327526"/>
              <a:ext cx="119063" cy="239713"/>
            </a:xfrm>
            <a:custGeom>
              <a:avLst/>
              <a:gdLst>
                <a:gd name="T0" fmla="*/ 12 w 75"/>
                <a:gd name="T1" fmla="*/ 151 h 151"/>
                <a:gd name="T2" fmla="*/ 12 w 75"/>
                <a:gd name="T3" fmla="*/ 38 h 151"/>
                <a:gd name="T4" fmla="*/ 20 w 75"/>
                <a:gd name="T5" fmla="*/ 20 h 151"/>
                <a:gd name="T6" fmla="*/ 38 w 75"/>
                <a:gd name="T7" fmla="*/ 12 h 151"/>
                <a:gd name="T8" fmla="*/ 55 w 75"/>
                <a:gd name="T9" fmla="*/ 20 h 151"/>
                <a:gd name="T10" fmla="*/ 63 w 75"/>
                <a:gd name="T11" fmla="*/ 38 h 151"/>
                <a:gd name="T12" fmla="*/ 63 w 75"/>
                <a:gd name="T13" fmla="*/ 151 h 151"/>
                <a:gd name="T14" fmla="*/ 75 w 75"/>
                <a:gd name="T15" fmla="*/ 151 h 151"/>
                <a:gd name="T16" fmla="*/ 75 w 75"/>
                <a:gd name="T17" fmla="*/ 38 h 151"/>
                <a:gd name="T18" fmla="*/ 38 w 75"/>
                <a:gd name="T19" fmla="*/ 0 h 151"/>
                <a:gd name="T20" fmla="*/ 0 w 75"/>
                <a:gd name="T21" fmla="*/ 38 h 151"/>
                <a:gd name="T22" fmla="*/ 0 w 75"/>
                <a:gd name="T23" fmla="*/ 151 h 151"/>
                <a:gd name="T24" fmla="*/ 12 w 75"/>
                <a:gd name="T25" fmla="*/ 15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5" h="151">
                  <a:moveTo>
                    <a:pt x="12" y="151"/>
                  </a:moveTo>
                  <a:cubicBezTo>
                    <a:pt x="12" y="38"/>
                    <a:pt x="12" y="38"/>
                    <a:pt x="12" y="38"/>
                  </a:cubicBezTo>
                  <a:cubicBezTo>
                    <a:pt x="12" y="31"/>
                    <a:pt x="15" y="24"/>
                    <a:pt x="20" y="20"/>
                  </a:cubicBezTo>
                  <a:cubicBezTo>
                    <a:pt x="24" y="15"/>
                    <a:pt x="30" y="12"/>
                    <a:pt x="38" y="12"/>
                  </a:cubicBezTo>
                  <a:cubicBezTo>
                    <a:pt x="45" y="12"/>
                    <a:pt x="51" y="15"/>
                    <a:pt x="55" y="20"/>
                  </a:cubicBezTo>
                  <a:cubicBezTo>
                    <a:pt x="60" y="24"/>
                    <a:pt x="63" y="31"/>
                    <a:pt x="63" y="38"/>
                  </a:cubicBezTo>
                  <a:cubicBezTo>
                    <a:pt x="63" y="151"/>
                    <a:pt x="63" y="151"/>
                    <a:pt x="63" y="151"/>
                  </a:cubicBezTo>
                  <a:cubicBezTo>
                    <a:pt x="75" y="151"/>
                    <a:pt x="75" y="151"/>
                    <a:pt x="75" y="151"/>
                  </a:cubicBezTo>
                  <a:cubicBezTo>
                    <a:pt x="75" y="38"/>
                    <a:pt x="75" y="38"/>
                    <a:pt x="75" y="38"/>
                  </a:cubicBezTo>
                  <a:cubicBezTo>
                    <a:pt x="75" y="17"/>
                    <a:pt x="58" y="0"/>
                    <a:pt x="38" y="0"/>
                  </a:cubicBezTo>
                  <a:cubicBezTo>
                    <a:pt x="17" y="0"/>
                    <a:pt x="0" y="17"/>
                    <a:pt x="0" y="38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12" y="151"/>
                    <a:pt x="12" y="151"/>
                    <a:pt x="12" y="151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18" name="Freeform 385"/>
            <p:cNvSpPr>
              <a:spLocks/>
            </p:cNvSpPr>
            <p:nvPr userDrawn="1"/>
          </p:nvSpPr>
          <p:spPr bwMode="auto">
            <a:xfrm>
              <a:off x="6403976" y="4229101"/>
              <a:ext cx="100013" cy="338138"/>
            </a:xfrm>
            <a:custGeom>
              <a:avLst/>
              <a:gdLst>
                <a:gd name="T0" fmla="*/ 0 w 63"/>
                <a:gd name="T1" fmla="*/ 213 h 213"/>
                <a:gd name="T2" fmla="*/ 0 w 63"/>
                <a:gd name="T3" fmla="*/ 31 h 213"/>
                <a:gd name="T4" fmla="*/ 31 w 63"/>
                <a:gd name="T5" fmla="*/ 0 h 213"/>
                <a:gd name="T6" fmla="*/ 63 w 63"/>
                <a:gd name="T7" fmla="*/ 31 h 213"/>
                <a:gd name="T8" fmla="*/ 63 w 63"/>
                <a:gd name="T9" fmla="*/ 213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213">
                  <a:moveTo>
                    <a:pt x="0" y="213"/>
                  </a:moveTo>
                  <a:cubicBezTo>
                    <a:pt x="0" y="31"/>
                    <a:pt x="0" y="31"/>
                    <a:pt x="0" y="31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49" y="0"/>
                    <a:pt x="63" y="14"/>
                    <a:pt x="63" y="31"/>
                  </a:cubicBezTo>
                  <a:cubicBezTo>
                    <a:pt x="63" y="213"/>
                    <a:pt x="63" y="213"/>
                    <a:pt x="63" y="21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19" name="Freeform 386"/>
            <p:cNvSpPr>
              <a:spLocks/>
            </p:cNvSpPr>
            <p:nvPr userDrawn="1"/>
          </p:nvSpPr>
          <p:spPr bwMode="auto">
            <a:xfrm>
              <a:off x="6394451" y="4219576"/>
              <a:ext cx="119063" cy="347663"/>
            </a:xfrm>
            <a:custGeom>
              <a:avLst/>
              <a:gdLst>
                <a:gd name="T0" fmla="*/ 12 w 75"/>
                <a:gd name="T1" fmla="*/ 219 h 219"/>
                <a:gd name="T2" fmla="*/ 12 w 75"/>
                <a:gd name="T3" fmla="*/ 37 h 219"/>
                <a:gd name="T4" fmla="*/ 19 w 75"/>
                <a:gd name="T5" fmla="*/ 19 h 219"/>
                <a:gd name="T6" fmla="*/ 37 w 75"/>
                <a:gd name="T7" fmla="*/ 12 h 219"/>
                <a:gd name="T8" fmla="*/ 55 w 75"/>
                <a:gd name="T9" fmla="*/ 19 h 219"/>
                <a:gd name="T10" fmla="*/ 63 w 75"/>
                <a:gd name="T11" fmla="*/ 37 h 219"/>
                <a:gd name="T12" fmla="*/ 63 w 75"/>
                <a:gd name="T13" fmla="*/ 219 h 219"/>
                <a:gd name="T14" fmla="*/ 75 w 75"/>
                <a:gd name="T15" fmla="*/ 219 h 219"/>
                <a:gd name="T16" fmla="*/ 75 w 75"/>
                <a:gd name="T17" fmla="*/ 37 h 219"/>
                <a:gd name="T18" fmla="*/ 37 w 75"/>
                <a:gd name="T19" fmla="*/ 0 h 219"/>
                <a:gd name="T20" fmla="*/ 0 w 75"/>
                <a:gd name="T21" fmla="*/ 37 h 219"/>
                <a:gd name="T22" fmla="*/ 0 w 75"/>
                <a:gd name="T23" fmla="*/ 219 h 219"/>
                <a:gd name="T24" fmla="*/ 12 w 75"/>
                <a:gd name="T25" fmla="*/ 219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5" h="219">
                  <a:moveTo>
                    <a:pt x="12" y="219"/>
                  </a:moveTo>
                  <a:cubicBezTo>
                    <a:pt x="12" y="37"/>
                    <a:pt x="12" y="37"/>
                    <a:pt x="12" y="37"/>
                  </a:cubicBezTo>
                  <a:cubicBezTo>
                    <a:pt x="12" y="30"/>
                    <a:pt x="15" y="24"/>
                    <a:pt x="19" y="19"/>
                  </a:cubicBezTo>
                  <a:cubicBezTo>
                    <a:pt x="24" y="15"/>
                    <a:pt x="30" y="12"/>
                    <a:pt x="37" y="12"/>
                  </a:cubicBezTo>
                  <a:cubicBezTo>
                    <a:pt x="44" y="12"/>
                    <a:pt x="51" y="15"/>
                    <a:pt x="55" y="19"/>
                  </a:cubicBezTo>
                  <a:cubicBezTo>
                    <a:pt x="60" y="24"/>
                    <a:pt x="63" y="30"/>
                    <a:pt x="63" y="37"/>
                  </a:cubicBezTo>
                  <a:cubicBezTo>
                    <a:pt x="63" y="219"/>
                    <a:pt x="63" y="219"/>
                    <a:pt x="63" y="219"/>
                  </a:cubicBezTo>
                  <a:cubicBezTo>
                    <a:pt x="75" y="219"/>
                    <a:pt x="75" y="219"/>
                    <a:pt x="75" y="219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75" y="17"/>
                    <a:pt x="58" y="0"/>
                    <a:pt x="37" y="0"/>
                  </a:cubicBezTo>
                  <a:cubicBezTo>
                    <a:pt x="17" y="0"/>
                    <a:pt x="0" y="17"/>
                    <a:pt x="0" y="37"/>
                  </a:cubicBezTo>
                  <a:cubicBezTo>
                    <a:pt x="0" y="219"/>
                    <a:pt x="0" y="219"/>
                    <a:pt x="0" y="219"/>
                  </a:cubicBezTo>
                  <a:cubicBezTo>
                    <a:pt x="12" y="219"/>
                    <a:pt x="12" y="219"/>
                    <a:pt x="12" y="219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20" name="Freeform 387"/>
            <p:cNvSpPr>
              <a:spLocks/>
            </p:cNvSpPr>
            <p:nvPr userDrawn="1"/>
          </p:nvSpPr>
          <p:spPr bwMode="auto">
            <a:xfrm>
              <a:off x="6505576" y="4178301"/>
              <a:ext cx="100013" cy="388938"/>
            </a:xfrm>
            <a:custGeom>
              <a:avLst/>
              <a:gdLst>
                <a:gd name="T0" fmla="*/ 0 w 63"/>
                <a:gd name="T1" fmla="*/ 245 h 245"/>
                <a:gd name="T2" fmla="*/ 0 w 63"/>
                <a:gd name="T3" fmla="*/ 31 h 245"/>
                <a:gd name="T4" fmla="*/ 31 w 63"/>
                <a:gd name="T5" fmla="*/ 0 h 245"/>
                <a:gd name="T6" fmla="*/ 63 w 63"/>
                <a:gd name="T7" fmla="*/ 31 h 245"/>
                <a:gd name="T8" fmla="*/ 63 w 63"/>
                <a:gd name="T9" fmla="*/ 245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245">
                  <a:moveTo>
                    <a:pt x="0" y="245"/>
                  </a:moveTo>
                  <a:cubicBezTo>
                    <a:pt x="0" y="31"/>
                    <a:pt x="0" y="31"/>
                    <a:pt x="0" y="31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49" y="0"/>
                    <a:pt x="63" y="14"/>
                    <a:pt x="63" y="31"/>
                  </a:cubicBezTo>
                  <a:cubicBezTo>
                    <a:pt x="63" y="245"/>
                    <a:pt x="63" y="245"/>
                    <a:pt x="63" y="245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21" name="Freeform 388"/>
            <p:cNvSpPr>
              <a:spLocks/>
            </p:cNvSpPr>
            <p:nvPr userDrawn="1"/>
          </p:nvSpPr>
          <p:spPr bwMode="auto">
            <a:xfrm>
              <a:off x="6496051" y="4168776"/>
              <a:ext cx="119063" cy="398463"/>
            </a:xfrm>
            <a:custGeom>
              <a:avLst/>
              <a:gdLst>
                <a:gd name="T0" fmla="*/ 12 w 75"/>
                <a:gd name="T1" fmla="*/ 251 h 251"/>
                <a:gd name="T2" fmla="*/ 12 w 75"/>
                <a:gd name="T3" fmla="*/ 37 h 251"/>
                <a:gd name="T4" fmla="*/ 19 w 75"/>
                <a:gd name="T5" fmla="*/ 19 h 251"/>
                <a:gd name="T6" fmla="*/ 37 w 75"/>
                <a:gd name="T7" fmla="*/ 12 h 251"/>
                <a:gd name="T8" fmla="*/ 55 w 75"/>
                <a:gd name="T9" fmla="*/ 19 h 251"/>
                <a:gd name="T10" fmla="*/ 63 w 75"/>
                <a:gd name="T11" fmla="*/ 37 h 251"/>
                <a:gd name="T12" fmla="*/ 63 w 75"/>
                <a:gd name="T13" fmla="*/ 251 h 251"/>
                <a:gd name="T14" fmla="*/ 75 w 75"/>
                <a:gd name="T15" fmla="*/ 251 h 251"/>
                <a:gd name="T16" fmla="*/ 75 w 75"/>
                <a:gd name="T17" fmla="*/ 37 h 251"/>
                <a:gd name="T18" fmla="*/ 37 w 75"/>
                <a:gd name="T19" fmla="*/ 0 h 251"/>
                <a:gd name="T20" fmla="*/ 0 w 75"/>
                <a:gd name="T21" fmla="*/ 37 h 251"/>
                <a:gd name="T22" fmla="*/ 0 w 75"/>
                <a:gd name="T23" fmla="*/ 251 h 251"/>
                <a:gd name="T24" fmla="*/ 12 w 75"/>
                <a:gd name="T25" fmla="*/ 251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5" h="251">
                  <a:moveTo>
                    <a:pt x="12" y="251"/>
                  </a:moveTo>
                  <a:cubicBezTo>
                    <a:pt x="12" y="37"/>
                    <a:pt x="12" y="37"/>
                    <a:pt x="12" y="37"/>
                  </a:cubicBezTo>
                  <a:cubicBezTo>
                    <a:pt x="12" y="30"/>
                    <a:pt x="15" y="24"/>
                    <a:pt x="19" y="19"/>
                  </a:cubicBezTo>
                  <a:cubicBezTo>
                    <a:pt x="24" y="15"/>
                    <a:pt x="30" y="12"/>
                    <a:pt x="37" y="12"/>
                  </a:cubicBezTo>
                  <a:cubicBezTo>
                    <a:pt x="44" y="12"/>
                    <a:pt x="51" y="15"/>
                    <a:pt x="55" y="19"/>
                  </a:cubicBezTo>
                  <a:cubicBezTo>
                    <a:pt x="60" y="24"/>
                    <a:pt x="63" y="30"/>
                    <a:pt x="63" y="37"/>
                  </a:cubicBezTo>
                  <a:cubicBezTo>
                    <a:pt x="63" y="251"/>
                    <a:pt x="63" y="251"/>
                    <a:pt x="63" y="251"/>
                  </a:cubicBezTo>
                  <a:cubicBezTo>
                    <a:pt x="75" y="251"/>
                    <a:pt x="75" y="251"/>
                    <a:pt x="75" y="251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75" y="17"/>
                    <a:pt x="58" y="0"/>
                    <a:pt x="37" y="0"/>
                  </a:cubicBezTo>
                  <a:cubicBezTo>
                    <a:pt x="17" y="0"/>
                    <a:pt x="0" y="17"/>
                    <a:pt x="0" y="37"/>
                  </a:cubicBezTo>
                  <a:cubicBezTo>
                    <a:pt x="0" y="251"/>
                    <a:pt x="0" y="251"/>
                    <a:pt x="0" y="251"/>
                  </a:cubicBezTo>
                  <a:cubicBezTo>
                    <a:pt x="12" y="251"/>
                    <a:pt x="12" y="251"/>
                    <a:pt x="12" y="251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22" name="Freeform 389"/>
            <p:cNvSpPr>
              <a:spLocks/>
            </p:cNvSpPr>
            <p:nvPr userDrawn="1"/>
          </p:nvSpPr>
          <p:spPr bwMode="auto">
            <a:xfrm>
              <a:off x="6607176" y="4264026"/>
              <a:ext cx="100013" cy="303213"/>
            </a:xfrm>
            <a:custGeom>
              <a:avLst/>
              <a:gdLst>
                <a:gd name="T0" fmla="*/ 0 w 63"/>
                <a:gd name="T1" fmla="*/ 191 h 191"/>
                <a:gd name="T2" fmla="*/ 0 w 63"/>
                <a:gd name="T3" fmla="*/ 32 h 191"/>
                <a:gd name="T4" fmla="*/ 31 w 63"/>
                <a:gd name="T5" fmla="*/ 0 h 191"/>
                <a:gd name="T6" fmla="*/ 63 w 63"/>
                <a:gd name="T7" fmla="*/ 32 h 191"/>
                <a:gd name="T8" fmla="*/ 63 w 63"/>
                <a:gd name="T9" fmla="*/ 1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191">
                  <a:moveTo>
                    <a:pt x="0" y="191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49" y="0"/>
                    <a:pt x="63" y="14"/>
                    <a:pt x="63" y="32"/>
                  </a:cubicBezTo>
                  <a:cubicBezTo>
                    <a:pt x="63" y="191"/>
                    <a:pt x="63" y="191"/>
                    <a:pt x="63" y="19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23" name="Freeform 390"/>
            <p:cNvSpPr>
              <a:spLocks/>
            </p:cNvSpPr>
            <p:nvPr userDrawn="1"/>
          </p:nvSpPr>
          <p:spPr bwMode="auto">
            <a:xfrm>
              <a:off x="6597651" y="4254501"/>
              <a:ext cx="119063" cy="312738"/>
            </a:xfrm>
            <a:custGeom>
              <a:avLst/>
              <a:gdLst>
                <a:gd name="T0" fmla="*/ 12 w 75"/>
                <a:gd name="T1" fmla="*/ 197 h 197"/>
                <a:gd name="T2" fmla="*/ 12 w 75"/>
                <a:gd name="T3" fmla="*/ 38 h 197"/>
                <a:gd name="T4" fmla="*/ 19 w 75"/>
                <a:gd name="T5" fmla="*/ 20 h 197"/>
                <a:gd name="T6" fmla="*/ 37 w 75"/>
                <a:gd name="T7" fmla="*/ 12 h 197"/>
                <a:gd name="T8" fmla="*/ 55 w 75"/>
                <a:gd name="T9" fmla="*/ 20 h 197"/>
                <a:gd name="T10" fmla="*/ 63 w 75"/>
                <a:gd name="T11" fmla="*/ 38 h 197"/>
                <a:gd name="T12" fmla="*/ 63 w 75"/>
                <a:gd name="T13" fmla="*/ 197 h 197"/>
                <a:gd name="T14" fmla="*/ 75 w 75"/>
                <a:gd name="T15" fmla="*/ 197 h 197"/>
                <a:gd name="T16" fmla="*/ 75 w 75"/>
                <a:gd name="T17" fmla="*/ 38 h 197"/>
                <a:gd name="T18" fmla="*/ 37 w 75"/>
                <a:gd name="T19" fmla="*/ 0 h 197"/>
                <a:gd name="T20" fmla="*/ 0 w 75"/>
                <a:gd name="T21" fmla="*/ 38 h 197"/>
                <a:gd name="T22" fmla="*/ 0 w 75"/>
                <a:gd name="T23" fmla="*/ 197 h 197"/>
                <a:gd name="T24" fmla="*/ 12 w 75"/>
                <a:gd name="T25" fmla="*/ 19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5" h="197">
                  <a:moveTo>
                    <a:pt x="12" y="197"/>
                  </a:moveTo>
                  <a:cubicBezTo>
                    <a:pt x="12" y="38"/>
                    <a:pt x="12" y="38"/>
                    <a:pt x="12" y="38"/>
                  </a:cubicBezTo>
                  <a:cubicBezTo>
                    <a:pt x="12" y="31"/>
                    <a:pt x="15" y="24"/>
                    <a:pt x="19" y="20"/>
                  </a:cubicBezTo>
                  <a:cubicBezTo>
                    <a:pt x="24" y="15"/>
                    <a:pt x="30" y="12"/>
                    <a:pt x="37" y="12"/>
                  </a:cubicBezTo>
                  <a:cubicBezTo>
                    <a:pt x="44" y="12"/>
                    <a:pt x="51" y="15"/>
                    <a:pt x="55" y="20"/>
                  </a:cubicBezTo>
                  <a:cubicBezTo>
                    <a:pt x="60" y="24"/>
                    <a:pt x="63" y="31"/>
                    <a:pt x="63" y="38"/>
                  </a:cubicBezTo>
                  <a:cubicBezTo>
                    <a:pt x="63" y="197"/>
                    <a:pt x="63" y="197"/>
                    <a:pt x="63" y="197"/>
                  </a:cubicBezTo>
                  <a:cubicBezTo>
                    <a:pt x="75" y="197"/>
                    <a:pt x="75" y="197"/>
                    <a:pt x="75" y="197"/>
                  </a:cubicBezTo>
                  <a:cubicBezTo>
                    <a:pt x="75" y="38"/>
                    <a:pt x="75" y="38"/>
                    <a:pt x="75" y="38"/>
                  </a:cubicBezTo>
                  <a:cubicBezTo>
                    <a:pt x="75" y="17"/>
                    <a:pt x="58" y="0"/>
                    <a:pt x="37" y="0"/>
                  </a:cubicBezTo>
                  <a:cubicBezTo>
                    <a:pt x="17" y="0"/>
                    <a:pt x="0" y="17"/>
                    <a:pt x="0" y="38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12" y="197"/>
                    <a:pt x="12" y="197"/>
                    <a:pt x="12" y="197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24" name="Freeform 391"/>
            <p:cNvSpPr>
              <a:spLocks/>
            </p:cNvSpPr>
            <p:nvPr userDrawn="1"/>
          </p:nvSpPr>
          <p:spPr bwMode="auto">
            <a:xfrm>
              <a:off x="9802813" y="3967163"/>
              <a:ext cx="774700" cy="1090613"/>
            </a:xfrm>
            <a:custGeom>
              <a:avLst/>
              <a:gdLst>
                <a:gd name="T0" fmla="*/ 0 w 488"/>
                <a:gd name="T1" fmla="*/ 26 h 687"/>
                <a:gd name="T2" fmla="*/ 26 w 488"/>
                <a:gd name="T3" fmla="*/ 0 h 687"/>
                <a:gd name="T4" fmla="*/ 462 w 488"/>
                <a:gd name="T5" fmla="*/ 0 h 687"/>
                <a:gd name="T6" fmla="*/ 488 w 488"/>
                <a:gd name="T7" fmla="*/ 26 h 687"/>
                <a:gd name="T8" fmla="*/ 488 w 488"/>
                <a:gd name="T9" fmla="*/ 661 h 687"/>
                <a:gd name="T10" fmla="*/ 462 w 488"/>
                <a:gd name="T11" fmla="*/ 687 h 687"/>
                <a:gd name="T12" fmla="*/ 26 w 488"/>
                <a:gd name="T13" fmla="*/ 687 h 687"/>
                <a:gd name="T14" fmla="*/ 0 w 488"/>
                <a:gd name="T15" fmla="*/ 661 h 687"/>
                <a:gd name="T16" fmla="*/ 0 w 488"/>
                <a:gd name="T17" fmla="*/ 26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8" h="687">
                  <a:moveTo>
                    <a:pt x="0" y="26"/>
                  </a:moveTo>
                  <a:cubicBezTo>
                    <a:pt x="0" y="12"/>
                    <a:pt x="12" y="0"/>
                    <a:pt x="26" y="0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76" y="0"/>
                    <a:pt x="488" y="12"/>
                    <a:pt x="488" y="26"/>
                  </a:cubicBezTo>
                  <a:cubicBezTo>
                    <a:pt x="488" y="661"/>
                    <a:pt x="488" y="661"/>
                    <a:pt x="488" y="661"/>
                  </a:cubicBezTo>
                  <a:cubicBezTo>
                    <a:pt x="488" y="676"/>
                    <a:pt x="476" y="687"/>
                    <a:pt x="462" y="687"/>
                  </a:cubicBezTo>
                  <a:cubicBezTo>
                    <a:pt x="26" y="687"/>
                    <a:pt x="26" y="687"/>
                    <a:pt x="26" y="687"/>
                  </a:cubicBezTo>
                  <a:cubicBezTo>
                    <a:pt x="12" y="687"/>
                    <a:pt x="0" y="676"/>
                    <a:pt x="0" y="661"/>
                  </a:cubicBezTo>
                  <a:lnTo>
                    <a:pt x="0" y="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25" name="Freeform 392"/>
            <p:cNvSpPr>
              <a:spLocks/>
            </p:cNvSpPr>
            <p:nvPr userDrawn="1"/>
          </p:nvSpPr>
          <p:spPr bwMode="auto">
            <a:xfrm>
              <a:off x="9793288" y="3957638"/>
              <a:ext cx="793750" cy="1109663"/>
            </a:xfrm>
            <a:custGeom>
              <a:avLst/>
              <a:gdLst>
                <a:gd name="T0" fmla="*/ 6 w 500"/>
                <a:gd name="T1" fmla="*/ 32 h 699"/>
                <a:gd name="T2" fmla="*/ 12 w 500"/>
                <a:gd name="T3" fmla="*/ 32 h 699"/>
                <a:gd name="T4" fmla="*/ 18 w 500"/>
                <a:gd name="T5" fmla="*/ 18 h 699"/>
                <a:gd name="T6" fmla="*/ 32 w 500"/>
                <a:gd name="T7" fmla="*/ 12 h 699"/>
                <a:gd name="T8" fmla="*/ 468 w 500"/>
                <a:gd name="T9" fmla="*/ 12 h 699"/>
                <a:gd name="T10" fmla="*/ 482 w 500"/>
                <a:gd name="T11" fmla="*/ 18 h 699"/>
                <a:gd name="T12" fmla="*/ 488 w 500"/>
                <a:gd name="T13" fmla="*/ 32 h 699"/>
                <a:gd name="T14" fmla="*/ 488 w 500"/>
                <a:gd name="T15" fmla="*/ 667 h 699"/>
                <a:gd name="T16" fmla="*/ 482 w 500"/>
                <a:gd name="T17" fmla="*/ 681 h 699"/>
                <a:gd name="T18" fmla="*/ 468 w 500"/>
                <a:gd name="T19" fmla="*/ 687 h 699"/>
                <a:gd name="T20" fmla="*/ 32 w 500"/>
                <a:gd name="T21" fmla="*/ 687 h 699"/>
                <a:gd name="T22" fmla="*/ 18 w 500"/>
                <a:gd name="T23" fmla="*/ 681 h 699"/>
                <a:gd name="T24" fmla="*/ 12 w 500"/>
                <a:gd name="T25" fmla="*/ 667 h 699"/>
                <a:gd name="T26" fmla="*/ 12 w 500"/>
                <a:gd name="T27" fmla="*/ 32 h 699"/>
                <a:gd name="T28" fmla="*/ 6 w 500"/>
                <a:gd name="T29" fmla="*/ 32 h 699"/>
                <a:gd name="T30" fmla="*/ 0 w 500"/>
                <a:gd name="T31" fmla="*/ 32 h 699"/>
                <a:gd name="T32" fmla="*/ 0 w 500"/>
                <a:gd name="T33" fmla="*/ 667 h 699"/>
                <a:gd name="T34" fmla="*/ 32 w 500"/>
                <a:gd name="T35" fmla="*/ 699 h 699"/>
                <a:gd name="T36" fmla="*/ 468 w 500"/>
                <a:gd name="T37" fmla="*/ 699 h 699"/>
                <a:gd name="T38" fmla="*/ 500 w 500"/>
                <a:gd name="T39" fmla="*/ 667 h 699"/>
                <a:gd name="T40" fmla="*/ 500 w 500"/>
                <a:gd name="T41" fmla="*/ 32 h 699"/>
                <a:gd name="T42" fmla="*/ 468 w 500"/>
                <a:gd name="T43" fmla="*/ 0 h 699"/>
                <a:gd name="T44" fmla="*/ 32 w 500"/>
                <a:gd name="T45" fmla="*/ 0 h 699"/>
                <a:gd name="T46" fmla="*/ 0 w 500"/>
                <a:gd name="T47" fmla="*/ 32 h 699"/>
                <a:gd name="T48" fmla="*/ 6 w 500"/>
                <a:gd name="T49" fmla="*/ 32 h 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00" h="699">
                  <a:moveTo>
                    <a:pt x="6" y="32"/>
                  </a:moveTo>
                  <a:cubicBezTo>
                    <a:pt x="12" y="32"/>
                    <a:pt x="12" y="32"/>
                    <a:pt x="12" y="32"/>
                  </a:cubicBezTo>
                  <a:cubicBezTo>
                    <a:pt x="12" y="27"/>
                    <a:pt x="15" y="22"/>
                    <a:pt x="18" y="18"/>
                  </a:cubicBezTo>
                  <a:cubicBezTo>
                    <a:pt x="22" y="14"/>
                    <a:pt x="27" y="12"/>
                    <a:pt x="32" y="12"/>
                  </a:cubicBezTo>
                  <a:cubicBezTo>
                    <a:pt x="468" y="12"/>
                    <a:pt x="468" y="12"/>
                    <a:pt x="468" y="12"/>
                  </a:cubicBezTo>
                  <a:cubicBezTo>
                    <a:pt x="474" y="12"/>
                    <a:pt x="479" y="14"/>
                    <a:pt x="482" y="18"/>
                  </a:cubicBezTo>
                  <a:cubicBezTo>
                    <a:pt x="486" y="22"/>
                    <a:pt x="488" y="27"/>
                    <a:pt x="488" y="32"/>
                  </a:cubicBezTo>
                  <a:cubicBezTo>
                    <a:pt x="488" y="667"/>
                    <a:pt x="488" y="667"/>
                    <a:pt x="488" y="667"/>
                  </a:cubicBezTo>
                  <a:cubicBezTo>
                    <a:pt x="488" y="673"/>
                    <a:pt x="486" y="678"/>
                    <a:pt x="482" y="681"/>
                  </a:cubicBezTo>
                  <a:cubicBezTo>
                    <a:pt x="479" y="685"/>
                    <a:pt x="474" y="687"/>
                    <a:pt x="468" y="687"/>
                  </a:cubicBezTo>
                  <a:cubicBezTo>
                    <a:pt x="32" y="687"/>
                    <a:pt x="32" y="687"/>
                    <a:pt x="32" y="687"/>
                  </a:cubicBezTo>
                  <a:cubicBezTo>
                    <a:pt x="27" y="687"/>
                    <a:pt x="22" y="685"/>
                    <a:pt x="18" y="681"/>
                  </a:cubicBezTo>
                  <a:cubicBezTo>
                    <a:pt x="15" y="678"/>
                    <a:pt x="12" y="673"/>
                    <a:pt x="12" y="667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667"/>
                    <a:pt x="0" y="667"/>
                    <a:pt x="0" y="667"/>
                  </a:cubicBezTo>
                  <a:cubicBezTo>
                    <a:pt x="0" y="685"/>
                    <a:pt x="15" y="699"/>
                    <a:pt x="32" y="699"/>
                  </a:cubicBezTo>
                  <a:cubicBezTo>
                    <a:pt x="468" y="699"/>
                    <a:pt x="468" y="699"/>
                    <a:pt x="468" y="699"/>
                  </a:cubicBezTo>
                  <a:cubicBezTo>
                    <a:pt x="486" y="699"/>
                    <a:pt x="500" y="685"/>
                    <a:pt x="500" y="667"/>
                  </a:cubicBezTo>
                  <a:cubicBezTo>
                    <a:pt x="500" y="32"/>
                    <a:pt x="500" y="32"/>
                    <a:pt x="500" y="32"/>
                  </a:cubicBezTo>
                  <a:cubicBezTo>
                    <a:pt x="500" y="15"/>
                    <a:pt x="486" y="0"/>
                    <a:pt x="468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15" y="0"/>
                    <a:pt x="0" y="15"/>
                    <a:pt x="0" y="32"/>
                  </a:cubicBezTo>
                  <a:lnTo>
                    <a:pt x="6" y="32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26" name="Rectangle 393"/>
            <p:cNvSpPr>
              <a:spLocks noChangeArrowheads="1"/>
            </p:cNvSpPr>
            <p:nvPr userDrawn="1"/>
          </p:nvSpPr>
          <p:spPr bwMode="auto">
            <a:xfrm>
              <a:off x="9874251" y="4081463"/>
              <a:ext cx="633413" cy="8747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27" name="Freeform 394"/>
            <p:cNvSpPr>
              <a:spLocks noEditPoints="1"/>
            </p:cNvSpPr>
            <p:nvPr userDrawn="1"/>
          </p:nvSpPr>
          <p:spPr bwMode="auto">
            <a:xfrm>
              <a:off x="9863138" y="4070351"/>
              <a:ext cx="655638" cy="898525"/>
            </a:xfrm>
            <a:custGeom>
              <a:avLst/>
              <a:gdLst>
                <a:gd name="T0" fmla="*/ 398 w 413"/>
                <a:gd name="T1" fmla="*/ 14 h 566"/>
                <a:gd name="T2" fmla="*/ 398 w 413"/>
                <a:gd name="T3" fmla="*/ 551 h 566"/>
                <a:gd name="T4" fmla="*/ 14 w 413"/>
                <a:gd name="T5" fmla="*/ 551 h 566"/>
                <a:gd name="T6" fmla="*/ 14 w 413"/>
                <a:gd name="T7" fmla="*/ 14 h 566"/>
                <a:gd name="T8" fmla="*/ 398 w 413"/>
                <a:gd name="T9" fmla="*/ 14 h 566"/>
                <a:gd name="T10" fmla="*/ 413 w 413"/>
                <a:gd name="T11" fmla="*/ 0 h 566"/>
                <a:gd name="T12" fmla="*/ 0 w 413"/>
                <a:gd name="T13" fmla="*/ 0 h 566"/>
                <a:gd name="T14" fmla="*/ 0 w 413"/>
                <a:gd name="T15" fmla="*/ 566 h 566"/>
                <a:gd name="T16" fmla="*/ 413 w 413"/>
                <a:gd name="T17" fmla="*/ 566 h 566"/>
                <a:gd name="T18" fmla="*/ 413 w 413"/>
                <a:gd name="T19" fmla="*/ 0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3" h="566">
                  <a:moveTo>
                    <a:pt x="398" y="14"/>
                  </a:moveTo>
                  <a:lnTo>
                    <a:pt x="398" y="551"/>
                  </a:lnTo>
                  <a:lnTo>
                    <a:pt x="14" y="551"/>
                  </a:lnTo>
                  <a:lnTo>
                    <a:pt x="14" y="14"/>
                  </a:lnTo>
                  <a:lnTo>
                    <a:pt x="398" y="14"/>
                  </a:lnTo>
                  <a:close/>
                  <a:moveTo>
                    <a:pt x="413" y="0"/>
                  </a:moveTo>
                  <a:lnTo>
                    <a:pt x="0" y="0"/>
                  </a:lnTo>
                  <a:lnTo>
                    <a:pt x="0" y="566"/>
                  </a:lnTo>
                  <a:lnTo>
                    <a:pt x="413" y="566"/>
                  </a:lnTo>
                  <a:lnTo>
                    <a:pt x="413" y="0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28" name="Freeform 395"/>
            <p:cNvSpPr>
              <a:spLocks noEditPoints="1"/>
            </p:cNvSpPr>
            <p:nvPr userDrawn="1"/>
          </p:nvSpPr>
          <p:spPr bwMode="auto">
            <a:xfrm>
              <a:off x="9863138" y="4070351"/>
              <a:ext cx="655638" cy="898525"/>
            </a:xfrm>
            <a:custGeom>
              <a:avLst/>
              <a:gdLst>
                <a:gd name="T0" fmla="*/ 398 w 413"/>
                <a:gd name="T1" fmla="*/ 14 h 566"/>
                <a:gd name="T2" fmla="*/ 398 w 413"/>
                <a:gd name="T3" fmla="*/ 551 h 566"/>
                <a:gd name="T4" fmla="*/ 14 w 413"/>
                <a:gd name="T5" fmla="*/ 551 h 566"/>
                <a:gd name="T6" fmla="*/ 14 w 413"/>
                <a:gd name="T7" fmla="*/ 14 h 566"/>
                <a:gd name="T8" fmla="*/ 398 w 413"/>
                <a:gd name="T9" fmla="*/ 14 h 566"/>
                <a:gd name="T10" fmla="*/ 413 w 413"/>
                <a:gd name="T11" fmla="*/ 0 h 566"/>
                <a:gd name="T12" fmla="*/ 0 w 413"/>
                <a:gd name="T13" fmla="*/ 0 h 566"/>
                <a:gd name="T14" fmla="*/ 0 w 413"/>
                <a:gd name="T15" fmla="*/ 566 h 566"/>
                <a:gd name="T16" fmla="*/ 413 w 413"/>
                <a:gd name="T17" fmla="*/ 566 h 566"/>
                <a:gd name="T18" fmla="*/ 413 w 413"/>
                <a:gd name="T19" fmla="*/ 0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3" h="566">
                  <a:moveTo>
                    <a:pt x="398" y="14"/>
                  </a:moveTo>
                  <a:lnTo>
                    <a:pt x="398" y="551"/>
                  </a:lnTo>
                  <a:lnTo>
                    <a:pt x="14" y="551"/>
                  </a:lnTo>
                  <a:lnTo>
                    <a:pt x="14" y="14"/>
                  </a:lnTo>
                  <a:lnTo>
                    <a:pt x="398" y="14"/>
                  </a:lnTo>
                  <a:moveTo>
                    <a:pt x="413" y="0"/>
                  </a:moveTo>
                  <a:lnTo>
                    <a:pt x="0" y="0"/>
                  </a:lnTo>
                  <a:lnTo>
                    <a:pt x="0" y="566"/>
                  </a:lnTo>
                  <a:lnTo>
                    <a:pt x="413" y="566"/>
                  </a:lnTo>
                  <a:lnTo>
                    <a:pt x="41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29" name="Rectangle 396"/>
            <p:cNvSpPr>
              <a:spLocks noChangeArrowheads="1"/>
            </p:cNvSpPr>
            <p:nvPr userDrawn="1"/>
          </p:nvSpPr>
          <p:spPr bwMode="auto">
            <a:xfrm>
              <a:off x="10160001" y="4016376"/>
              <a:ext cx="619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30" name="Freeform 397"/>
            <p:cNvSpPr>
              <a:spLocks/>
            </p:cNvSpPr>
            <p:nvPr userDrawn="1"/>
          </p:nvSpPr>
          <p:spPr bwMode="auto">
            <a:xfrm>
              <a:off x="10160001" y="4016376"/>
              <a:ext cx="61913" cy="19050"/>
            </a:xfrm>
            <a:custGeom>
              <a:avLst/>
              <a:gdLst>
                <a:gd name="T0" fmla="*/ 39 w 39"/>
                <a:gd name="T1" fmla="*/ 0 h 12"/>
                <a:gd name="T2" fmla="*/ 0 w 39"/>
                <a:gd name="T3" fmla="*/ 0 h 12"/>
                <a:gd name="T4" fmla="*/ 0 w 39"/>
                <a:gd name="T5" fmla="*/ 12 h 12"/>
                <a:gd name="T6" fmla="*/ 39 w 39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" h="12">
                  <a:moveTo>
                    <a:pt x="39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39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31" name="Rectangle 398"/>
            <p:cNvSpPr>
              <a:spLocks noChangeArrowheads="1"/>
            </p:cNvSpPr>
            <p:nvPr userDrawn="1"/>
          </p:nvSpPr>
          <p:spPr bwMode="auto">
            <a:xfrm>
              <a:off x="10172701" y="4995863"/>
              <a:ext cx="365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32" name="Freeform 399"/>
            <p:cNvSpPr>
              <a:spLocks/>
            </p:cNvSpPr>
            <p:nvPr userDrawn="1"/>
          </p:nvSpPr>
          <p:spPr bwMode="auto">
            <a:xfrm>
              <a:off x="10172701" y="4995863"/>
              <a:ext cx="36513" cy="19050"/>
            </a:xfrm>
            <a:custGeom>
              <a:avLst/>
              <a:gdLst>
                <a:gd name="T0" fmla="*/ 23 w 23"/>
                <a:gd name="T1" fmla="*/ 0 h 12"/>
                <a:gd name="T2" fmla="*/ 0 w 23"/>
                <a:gd name="T3" fmla="*/ 0 h 12"/>
                <a:gd name="T4" fmla="*/ 0 w 23"/>
                <a:gd name="T5" fmla="*/ 12 h 12"/>
                <a:gd name="T6" fmla="*/ 23 w 23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2">
                  <a:moveTo>
                    <a:pt x="23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23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33" name="Rectangle 400"/>
            <p:cNvSpPr>
              <a:spLocks noChangeArrowheads="1"/>
            </p:cNvSpPr>
            <p:nvPr userDrawn="1"/>
          </p:nvSpPr>
          <p:spPr bwMode="auto">
            <a:xfrm>
              <a:off x="9920288" y="4821238"/>
              <a:ext cx="133350" cy="19050"/>
            </a:xfrm>
            <a:prstGeom prst="rect">
              <a:avLst/>
            </a:prstGeom>
            <a:solidFill>
              <a:srgbClr val="3542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34" name="Freeform 401"/>
            <p:cNvSpPr>
              <a:spLocks/>
            </p:cNvSpPr>
            <p:nvPr userDrawn="1"/>
          </p:nvSpPr>
          <p:spPr bwMode="auto">
            <a:xfrm>
              <a:off x="9920288" y="4821238"/>
              <a:ext cx="133350" cy="19050"/>
            </a:xfrm>
            <a:custGeom>
              <a:avLst/>
              <a:gdLst>
                <a:gd name="T0" fmla="*/ 0 w 84"/>
                <a:gd name="T1" fmla="*/ 12 h 12"/>
                <a:gd name="T2" fmla="*/ 84 w 84"/>
                <a:gd name="T3" fmla="*/ 12 h 12"/>
                <a:gd name="T4" fmla="*/ 84 w 84"/>
                <a:gd name="T5" fmla="*/ 0 h 12"/>
                <a:gd name="T6" fmla="*/ 0 w 84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" h="12">
                  <a:moveTo>
                    <a:pt x="0" y="12"/>
                  </a:moveTo>
                  <a:lnTo>
                    <a:pt x="84" y="12"/>
                  </a:lnTo>
                  <a:lnTo>
                    <a:pt x="8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35" name="Rectangle 402"/>
            <p:cNvSpPr>
              <a:spLocks noChangeArrowheads="1"/>
            </p:cNvSpPr>
            <p:nvPr userDrawn="1"/>
          </p:nvSpPr>
          <p:spPr bwMode="auto">
            <a:xfrm>
              <a:off x="9920288" y="4872038"/>
              <a:ext cx="133350" cy="19050"/>
            </a:xfrm>
            <a:prstGeom prst="rect">
              <a:avLst/>
            </a:prstGeom>
            <a:solidFill>
              <a:srgbClr val="3542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36" name="Freeform 403"/>
            <p:cNvSpPr>
              <a:spLocks/>
            </p:cNvSpPr>
            <p:nvPr userDrawn="1"/>
          </p:nvSpPr>
          <p:spPr bwMode="auto">
            <a:xfrm>
              <a:off x="9920288" y="4872038"/>
              <a:ext cx="133350" cy="19050"/>
            </a:xfrm>
            <a:custGeom>
              <a:avLst/>
              <a:gdLst>
                <a:gd name="T0" fmla="*/ 0 w 84"/>
                <a:gd name="T1" fmla="*/ 12 h 12"/>
                <a:gd name="T2" fmla="*/ 84 w 84"/>
                <a:gd name="T3" fmla="*/ 12 h 12"/>
                <a:gd name="T4" fmla="*/ 84 w 84"/>
                <a:gd name="T5" fmla="*/ 0 h 12"/>
                <a:gd name="T6" fmla="*/ 0 w 84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" h="12">
                  <a:moveTo>
                    <a:pt x="0" y="12"/>
                  </a:moveTo>
                  <a:lnTo>
                    <a:pt x="84" y="12"/>
                  </a:lnTo>
                  <a:lnTo>
                    <a:pt x="8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37" name="Rectangle 404"/>
            <p:cNvSpPr>
              <a:spLocks noChangeArrowheads="1"/>
            </p:cNvSpPr>
            <p:nvPr userDrawn="1"/>
          </p:nvSpPr>
          <p:spPr bwMode="auto">
            <a:xfrm>
              <a:off x="9925051" y="4708526"/>
              <a:ext cx="123825" cy="74613"/>
            </a:xfrm>
            <a:prstGeom prst="rect">
              <a:avLst/>
            </a:pr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38" name="Freeform 405"/>
            <p:cNvSpPr>
              <a:spLocks/>
            </p:cNvSpPr>
            <p:nvPr userDrawn="1"/>
          </p:nvSpPr>
          <p:spPr bwMode="auto">
            <a:xfrm>
              <a:off x="9915526" y="4699001"/>
              <a:ext cx="142875" cy="93663"/>
            </a:xfrm>
            <a:custGeom>
              <a:avLst/>
              <a:gdLst>
                <a:gd name="T0" fmla="*/ 6 w 90"/>
                <a:gd name="T1" fmla="*/ 53 h 59"/>
                <a:gd name="T2" fmla="*/ 6 w 90"/>
                <a:gd name="T3" fmla="*/ 59 h 59"/>
                <a:gd name="T4" fmla="*/ 90 w 90"/>
                <a:gd name="T5" fmla="*/ 59 h 59"/>
                <a:gd name="T6" fmla="*/ 90 w 90"/>
                <a:gd name="T7" fmla="*/ 0 h 59"/>
                <a:gd name="T8" fmla="*/ 0 w 90"/>
                <a:gd name="T9" fmla="*/ 0 h 59"/>
                <a:gd name="T10" fmla="*/ 0 w 90"/>
                <a:gd name="T11" fmla="*/ 59 h 59"/>
                <a:gd name="T12" fmla="*/ 6 w 90"/>
                <a:gd name="T13" fmla="*/ 59 h 59"/>
                <a:gd name="T14" fmla="*/ 6 w 90"/>
                <a:gd name="T15" fmla="*/ 53 h 59"/>
                <a:gd name="T16" fmla="*/ 12 w 90"/>
                <a:gd name="T17" fmla="*/ 53 h 59"/>
                <a:gd name="T18" fmla="*/ 12 w 90"/>
                <a:gd name="T19" fmla="*/ 12 h 59"/>
                <a:gd name="T20" fmla="*/ 78 w 90"/>
                <a:gd name="T21" fmla="*/ 12 h 59"/>
                <a:gd name="T22" fmla="*/ 78 w 90"/>
                <a:gd name="T23" fmla="*/ 47 h 59"/>
                <a:gd name="T24" fmla="*/ 6 w 90"/>
                <a:gd name="T25" fmla="*/ 47 h 59"/>
                <a:gd name="T26" fmla="*/ 6 w 90"/>
                <a:gd name="T27" fmla="*/ 53 h 59"/>
                <a:gd name="T28" fmla="*/ 12 w 90"/>
                <a:gd name="T29" fmla="*/ 53 h 59"/>
                <a:gd name="T30" fmla="*/ 6 w 90"/>
                <a:gd name="T31" fmla="*/ 5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0" h="59">
                  <a:moveTo>
                    <a:pt x="6" y="53"/>
                  </a:moveTo>
                  <a:lnTo>
                    <a:pt x="6" y="59"/>
                  </a:lnTo>
                  <a:lnTo>
                    <a:pt x="90" y="59"/>
                  </a:lnTo>
                  <a:lnTo>
                    <a:pt x="90" y="0"/>
                  </a:lnTo>
                  <a:lnTo>
                    <a:pt x="0" y="0"/>
                  </a:lnTo>
                  <a:lnTo>
                    <a:pt x="0" y="59"/>
                  </a:lnTo>
                  <a:lnTo>
                    <a:pt x="6" y="59"/>
                  </a:lnTo>
                  <a:lnTo>
                    <a:pt x="6" y="53"/>
                  </a:lnTo>
                  <a:lnTo>
                    <a:pt x="12" y="53"/>
                  </a:lnTo>
                  <a:lnTo>
                    <a:pt x="12" y="12"/>
                  </a:lnTo>
                  <a:lnTo>
                    <a:pt x="78" y="12"/>
                  </a:lnTo>
                  <a:lnTo>
                    <a:pt x="78" y="47"/>
                  </a:lnTo>
                  <a:lnTo>
                    <a:pt x="6" y="47"/>
                  </a:lnTo>
                  <a:lnTo>
                    <a:pt x="6" y="53"/>
                  </a:lnTo>
                  <a:lnTo>
                    <a:pt x="12" y="53"/>
                  </a:lnTo>
                  <a:lnTo>
                    <a:pt x="6" y="5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Rectangle 407"/>
            <p:cNvSpPr>
              <a:spLocks noChangeArrowheads="1"/>
            </p:cNvSpPr>
            <p:nvPr userDrawn="1"/>
          </p:nvSpPr>
          <p:spPr bwMode="auto">
            <a:xfrm>
              <a:off x="9926638" y="4211638"/>
              <a:ext cx="320675" cy="34925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408"/>
            <p:cNvSpPr>
              <a:spLocks/>
            </p:cNvSpPr>
            <p:nvPr userDrawn="1"/>
          </p:nvSpPr>
          <p:spPr bwMode="auto">
            <a:xfrm>
              <a:off x="9917113" y="4202113"/>
              <a:ext cx="339725" cy="368300"/>
            </a:xfrm>
            <a:custGeom>
              <a:avLst/>
              <a:gdLst>
                <a:gd name="T0" fmla="*/ 6 w 214"/>
                <a:gd name="T1" fmla="*/ 226 h 232"/>
                <a:gd name="T2" fmla="*/ 6 w 214"/>
                <a:gd name="T3" fmla="*/ 232 h 232"/>
                <a:gd name="T4" fmla="*/ 214 w 214"/>
                <a:gd name="T5" fmla="*/ 232 h 232"/>
                <a:gd name="T6" fmla="*/ 214 w 214"/>
                <a:gd name="T7" fmla="*/ 0 h 232"/>
                <a:gd name="T8" fmla="*/ 0 w 214"/>
                <a:gd name="T9" fmla="*/ 0 h 232"/>
                <a:gd name="T10" fmla="*/ 0 w 214"/>
                <a:gd name="T11" fmla="*/ 232 h 232"/>
                <a:gd name="T12" fmla="*/ 6 w 214"/>
                <a:gd name="T13" fmla="*/ 232 h 232"/>
                <a:gd name="T14" fmla="*/ 6 w 214"/>
                <a:gd name="T15" fmla="*/ 226 h 232"/>
                <a:gd name="T16" fmla="*/ 12 w 214"/>
                <a:gd name="T17" fmla="*/ 226 h 232"/>
                <a:gd name="T18" fmla="*/ 12 w 214"/>
                <a:gd name="T19" fmla="*/ 12 h 232"/>
                <a:gd name="T20" fmla="*/ 202 w 214"/>
                <a:gd name="T21" fmla="*/ 12 h 232"/>
                <a:gd name="T22" fmla="*/ 202 w 214"/>
                <a:gd name="T23" fmla="*/ 220 h 232"/>
                <a:gd name="T24" fmla="*/ 6 w 214"/>
                <a:gd name="T25" fmla="*/ 220 h 232"/>
                <a:gd name="T26" fmla="*/ 6 w 214"/>
                <a:gd name="T27" fmla="*/ 226 h 232"/>
                <a:gd name="T28" fmla="*/ 12 w 214"/>
                <a:gd name="T29" fmla="*/ 226 h 232"/>
                <a:gd name="T30" fmla="*/ 6 w 214"/>
                <a:gd name="T31" fmla="*/ 226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4" h="232">
                  <a:moveTo>
                    <a:pt x="6" y="226"/>
                  </a:moveTo>
                  <a:lnTo>
                    <a:pt x="6" y="232"/>
                  </a:lnTo>
                  <a:lnTo>
                    <a:pt x="214" y="232"/>
                  </a:lnTo>
                  <a:lnTo>
                    <a:pt x="214" y="0"/>
                  </a:lnTo>
                  <a:lnTo>
                    <a:pt x="0" y="0"/>
                  </a:lnTo>
                  <a:lnTo>
                    <a:pt x="0" y="232"/>
                  </a:lnTo>
                  <a:lnTo>
                    <a:pt x="6" y="232"/>
                  </a:lnTo>
                  <a:lnTo>
                    <a:pt x="6" y="226"/>
                  </a:lnTo>
                  <a:lnTo>
                    <a:pt x="12" y="226"/>
                  </a:lnTo>
                  <a:lnTo>
                    <a:pt x="12" y="12"/>
                  </a:lnTo>
                  <a:lnTo>
                    <a:pt x="202" y="12"/>
                  </a:lnTo>
                  <a:lnTo>
                    <a:pt x="202" y="220"/>
                  </a:lnTo>
                  <a:lnTo>
                    <a:pt x="6" y="220"/>
                  </a:lnTo>
                  <a:lnTo>
                    <a:pt x="6" y="226"/>
                  </a:lnTo>
                  <a:lnTo>
                    <a:pt x="12" y="226"/>
                  </a:lnTo>
                  <a:lnTo>
                    <a:pt x="6" y="226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Rectangle 409"/>
            <p:cNvSpPr>
              <a:spLocks noChangeArrowheads="1"/>
            </p:cNvSpPr>
            <p:nvPr userDrawn="1"/>
          </p:nvSpPr>
          <p:spPr bwMode="auto">
            <a:xfrm>
              <a:off x="10094913" y="4821238"/>
              <a:ext cx="134938" cy="19050"/>
            </a:xfrm>
            <a:prstGeom prst="rect">
              <a:avLst/>
            </a:prstGeom>
            <a:solidFill>
              <a:srgbClr val="3542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410"/>
            <p:cNvSpPr>
              <a:spLocks/>
            </p:cNvSpPr>
            <p:nvPr userDrawn="1"/>
          </p:nvSpPr>
          <p:spPr bwMode="auto">
            <a:xfrm>
              <a:off x="10094913" y="4821238"/>
              <a:ext cx="134938" cy="19050"/>
            </a:xfrm>
            <a:custGeom>
              <a:avLst/>
              <a:gdLst>
                <a:gd name="T0" fmla="*/ 0 w 85"/>
                <a:gd name="T1" fmla="*/ 12 h 12"/>
                <a:gd name="T2" fmla="*/ 85 w 85"/>
                <a:gd name="T3" fmla="*/ 12 h 12"/>
                <a:gd name="T4" fmla="*/ 85 w 85"/>
                <a:gd name="T5" fmla="*/ 0 h 12"/>
                <a:gd name="T6" fmla="*/ 0 w 85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12">
                  <a:moveTo>
                    <a:pt x="0" y="12"/>
                  </a:moveTo>
                  <a:lnTo>
                    <a:pt x="85" y="12"/>
                  </a:lnTo>
                  <a:lnTo>
                    <a:pt x="8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Rectangle 411"/>
            <p:cNvSpPr>
              <a:spLocks noChangeArrowheads="1"/>
            </p:cNvSpPr>
            <p:nvPr userDrawn="1"/>
          </p:nvSpPr>
          <p:spPr bwMode="auto">
            <a:xfrm>
              <a:off x="10094913" y="4872038"/>
              <a:ext cx="134938" cy="19050"/>
            </a:xfrm>
            <a:prstGeom prst="rect">
              <a:avLst/>
            </a:prstGeom>
            <a:solidFill>
              <a:srgbClr val="3542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412"/>
            <p:cNvSpPr>
              <a:spLocks/>
            </p:cNvSpPr>
            <p:nvPr userDrawn="1"/>
          </p:nvSpPr>
          <p:spPr bwMode="auto">
            <a:xfrm>
              <a:off x="10094913" y="4872038"/>
              <a:ext cx="134938" cy="19050"/>
            </a:xfrm>
            <a:custGeom>
              <a:avLst/>
              <a:gdLst>
                <a:gd name="T0" fmla="*/ 0 w 85"/>
                <a:gd name="T1" fmla="*/ 12 h 12"/>
                <a:gd name="T2" fmla="*/ 85 w 85"/>
                <a:gd name="T3" fmla="*/ 12 h 12"/>
                <a:gd name="T4" fmla="*/ 85 w 85"/>
                <a:gd name="T5" fmla="*/ 0 h 12"/>
                <a:gd name="T6" fmla="*/ 0 w 85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12">
                  <a:moveTo>
                    <a:pt x="0" y="12"/>
                  </a:moveTo>
                  <a:lnTo>
                    <a:pt x="85" y="12"/>
                  </a:lnTo>
                  <a:lnTo>
                    <a:pt x="8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Rectangle 413"/>
            <p:cNvSpPr>
              <a:spLocks noChangeArrowheads="1"/>
            </p:cNvSpPr>
            <p:nvPr userDrawn="1"/>
          </p:nvSpPr>
          <p:spPr bwMode="auto">
            <a:xfrm>
              <a:off x="10099676" y="4708525"/>
              <a:ext cx="125413" cy="74613"/>
            </a:xfrm>
            <a:prstGeom prst="rect">
              <a:avLst/>
            </a:pr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414"/>
            <p:cNvSpPr>
              <a:spLocks/>
            </p:cNvSpPr>
            <p:nvPr userDrawn="1"/>
          </p:nvSpPr>
          <p:spPr bwMode="auto">
            <a:xfrm>
              <a:off x="10090151" y="4699000"/>
              <a:ext cx="144463" cy="93663"/>
            </a:xfrm>
            <a:custGeom>
              <a:avLst/>
              <a:gdLst>
                <a:gd name="T0" fmla="*/ 6 w 91"/>
                <a:gd name="T1" fmla="*/ 53 h 59"/>
                <a:gd name="T2" fmla="*/ 6 w 91"/>
                <a:gd name="T3" fmla="*/ 59 h 59"/>
                <a:gd name="T4" fmla="*/ 91 w 91"/>
                <a:gd name="T5" fmla="*/ 59 h 59"/>
                <a:gd name="T6" fmla="*/ 91 w 91"/>
                <a:gd name="T7" fmla="*/ 0 h 59"/>
                <a:gd name="T8" fmla="*/ 0 w 91"/>
                <a:gd name="T9" fmla="*/ 0 h 59"/>
                <a:gd name="T10" fmla="*/ 0 w 91"/>
                <a:gd name="T11" fmla="*/ 59 h 59"/>
                <a:gd name="T12" fmla="*/ 6 w 91"/>
                <a:gd name="T13" fmla="*/ 59 h 59"/>
                <a:gd name="T14" fmla="*/ 6 w 91"/>
                <a:gd name="T15" fmla="*/ 53 h 59"/>
                <a:gd name="T16" fmla="*/ 12 w 91"/>
                <a:gd name="T17" fmla="*/ 53 h 59"/>
                <a:gd name="T18" fmla="*/ 12 w 91"/>
                <a:gd name="T19" fmla="*/ 12 h 59"/>
                <a:gd name="T20" fmla="*/ 79 w 91"/>
                <a:gd name="T21" fmla="*/ 12 h 59"/>
                <a:gd name="T22" fmla="*/ 79 w 91"/>
                <a:gd name="T23" fmla="*/ 47 h 59"/>
                <a:gd name="T24" fmla="*/ 6 w 91"/>
                <a:gd name="T25" fmla="*/ 47 h 59"/>
                <a:gd name="T26" fmla="*/ 6 w 91"/>
                <a:gd name="T27" fmla="*/ 53 h 59"/>
                <a:gd name="T28" fmla="*/ 12 w 91"/>
                <a:gd name="T29" fmla="*/ 53 h 59"/>
                <a:gd name="T30" fmla="*/ 6 w 91"/>
                <a:gd name="T31" fmla="*/ 5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1" h="59">
                  <a:moveTo>
                    <a:pt x="6" y="53"/>
                  </a:moveTo>
                  <a:lnTo>
                    <a:pt x="6" y="59"/>
                  </a:lnTo>
                  <a:lnTo>
                    <a:pt x="91" y="59"/>
                  </a:lnTo>
                  <a:lnTo>
                    <a:pt x="91" y="0"/>
                  </a:lnTo>
                  <a:lnTo>
                    <a:pt x="0" y="0"/>
                  </a:lnTo>
                  <a:lnTo>
                    <a:pt x="0" y="59"/>
                  </a:lnTo>
                  <a:lnTo>
                    <a:pt x="6" y="59"/>
                  </a:lnTo>
                  <a:lnTo>
                    <a:pt x="6" y="53"/>
                  </a:lnTo>
                  <a:lnTo>
                    <a:pt x="12" y="53"/>
                  </a:lnTo>
                  <a:lnTo>
                    <a:pt x="12" y="12"/>
                  </a:lnTo>
                  <a:lnTo>
                    <a:pt x="79" y="12"/>
                  </a:lnTo>
                  <a:lnTo>
                    <a:pt x="79" y="47"/>
                  </a:lnTo>
                  <a:lnTo>
                    <a:pt x="6" y="47"/>
                  </a:lnTo>
                  <a:lnTo>
                    <a:pt x="6" y="53"/>
                  </a:lnTo>
                  <a:lnTo>
                    <a:pt x="12" y="53"/>
                  </a:lnTo>
                  <a:lnTo>
                    <a:pt x="6" y="5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Rectangle 415"/>
            <p:cNvSpPr>
              <a:spLocks noChangeArrowheads="1"/>
            </p:cNvSpPr>
            <p:nvPr userDrawn="1"/>
          </p:nvSpPr>
          <p:spPr bwMode="auto">
            <a:xfrm>
              <a:off x="10271126" y="4821238"/>
              <a:ext cx="134938" cy="19050"/>
            </a:xfrm>
            <a:prstGeom prst="rect">
              <a:avLst/>
            </a:prstGeom>
            <a:solidFill>
              <a:srgbClr val="3542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416"/>
            <p:cNvSpPr>
              <a:spLocks/>
            </p:cNvSpPr>
            <p:nvPr userDrawn="1"/>
          </p:nvSpPr>
          <p:spPr bwMode="auto">
            <a:xfrm>
              <a:off x="10271126" y="4821238"/>
              <a:ext cx="134938" cy="19050"/>
            </a:xfrm>
            <a:custGeom>
              <a:avLst/>
              <a:gdLst>
                <a:gd name="T0" fmla="*/ 0 w 85"/>
                <a:gd name="T1" fmla="*/ 12 h 12"/>
                <a:gd name="T2" fmla="*/ 85 w 85"/>
                <a:gd name="T3" fmla="*/ 12 h 12"/>
                <a:gd name="T4" fmla="*/ 85 w 85"/>
                <a:gd name="T5" fmla="*/ 0 h 12"/>
                <a:gd name="T6" fmla="*/ 0 w 85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12">
                  <a:moveTo>
                    <a:pt x="0" y="12"/>
                  </a:moveTo>
                  <a:lnTo>
                    <a:pt x="85" y="12"/>
                  </a:lnTo>
                  <a:lnTo>
                    <a:pt x="8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Rectangle 417"/>
            <p:cNvSpPr>
              <a:spLocks noChangeArrowheads="1"/>
            </p:cNvSpPr>
            <p:nvPr userDrawn="1"/>
          </p:nvSpPr>
          <p:spPr bwMode="auto">
            <a:xfrm>
              <a:off x="10271126" y="4872038"/>
              <a:ext cx="134938" cy="19050"/>
            </a:xfrm>
            <a:prstGeom prst="rect">
              <a:avLst/>
            </a:prstGeom>
            <a:solidFill>
              <a:srgbClr val="3542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418"/>
            <p:cNvSpPr>
              <a:spLocks/>
            </p:cNvSpPr>
            <p:nvPr userDrawn="1"/>
          </p:nvSpPr>
          <p:spPr bwMode="auto">
            <a:xfrm>
              <a:off x="10271126" y="4872038"/>
              <a:ext cx="134938" cy="19050"/>
            </a:xfrm>
            <a:custGeom>
              <a:avLst/>
              <a:gdLst>
                <a:gd name="T0" fmla="*/ 0 w 85"/>
                <a:gd name="T1" fmla="*/ 12 h 12"/>
                <a:gd name="T2" fmla="*/ 85 w 85"/>
                <a:gd name="T3" fmla="*/ 12 h 12"/>
                <a:gd name="T4" fmla="*/ 85 w 85"/>
                <a:gd name="T5" fmla="*/ 0 h 12"/>
                <a:gd name="T6" fmla="*/ 0 w 85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12">
                  <a:moveTo>
                    <a:pt x="0" y="12"/>
                  </a:moveTo>
                  <a:lnTo>
                    <a:pt x="85" y="12"/>
                  </a:lnTo>
                  <a:lnTo>
                    <a:pt x="8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Rectangle 419"/>
            <p:cNvSpPr>
              <a:spLocks noChangeArrowheads="1"/>
            </p:cNvSpPr>
            <p:nvPr userDrawn="1"/>
          </p:nvSpPr>
          <p:spPr bwMode="auto">
            <a:xfrm>
              <a:off x="10275888" y="4708525"/>
              <a:ext cx="125413" cy="74613"/>
            </a:xfrm>
            <a:prstGeom prst="rect">
              <a:avLst/>
            </a:pr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420"/>
            <p:cNvSpPr>
              <a:spLocks/>
            </p:cNvSpPr>
            <p:nvPr userDrawn="1"/>
          </p:nvSpPr>
          <p:spPr bwMode="auto">
            <a:xfrm>
              <a:off x="10266363" y="4699000"/>
              <a:ext cx="144463" cy="93663"/>
            </a:xfrm>
            <a:custGeom>
              <a:avLst/>
              <a:gdLst>
                <a:gd name="T0" fmla="*/ 6 w 91"/>
                <a:gd name="T1" fmla="*/ 53 h 59"/>
                <a:gd name="T2" fmla="*/ 6 w 91"/>
                <a:gd name="T3" fmla="*/ 59 h 59"/>
                <a:gd name="T4" fmla="*/ 91 w 91"/>
                <a:gd name="T5" fmla="*/ 59 h 59"/>
                <a:gd name="T6" fmla="*/ 91 w 91"/>
                <a:gd name="T7" fmla="*/ 0 h 59"/>
                <a:gd name="T8" fmla="*/ 0 w 91"/>
                <a:gd name="T9" fmla="*/ 0 h 59"/>
                <a:gd name="T10" fmla="*/ 0 w 91"/>
                <a:gd name="T11" fmla="*/ 59 h 59"/>
                <a:gd name="T12" fmla="*/ 6 w 91"/>
                <a:gd name="T13" fmla="*/ 59 h 59"/>
                <a:gd name="T14" fmla="*/ 6 w 91"/>
                <a:gd name="T15" fmla="*/ 53 h 59"/>
                <a:gd name="T16" fmla="*/ 12 w 91"/>
                <a:gd name="T17" fmla="*/ 53 h 59"/>
                <a:gd name="T18" fmla="*/ 12 w 91"/>
                <a:gd name="T19" fmla="*/ 12 h 59"/>
                <a:gd name="T20" fmla="*/ 79 w 91"/>
                <a:gd name="T21" fmla="*/ 12 h 59"/>
                <a:gd name="T22" fmla="*/ 79 w 91"/>
                <a:gd name="T23" fmla="*/ 47 h 59"/>
                <a:gd name="T24" fmla="*/ 6 w 91"/>
                <a:gd name="T25" fmla="*/ 47 h 59"/>
                <a:gd name="T26" fmla="*/ 6 w 91"/>
                <a:gd name="T27" fmla="*/ 53 h 59"/>
                <a:gd name="T28" fmla="*/ 12 w 91"/>
                <a:gd name="T29" fmla="*/ 53 h 59"/>
                <a:gd name="T30" fmla="*/ 6 w 91"/>
                <a:gd name="T31" fmla="*/ 5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1" h="59">
                  <a:moveTo>
                    <a:pt x="6" y="53"/>
                  </a:moveTo>
                  <a:lnTo>
                    <a:pt x="6" y="59"/>
                  </a:lnTo>
                  <a:lnTo>
                    <a:pt x="91" y="59"/>
                  </a:lnTo>
                  <a:lnTo>
                    <a:pt x="91" y="0"/>
                  </a:lnTo>
                  <a:lnTo>
                    <a:pt x="0" y="0"/>
                  </a:lnTo>
                  <a:lnTo>
                    <a:pt x="0" y="59"/>
                  </a:lnTo>
                  <a:lnTo>
                    <a:pt x="6" y="59"/>
                  </a:lnTo>
                  <a:lnTo>
                    <a:pt x="6" y="53"/>
                  </a:lnTo>
                  <a:lnTo>
                    <a:pt x="12" y="53"/>
                  </a:lnTo>
                  <a:lnTo>
                    <a:pt x="12" y="12"/>
                  </a:lnTo>
                  <a:lnTo>
                    <a:pt x="79" y="12"/>
                  </a:lnTo>
                  <a:lnTo>
                    <a:pt x="79" y="47"/>
                  </a:lnTo>
                  <a:lnTo>
                    <a:pt x="6" y="47"/>
                  </a:lnTo>
                  <a:lnTo>
                    <a:pt x="6" y="53"/>
                  </a:lnTo>
                  <a:lnTo>
                    <a:pt x="12" y="53"/>
                  </a:lnTo>
                  <a:lnTo>
                    <a:pt x="6" y="5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421"/>
            <p:cNvSpPr>
              <a:spLocks/>
            </p:cNvSpPr>
            <p:nvPr userDrawn="1"/>
          </p:nvSpPr>
          <p:spPr bwMode="auto">
            <a:xfrm>
              <a:off x="9690101" y="4552950"/>
              <a:ext cx="241300" cy="550863"/>
            </a:xfrm>
            <a:custGeom>
              <a:avLst/>
              <a:gdLst>
                <a:gd name="T0" fmla="*/ 0 w 152"/>
                <a:gd name="T1" fmla="*/ 105 h 347"/>
                <a:gd name="T2" fmla="*/ 16 w 152"/>
                <a:gd name="T3" fmla="*/ 70 h 347"/>
                <a:gd name="T4" fmla="*/ 16 w 152"/>
                <a:gd name="T5" fmla="*/ 70 h 347"/>
                <a:gd name="T6" fmla="*/ 32 w 152"/>
                <a:gd name="T7" fmla="*/ 34 h 347"/>
                <a:gd name="T8" fmla="*/ 47 w 152"/>
                <a:gd name="T9" fmla="*/ 1 h 347"/>
                <a:gd name="T10" fmla="*/ 47 w 152"/>
                <a:gd name="T11" fmla="*/ 1 h 347"/>
                <a:gd name="T12" fmla="*/ 47 w 152"/>
                <a:gd name="T13" fmla="*/ 0 h 347"/>
                <a:gd name="T14" fmla="*/ 152 w 152"/>
                <a:gd name="T15" fmla="*/ 2 h 347"/>
                <a:gd name="T16" fmla="*/ 152 w 152"/>
                <a:gd name="T17" fmla="*/ 4 h 347"/>
                <a:gd name="T18" fmla="*/ 152 w 152"/>
                <a:gd name="T19" fmla="*/ 21 h 347"/>
                <a:gd name="T20" fmla="*/ 99 w 152"/>
                <a:gd name="T21" fmla="*/ 73 h 347"/>
                <a:gd name="T22" fmla="*/ 87 w 152"/>
                <a:gd name="T23" fmla="*/ 72 h 347"/>
                <a:gd name="T24" fmla="*/ 71 w 152"/>
                <a:gd name="T25" fmla="*/ 121 h 347"/>
                <a:gd name="T26" fmla="*/ 126 w 152"/>
                <a:gd name="T27" fmla="*/ 244 h 347"/>
                <a:gd name="T28" fmla="*/ 92 w 152"/>
                <a:gd name="T29" fmla="*/ 347 h 347"/>
                <a:gd name="T30" fmla="*/ 1 w 152"/>
                <a:gd name="T31" fmla="*/ 347 h 347"/>
                <a:gd name="T32" fmla="*/ 1 w 152"/>
                <a:gd name="T33" fmla="*/ 105 h 347"/>
                <a:gd name="T34" fmla="*/ 0 w 152"/>
                <a:gd name="T35" fmla="*/ 105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2" h="347">
                  <a:moveTo>
                    <a:pt x="0" y="105"/>
                  </a:moveTo>
                  <a:cubicBezTo>
                    <a:pt x="16" y="70"/>
                    <a:pt x="16" y="70"/>
                    <a:pt x="16" y="70"/>
                  </a:cubicBezTo>
                  <a:cubicBezTo>
                    <a:pt x="16" y="70"/>
                    <a:pt x="16" y="70"/>
                    <a:pt x="16" y="70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152" y="2"/>
                    <a:pt x="152" y="2"/>
                    <a:pt x="152" y="2"/>
                  </a:cubicBezTo>
                  <a:cubicBezTo>
                    <a:pt x="152" y="2"/>
                    <a:pt x="152" y="3"/>
                    <a:pt x="152" y="4"/>
                  </a:cubicBezTo>
                  <a:cubicBezTo>
                    <a:pt x="152" y="21"/>
                    <a:pt x="152" y="21"/>
                    <a:pt x="152" y="21"/>
                  </a:cubicBezTo>
                  <a:cubicBezTo>
                    <a:pt x="151" y="50"/>
                    <a:pt x="127" y="73"/>
                    <a:pt x="99" y="73"/>
                  </a:cubicBezTo>
                  <a:cubicBezTo>
                    <a:pt x="87" y="72"/>
                    <a:pt x="87" y="72"/>
                    <a:pt x="87" y="72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104" y="145"/>
                    <a:pt x="126" y="191"/>
                    <a:pt x="126" y="244"/>
                  </a:cubicBezTo>
                  <a:cubicBezTo>
                    <a:pt x="126" y="285"/>
                    <a:pt x="113" y="321"/>
                    <a:pt x="92" y="347"/>
                  </a:cubicBezTo>
                  <a:cubicBezTo>
                    <a:pt x="1" y="347"/>
                    <a:pt x="1" y="347"/>
                    <a:pt x="1" y="347"/>
                  </a:cubicBezTo>
                  <a:cubicBezTo>
                    <a:pt x="1" y="105"/>
                    <a:pt x="1" y="105"/>
                    <a:pt x="1" y="105"/>
                  </a:cubicBezTo>
                  <a:lnTo>
                    <a:pt x="0" y="10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422"/>
            <p:cNvSpPr>
              <a:spLocks/>
            </p:cNvSpPr>
            <p:nvPr userDrawn="1"/>
          </p:nvSpPr>
          <p:spPr bwMode="auto">
            <a:xfrm>
              <a:off x="9680576" y="4543425"/>
              <a:ext cx="260350" cy="569913"/>
            </a:xfrm>
            <a:custGeom>
              <a:avLst/>
              <a:gdLst>
                <a:gd name="T0" fmla="*/ 12 w 164"/>
                <a:gd name="T1" fmla="*/ 114 h 359"/>
                <a:gd name="T2" fmla="*/ 27 w 164"/>
                <a:gd name="T3" fmla="*/ 73 h 359"/>
                <a:gd name="T4" fmla="*/ 22 w 164"/>
                <a:gd name="T5" fmla="*/ 70 h 359"/>
                <a:gd name="T6" fmla="*/ 27 w 164"/>
                <a:gd name="T7" fmla="*/ 78 h 359"/>
                <a:gd name="T8" fmla="*/ 43 w 164"/>
                <a:gd name="T9" fmla="*/ 42 h 359"/>
                <a:gd name="T10" fmla="*/ 53 w 164"/>
                <a:gd name="T11" fmla="*/ 7 h 359"/>
                <a:gd name="T12" fmla="*/ 50 w 164"/>
                <a:gd name="T13" fmla="*/ 12 h 359"/>
                <a:gd name="T14" fmla="*/ 58 w 164"/>
                <a:gd name="T15" fmla="*/ 9 h 359"/>
                <a:gd name="T16" fmla="*/ 53 w 164"/>
                <a:gd name="T17" fmla="*/ 6 h 359"/>
                <a:gd name="T18" fmla="*/ 158 w 164"/>
                <a:gd name="T19" fmla="*/ 14 h 359"/>
                <a:gd name="T20" fmla="*/ 152 w 164"/>
                <a:gd name="T21" fmla="*/ 8 h 359"/>
                <a:gd name="T22" fmla="*/ 152 w 164"/>
                <a:gd name="T23" fmla="*/ 10 h 359"/>
                <a:gd name="T24" fmla="*/ 152 w 164"/>
                <a:gd name="T25" fmla="*/ 10 h 359"/>
                <a:gd name="T26" fmla="*/ 105 w 164"/>
                <a:gd name="T27" fmla="*/ 73 h 359"/>
                <a:gd name="T28" fmla="*/ 105 w 164"/>
                <a:gd name="T29" fmla="*/ 79 h 359"/>
                <a:gd name="T30" fmla="*/ 93 w 164"/>
                <a:gd name="T31" fmla="*/ 72 h 359"/>
                <a:gd name="T32" fmla="*/ 71 w 164"/>
                <a:gd name="T33" fmla="*/ 125 h 359"/>
                <a:gd name="T34" fmla="*/ 111 w 164"/>
                <a:gd name="T35" fmla="*/ 180 h 359"/>
                <a:gd name="T36" fmla="*/ 93 w 164"/>
                <a:gd name="T37" fmla="*/ 349 h 359"/>
                <a:gd name="T38" fmla="*/ 98 w 164"/>
                <a:gd name="T39" fmla="*/ 347 h 359"/>
                <a:gd name="T40" fmla="*/ 13 w 164"/>
                <a:gd name="T41" fmla="*/ 111 h 359"/>
                <a:gd name="T42" fmla="*/ 8 w 164"/>
                <a:gd name="T43" fmla="*/ 106 h 359"/>
                <a:gd name="T44" fmla="*/ 12 w 164"/>
                <a:gd name="T45" fmla="*/ 114 h 359"/>
                <a:gd name="T46" fmla="*/ 4 w 164"/>
                <a:gd name="T47" fmla="*/ 117 h 359"/>
                <a:gd name="T48" fmla="*/ 7 w 164"/>
                <a:gd name="T49" fmla="*/ 111 h 359"/>
                <a:gd name="T50" fmla="*/ 1 w 164"/>
                <a:gd name="T51" fmla="*/ 353 h 359"/>
                <a:gd name="T52" fmla="*/ 7 w 164"/>
                <a:gd name="T53" fmla="*/ 359 h 359"/>
                <a:gd name="T54" fmla="*/ 103 w 164"/>
                <a:gd name="T55" fmla="*/ 357 h 359"/>
                <a:gd name="T56" fmla="*/ 122 w 164"/>
                <a:gd name="T57" fmla="*/ 175 h 359"/>
                <a:gd name="T58" fmla="*/ 77 w 164"/>
                <a:gd name="T59" fmla="*/ 127 h 359"/>
                <a:gd name="T60" fmla="*/ 97 w 164"/>
                <a:gd name="T61" fmla="*/ 84 h 359"/>
                <a:gd name="T62" fmla="*/ 104 w 164"/>
                <a:gd name="T63" fmla="*/ 85 h 359"/>
                <a:gd name="T64" fmla="*/ 164 w 164"/>
                <a:gd name="T65" fmla="*/ 27 h 359"/>
                <a:gd name="T66" fmla="*/ 164 w 164"/>
                <a:gd name="T67" fmla="*/ 10 h 359"/>
                <a:gd name="T68" fmla="*/ 164 w 164"/>
                <a:gd name="T69" fmla="*/ 7 h 359"/>
                <a:gd name="T70" fmla="*/ 53 w 164"/>
                <a:gd name="T71" fmla="*/ 0 h 359"/>
                <a:gd name="T72" fmla="*/ 47 w 164"/>
                <a:gd name="T73" fmla="*/ 4 h 359"/>
                <a:gd name="T74" fmla="*/ 56 w 164"/>
                <a:gd name="T75" fmla="*/ 2 h 359"/>
                <a:gd name="T76" fmla="*/ 51 w 164"/>
                <a:gd name="T77" fmla="*/ 1 h 359"/>
                <a:gd name="T78" fmla="*/ 33 w 164"/>
                <a:gd name="T79" fmla="*/ 37 h 359"/>
                <a:gd name="T80" fmla="*/ 16 w 164"/>
                <a:gd name="T81" fmla="*/ 73 h 359"/>
                <a:gd name="T82" fmla="*/ 22 w 164"/>
                <a:gd name="T83" fmla="*/ 82 h 359"/>
                <a:gd name="T84" fmla="*/ 22 w 164"/>
                <a:gd name="T85" fmla="*/ 76 h 359"/>
                <a:gd name="T86" fmla="*/ 1 w 164"/>
                <a:gd name="T87" fmla="*/ 109 h 359"/>
                <a:gd name="T88" fmla="*/ 4 w 164"/>
                <a:gd name="T89" fmla="*/ 117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64" h="359">
                  <a:moveTo>
                    <a:pt x="6" y="111"/>
                  </a:moveTo>
                  <a:cubicBezTo>
                    <a:pt x="12" y="114"/>
                    <a:pt x="12" y="114"/>
                    <a:pt x="12" y="114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8" y="76"/>
                    <a:pt x="28" y="74"/>
                    <a:pt x="27" y="73"/>
                  </a:cubicBezTo>
                  <a:cubicBezTo>
                    <a:pt x="26" y="71"/>
                    <a:pt x="24" y="70"/>
                    <a:pt x="22" y="70"/>
                  </a:cubicBezTo>
                  <a:cubicBezTo>
                    <a:pt x="22" y="70"/>
                    <a:pt x="22" y="70"/>
                    <a:pt x="22" y="70"/>
                  </a:cubicBezTo>
                  <a:cubicBezTo>
                    <a:pt x="22" y="76"/>
                    <a:pt x="22" y="76"/>
                    <a:pt x="22" y="76"/>
                  </a:cubicBezTo>
                  <a:cubicBezTo>
                    <a:pt x="27" y="78"/>
                    <a:pt x="27" y="78"/>
                    <a:pt x="27" y="78"/>
                  </a:cubicBezTo>
                  <a:cubicBezTo>
                    <a:pt x="43" y="42"/>
                    <a:pt x="43" y="42"/>
                    <a:pt x="43" y="42"/>
                  </a:cubicBezTo>
                  <a:cubicBezTo>
                    <a:pt x="43" y="42"/>
                    <a:pt x="43" y="42"/>
                    <a:pt x="43" y="42"/>
                  </a:cubicBezTo>
                  <a:cubicBezTo>
                    <a:pt x="58" y="9"/>
                    <a:pt x="58" y="9"/>
                    <a:pt x="58" y="9"/>
                  </a:cubicBezTo>
                  <a:cubicBezTo>
                    <a:pt x="53" y="7"/>
                    <a:pt x="53" y="7"/>
                    <a:pt x="53" y="7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1" y="13"/>
                    <a:pt x="53" y="13"/>
                    <a:pt x="55" y="13"/>
                  </a:cubicBezTo>
                  <a:cubicBezTo>
                    <a:pt x="56" y="12"/>
                    <a:pt x="58" y="11"/>
                    <a:pt x="58" y="9"/>
                  </a:cubicBezTo>
                  <a:cubicBezTo>
                    <a:pt x="59" y="9"/>
                    <a:pt x="59" y="9"/>
                    <a:pt x="59" y="9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3" y="12"/>
                    <a:pt x="53" y="12"/>
                    <a:pt x="53" y="12"/>
                  </a:cubicBezTo>
                  <a:cubicBezTo>
                    <a:pt x="158" y="14"/>
                    <a:pt x="158" y="14"/>
                    <a:pt x="158" y="14"/>
                  </a:cubicBezTo>
                  <a:cubicBezTo>
                    <a:pt x="158" y="8"/>
                    <a:pt x="158" y="8"/>
                    <a:pt x="158" y="8"/>
                  </a:cubicBezTo>
                  <a:cubicBezTo>
                    <a:pt x="152" y="8"/>
                    <a:pt x="152" y="8"/>
                    <a:pt x="152" y="8"/>
                  </a:cubicBezTo>
                  <a:cubicBezTo>
                    <a:pt x="152" y="9"/>
                    <a:pt x="152" y="9"/>
                    <a:pt x="152" y="10"/>
                  </a:cubicBezTo>
                  <a:cubicBezTo>
                    <a:pt x="152" y="10"/>
                    <a:pt x="152" y="10"/>
                    <a:pt x="152" y="10"/>
                  </a:cubicBezTo>
                  <a:cubicBezTo>
                    <a:pt x="158" y="10"/>
                    <a:pt x="158" y="10"/>
                    <a:pt x="158" y="10"/>
                  </a:cubicBezTo>
                  <a:cubicBezTo>
                    <a:pt x="152" y="10"/>
                    <a:pt x="152" y="10"/>
                    <a:pt x="152" y="10"/>
                  </a:cubicBezTo>
                  <a:cubicBezTo>
                    <a:pt x="152" y="27"/>
                    <a:pt x="152" y="27"/>
                    <a:pt x="152" y="27"/>
                  </a:cubicBezTo>
                  <a:cubicBezTo>
                    <a:pt x="151" y="52"/>
                    <a:pt x="131" y="73"/>
                    <a:pt x="105" y="73"/>
                  </a:cubicBezTo>
                  <a:cubicBezTo>
                    <a:pt x="105" y="73"/>
                    <a:pt x="105" y="73"/>
                    <a:pt x="105" y="73"/>
                  </a:cubicBezTo>
                  <a:cubicBezTo>
                    <a:pt x="105" y="79"/>
                    <a:pt x="105" y="79"/>
                    <a:pt x="105" y="79"/>
                  </a:cubicBezTo>
                  <a:cubicBezTo>
                    <a:pt x="105" y="73"/>
                    <a:pt x="105" y="73"/>
                    <a:pt x="105" y="73"/>
                  </a:cubicBezTo>
                  <a:cubicBezTo>
                    <a:pt x="93" y="72"/>
                    <a:pt x="93" y="72"/>
                    <a:pt x="93" y="72"/>
                  </a:cubicBezTo>
                  <a:cubicBezTo>
                    <a:pt x="91" y="72"/>
                    <a:pt x="88" y="74"/>
                    <a:pt x="87" y="76"/>
                  </a:cubicBezTo>
                  <a:cubicBezTo>
                    <a:pt x="71" y="125"/>
                    <a:pt x="71" y="125"/>
                    <a:pt x="71" y="125"/>
                  </a:cubicBezTo>
                  <a:cubicBezTo>
                    <a:pt x="70" y="127"/>
                    <a:pt x="71" y="130"/>
                    <a:pt x="73" y="131"/>
                  </a:cubicBezTo>
                  <a:cubicBezTo>
                    <a:pt x="89" y="143"/>
                    <a:pt x="102" y="160"/>
                    <a:pt x="111" y="180"/>
                  </a:cubicBezTo>
                  <a:cubicBezTo>
                    <a:pt x="121" y="200"/>
                    <a:pt x="126" y="224"/>
                    <a:pt x="126" y="250"/>
                  </a:cubicBezTo>
                  <a:cubicBezTo>
                    <a:pt x="126" y="289"/>
                    <a:pt x="113" y="325"/>
                    <a:pt x="93" y="349"/>
                  </a:cubicBezTo>
                  <a:cubicBezTo>
                    <a:pt x="98" y="353"/>
                    <a:pt x="98" y="353"/>
                    <a:pt x="98" y="353"/>
                  </a:cubicBezTo>
                  <a:cubicBezTo>
                    <a:pt x="98" y="347"/>
                    <a:pt x="98" y="347"/>
                    <a:pt x="98" y="347"/>
                  </a:cubicBezTo>
                  <a:cubicBezTo>
                    <a:pt x="13" y="347"/>
                    <a:pt x="13" y="347"/>
                    <a:pt x="13" y="347"/>
                  </a:cubicBezTo>
                  <a:cubicBezTo>
                    <a:pt x="13" y="111"/>
                    <a:pt x="13" y="111"/>
                    <a:pt x="13" y="111"/>
                  </a:cubicBezTo>
                  <a:cubicBezTo>
                    <a:pt x="13" y="109"/>
                    <a:pt x="11" y="107"/>
                    <a:pt x="9" y="106"/>
                  </a:cubicBezTo>
                  <a:cubicBezTo>
                    <a:pt x="8" y="106"/>
                    <a:pt x="8" y="106"/>
                    <a:pt x="8" y="106"/>
                  </a:cubicBezTo>
                  <a:cubicBezTo>
                    <a:pt x="6" y="111"/>
                    <a:pt x="6" y="111"/>
                    <a:pt x="6" y="111"/>
                  </a:cubicBezTo>
                  <a:cubicBezTo>
                    <a:pt x="12" y="114"/>
                    <a:pt x="12" y="114"/>
                    <a:pt x="12" y="114"/>
                  </a:cubicBezTo>
                  <a:cubicBezTo>
                    <a:pt x="6" y="111"/>
                    <a:pt x="6" y="111"/>
                    <a:pt x="6" y="111"/>
                  </a:cubicBezTo>
                  <a:cubicBezTo>
                    <a:pt x="4" y="117"/>
                    <a:pt x="4" y="117"/>
                    <a:pt x="4" y="117"/>
                  </a:cubicBezTo>
                  <a:cubicBezTo>
                    <a:pt x="5" y="117"/>
                    <a:pt x="5" y="117"/>
                    <a:pt x="5" y="117"/>
                  </a:cubicBezTo>
                  <a:cubicBezTo>
                    <a:pt x="7" y="111"/>
                    <a:pt x="7" y="111"/>
                    <a:pt x="7" y="111"/>
                  </a:cubicBezTo>
                  <a:cubicBezTo>
                    <a:pt x="1" y="111"/>
                    <a:pt x="1" y="111"/>
                    <a:pt x="1" y="111"/>
                  </a:cubicBezTo>
                  <a:cubicBezTo>
                    <a:pt x="1" y="353"/>
                    <a:pt x="1" y="353"/>
                    <a:pt x="1" y="353"/>
                  </a:cubicBezTo>
                  <a:cubicBezTo>
                    <a:pt x="1" y="355"/>
                    <a:pt x="1" y="356"/>
                    <a:pt x="2" y="357"/>
                  </a:cubicBezTo>
                  <a:cubicBezTo>
                    <a:pt x="4" y="359"/>
                    <a:pt x="5" y="359"/>
                    <a:pt x="7" y="359"/>
                  </a:cubicBezTo>
                  <a:cubicBezTo>
                    <a:pt x="98" y="359"/>
                    <a:pt x="98" y="359"/>
                    <a:pt x="98" y="359"/>
                  </a:cubicBezTo>
                  <a:cubicBezTo>
                    <a:pt x="100" y="359"/>
                    <a:pt x="101" y="358"/>
                    <a:pt x="103" y="357"/>
                  </a:cubicBezTo>
                  <a:cubicBezTo>
                    <a:pt x="124" y="330"/>
                    <a:pt x="138" y="292"/>
                    <a:pt x="138" y="250"/>
                  </a:cubicBezTo>
                  <a:cubicBezTo>
                    <a:pt x="138" y="223"/>
                    <a:pt x="132" y="197"/>
                    <a:pt x="122" y="175"/>
                  </a:cubicBezTo>
                  <a:cubicBezTo>
                    <a:pt x="112" y="153"/>
                    <a:pt x="98" y="135"/>
                    <a:pt x="81" y="122"/>
                  </a:cubicBezTo>
                  <a:cubicBezTo>
                    <a:pt x="77" y="127"/>
                    <a:pt x="77" y="127"/>
                    <a:pt x="77" y="127"/>
                  </a:cubicBezTo>
                  <a:cubicBezTo>
                    <a:pt x="83" y="129"/>
                    <a:pt x="83" y="129"/>
                    <a:pt x="83" y="129"/>
                  </a:cubicBezTo>
                  <a:cubicBezTo>
                    <a:pt x="97" y="84"/>
                    <a:pt x="97" y="84"/>
                    <a:pt x="97" y="84"/>
                  </a:cubicBezTo>
                  <a:cubicBezTo>
                    <a:pt x="104" y="85"/>
                    <a:pt x="104" y="85"/>
                    <a:pt x="104" y="85"/>
                  </a:cubicBezTo>
                  <a:cubicBezTo>
                    <a:pt x="104" y="85"/>
                    <a:pt x="104" y="85"/>
                    <a:pt x="104" y="85"/>
                  </a:cubicBezTo>
                  <a:cubicBezTo>
                    <a:pt x="105" y="85"/>
                    <a:pt x="105" y="85"/>
                    <a:pt x="105" y="85"/>
                  </a:cubicBezTo>
                  <a:cubicBezTo>
                    <a:pt x="137" y="85"/>
                    <a:pt x="163" y="59"/>
                    <a:pt x="164" y="27"/>
                  </a:cubicBezTo>
                  <a:cubicBezTo>
                    <a:pt x="164" y="10"/>
                    <a:pt x="164" y="10"/>
                    <a:pt x="164" y="10"/>
                  </a:cubicBezTo>
                  <a:cubicBezTo>
                    <a:pt x="164" y="10"/>
                    <a:pt x="164" y="10"/>
                    <a:pt x="164" y="10"/>
                  </a:cubicBezTo>
                  <a:cubicBezTo>
                    <a:pt x="164" y="10"/>
                    <a:pt x="164" y="10"/>
                    <a:pt x="164" y="10"/>
                  </a:cubicBezTo>
                  <a:cubicBezTo>
                    <a:pt x="164" y="8"/>
                    <a:pt x="164" y="8"/>
                    <a:pt x="164" y="7"/>
                  </a:cubicBezTo>
                  <a:cubicBezTo>
                    <a:pt x="164" y="4"/>
                    <a:pt x="161" y="2"/>
                    <a:pt x="158" y="2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1" y="0"/>
                    <a:pt x="49" y="1"/>
                    <a:pt x="48" y="4"/>
                  </a:cubicBezTo>
                  <a:cubicBezTo>
                    <a:pt x="47" y="4"/>
                    <a:pt x="47" y="4"/>
                    <a:pt x="47" y="4"/>
                  </a:cubicBezTo>
                  <a:cubicBezTo>
                    <a:pt x="53" y="7"/>
                    <a:pt x="53" y="7"/>
                    <a:pt x="53" y="7"/>
                  </a:cubicBezTo>
                  <a:cubicBezTo>
                    <a:pt x="56" y="2"/>
                    <a:pt x="56" y="2"/>
                    <a:pt x="56" y="2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54" y="1"/>
                    <a:pt x="52" y="0"/>
                    <a:pt x="51" y="1"/>
                  </a:cubicBezTo>
                  <a:cubicBezTo>
                    <a:pt x="49" y="1"/>
                    <a:pt x="48" y="3"/>
                    <a:pt x="47" y="4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16" y="73"/>
                    <a:pt x="16" y="73"/>
                    <a:pt x="16" y="73"/>
                  </a:cubicBezTo>
                  <a:cubicBezTo>
                    <a:pt x="15" y="75"/>
                    <a:pt x="15" y="77"/>
                    <a:pt x="17" y="79"/>
                  </a:cubicBezTo>
                  <a:cubicBezTo>
                    <a:pt x="18" y="81"/>
                    <a:pt x="20" y="82"/>
                    <a:pt x="22" y="82"/>
                  </a:cubicBezTo>
                  <a:cubicBezTo>
                    <a:pt x="22" y="82"/>
                    <a:pt x="22" y="82"/>
                    <a:pt x="22" y="82"/>
                  </a:cubicBezTo>
                  <a:cubicBezTo>
                    <a:pt x="22" y="76"/>
                    <a:pt x="22" y="76"/>
                    <a:pt x="22" y="76"/>
                  </a:cubicBezTo>
                  <a:cubicBezTo>
                    <a:pt x="17" y="73"/>
                    <a:pt x="17" y="73"/>
                    <a:pt x="17" y="73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0" y="110"/>
                    <a:pt x="0" y="112"/>
                    <a:pt x="1" y="114"/>
                  </a:cubicBezTo>
                  <a:cubicBezTo>
                    <a:pt x="2" y="115"/>
                    <a:pt x="3" y="117"/>
                    <a:pt x="4" y="117"/>
                  </a:cubicBezTo>
                  <a:lnTo>
                    <a:pt x="6" y="111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Rectangle 423"/>
            <p:cNvSpPr>
              <a:spLocks noChangeArrowheads="1"/>
            </p:cNvSpPr>
            <p:nvPr userDrawn="1"/>
          </p:nvSpPr>
          <p:spPr bwMode="auto">
            <a:xfrm>
              <a:off x="9667876" y="5068888"/>
              <a:ext cx="327025" cy="193675"/>
            </a:xfrm>
            <a:prstGeom prst="rect">
              <a:avLst/>
            </a:prstGeom>
            <a:solidFill>
              <a:srgbClr val="F1FA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424"/>
            <p:cNvSpPr>
              <a:spLocks/>
            </p:cNvSpPr>
            <p:nvPr userDrawn="1"/>
          </p:nvSpPr>
          <p:spPr bwMode="auto">
            <a:xfrm>
              <a:off x="9658351" y="5059363"/>
              <a:ext cx="346075" cy="212725"/>
            </a:xfrm>
            <a:custGeom>
              <a:avLst/>
              <a:gdLst>
                <a:gd name="T0" fmla="*/ 6 w 218"/>
                <a:gd name="T1" fmla="*/ 128 h 134"/>
                <a:gd name="T2" fmla="*/ 6 w 218"/>
                <a:gd name="T3" fmla="*/ 134 h 134"/>
                <a:gd name="T4" fmla="*/ 212 w 218"/>
                <a:gd name="T5" fmla="*/ 134 h 134"/>
                <a:gd name="T6" fmla="*/ 216 w 218"/>
                <a:gd name="T7" fmla="*/ 132 h 134"/>
                <a:gd name="T8" fmla="*/ 218 w 218"/>
                <a:gd name="T9" fmla="*/ 128 h 134"/>
                <a:gd name="T10" fmla="*/ 218 w 218"/>
                <a:gd name="T11" fmla="*/ 6 h 134"/>
                <a:gd name="T12" fmla="*/ 216 w 218"/>
                <a:gd name="T13" fmla="*/ 1 h 134"/>
                <a:gd name="T14" fmla="*/ 212 w 218"/>
                <a:gd name="T15" fmla="*/ 0 h 134"/>
                <a:gd name="T16" fmla="*/ 6 w 218"/>
                <a:gd name="T17" fmla="*/ 0 h 134"/>
                <a:gd name="T18" fmla="*/ 2 w 218"/>
                <a:gd name="T19" fmla="*/ 1 h 134"/>
                <a:gd name="T20" fmla="*/ 0 w 218"/>
                <a:gd name="T21" fmla="*/ 6 h 134"/>
                <a:gd name="T22" fmla="*/ 0 w 218"/>
                <a:gd name="T23" fmla="*/ 128 h 134"/>
                <a:gd name="T24" fmla="*/ 2 w 218"/>
                <a:gd name="T25" fmla="*/ 132 h 134"/>
                <a:gd name="T26" fmla="*/ 6 w 218"/>
                <a:gd name="T27" fmla="*/ 134 h 134"/>
                <a:gd name="T28" fmla="*/ 6 w 218"/>
                <a:gd name="T29" fmla="*/ 128 h 134"/>
                <a:gd name="T30" fmla="*/ 12 w 218"/>
                <a:gd name="T31" fmla="*/ 128 h 134"/>
                <a:gd name="T32" fmla="*/ 12 w 218"/>
                <a:gd name="T33" fmla="*/ 12 h 134"/>
                <a:gd name="T34" fmla="*/ 206 w 218"/>
                <a:gd name="T35" fmla="*/ 12 h 134"/>
                <a:gd name="T36" fmla="*/ 206 w 218"/>
                <a:gd name="T37" fmla="*/ 122 h 134"/>
                <a:gd name="T38" fmla="*/ 6 w 218"/>
                <a:gd name="T39" fmla="*/ 122 h 134"/>
                <a:gd name="T40" fmla="*/ 6 w 218"/>
                <a:gd name="T41" fmla="*/ 128 h 134"/>
                <a:gd name="T42" fmla="*/ 12 w 218"/>
                <a:gd name="T43" fmla="*/ 128 h 134"/>
                <a:gd name="T44" fmla="*/ 6 w 218"/>
                <a:gd name="T45" fmla="*/ 128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8" h="134">
                  <a:moveTo>
                    <a:pt x="6" y="128"/>
                  </a:moveTo>
                  <a:cubicBezTo>
                    <a:pt x="6" y="134"/>
                    <a:pt x="6" y="134"/>
                    <a:pt x="6" y="134"/>
                  </a:cubicBezTo>
                  <a:cubicBezTo>
                    <a:pt x="212" y="134"/>
                    <a:pt x="212" y="134"/>
                    <a:pt x="212" y="134"/>
                  </a:cubicBezTo>
                  <a:cubicBezTo>
                    <a:pt x="214" y="134"/>
                    <a:pt x="215" y="133"/>
                    <a:pt x="216" y="132"/>
                  </a:cubicBezTo>
                  <a:cubicBezTo>
                    <a:pt x="217" y="131"/>
                    <a:pt x="218" y="130"/>
                    <a:pt x="218" y="128"/>
                  </a:cubicBezTo>
                  <a:cubicBezTo>
                    <a:pt x="218" y="6"/>
                    <a:pt x="218" y="6"/>
                    <a:pt x="218" y="6"/>
                  </a:cubicBezTo>
                  <a:cubicBezTo>
                    <a:pt x="218" y="4"/>
                    <a:pt x="217" y="2"/>
                    <a:pt x="216" y="1"/>
                  </a:cubicBezTo>
                  <a:cubicBezTo>
                    <a:pt x="215" y="0"/>
                    <a:pt x="214" y="0"/>
                    <a:pt x="212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3" y="0"/>
                    <a:pt x="2" y="1"/>
                  </a:cubicBezTo>
                  <a:cubicBezTo>
                    <a:pt x="1" y="2"/>
                    <a:pt x="0" y="4"/>
                    <a:pt x="0" y="6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30"/>
                    <a:pt x="1" y="131"/>
                    <a:pt x="2" y="132"/>
                  </a:cubicBezTo>
                  <a:cubicBezTo>
                    <a:pt x="3" y="133"/>
                    <a:pt x="5" y="134"/>
                    <a:pt x="6" y="134"/>
                  </a:cubicBezTo>
                  <a:cubicBezTo>
                    <a:pt x="6" y="128"/>
                    <a:pt x="6" y="128"/>
                    <a:pt x="6" y="128"/>
                  </a:cubicBezTo>
                  <a:cubicBezTo>
                    <a:pt x="12" y="128"/>
                    <a:pt x="12" y="128"/>
                    <a:pt x="12" y="128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206" y="12"/>
                    <a:pt x="206" y="12"/>
                    <a:pt x="206" y="12"/>
                  </a:cubicBezTo>
                  <a:cubicBezTo>
                    <a:pt x="206" y="122"/>
                    <a:pt x="206" y="122"/>
                    <a:pt x="206" y="122"/>
                  </a:cubicBezTo>
                  <a:cubicBezTo>
                    <a:pt x="6" y="122"/>
                    <a:pt x="6" y="122"/>
                    <a:pt x="6" y="122"/>
                  </a:cubicBezTo>
                  <a:cubicBezTo>
                    <a:pt x="6" y="128"/>
                    <a:pt x="6" y="128"/>
                    <a:pt x="6" y="128"/>
                  </a:cubicBezTo>
                  <a:cubicBezTo>
                    <a:pt x="12" y="128"/>
                    <a:pt x="12" y="128"/>
                    <a:pt x="12" y="128"/>
                  </a:cubicBezTo>
                  <a:lnTo>
                    <a:pt x="6" y="12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Rectangle 425"/>
            <p:cNvSpPr>
              <a:spLocks noChangeArrowheads="1"/>
            </p:cNvSpPr>
            <p:nvPr userDrawn="1"/>
          </p:nvSpPr>
          <p:spPr bwMode="auto">
            <a:xfrm>
              <a:off x="9599613" y="5259388"/>
              <a:ext cx="409575" cy="82708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426"/>
            <p:cNvSpPr>
              <a:spLocks/>
            </p:cNvSpPr>
            <p:nvPr userDrawn="1"/>
          </p:nvSpPr>
          <p:spPr bwMode="auto">
            <a:xfrm>
              <a:off x="9599613" y="5259388"/>
              <a:ext cx="409575" cy="827088"/>
            </a:xfrm>
            <a:custGeom>
              <a:avLst/>
              <a:gdLst>
                <a:gd name="T0" fmla="*/ 258 w 258"/>
                <a:gd name="T1" fmla="*/ 521 h 521"/>
                <a:gd name="T2" fmla="*/ 258 w 258"/>
                <a:gd name="T3" fmla="*/ 0 h 521"/>
                <a:gd name="T4" fmla="*/ 0 w 258"/>
                <a:gd name="T5" fmla="*/ 0 h 521"/>
                <a:gd name="T6" fmla="*/ 0 w 258"/>
                <a:gd name="T7" fmla="*/ 521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521">
                  <a:moveTo>
                    <a:pt x="258" y="521"/>
                  </a:moveTo>
                  <a:lnTo>
                    <a:pt x="258" y="0"/>
                  </a:lnTo>
                  <a:lnTo>
                    <a:pt x="0" y="0"/>
                  </a:lnTo>
                  <a:lnTo>
                    <a:pt x="0" y="52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427"/>
            <p:cNvSpPr>
              <a:spLocks/>
            </p:cNvSpPr>
            <p:nvPr userDrawn="1"/>
          </p:nvSpPr>
          <p:spPr bwMode="auto">
            <a:xfrm>
              <a:off x="9590088" y="5249863"/>
              <a:ext cx="428625" cy="836613"/>
            </a:xfrm>
            <a:custGeom>
              <a:avLst/>
              <a:gdLst>
                <a:gd name="T0" fmla="*/ 270 w 270"/>
                <a:gd name="T1" fmla="*/ 527 h 527"/>
                <a:gd name="T2" fmla="*/ 270 w 270"/>
                <a:gd name="T3" fmla="*/ 0 h 527"/>
                <a:gd name="T4" fmla="*/ 0 w 270"/>
                <a:gd name="T5" fmla="*/ 0 h 527"/>
                <a:gd name="T6" fmla="*/ 0 w 270"/>
                <a:gd name="T7" fmla="*/ 527 h 527"/>
                <a:gd name="T8" fmla="*/ 12 w 270"/>
                <a:gd name="T9" fmla="*/ 527 h 527"/>
                <a:gd name="T10" fmla="*/ 12 w 270"/>
                <a:gd name="T11" fmla="*/ 12 h 527"/>
                <a:gd name="T12" fmla="*/ 258 w 270"/>
                <a:gd name="T13" fmla="*/ 12 h 527"/>
                <a:gd name="T14" fmla="*/ 258 w 270"/>
                <a:gd name="T15" fmla="*/ 527 h 527"/>
                <a:gd name="T16" fmla="*/ 270 w 270"/>
                <a:gd name="T17" fmla="*/ 527 h 527"/>
                <a:gd name="T18" fmla="*/ 270 w 270"/>
                <a:gd name="T19" fmla="*/ 527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0" h="527">
                  <a:moveTo>
                    <a:pt x="270" y="527"/>
                  </a:moveTo>
                  <a:lnTo>
                    <a:pt x="270" y="0"/>
                  </a:lnTo>
                  <a:lnTo>
                    <a:pt x="0" y="0"/>
                  </a:lnTo>
                  <a:lnTo>
                    <a:pt x="0" y="527"/>
                  </a:lnTo>
                  <a:lnTo>
                    <a:pt x="12" y="527"/>
                  </a:lnTo>
                  <a:lnTo>
                    <a:pt x="12" y="12"/>
                  </a:lnTo>
                  <a:lnTo>
                    <a:pt x="258" y="12"/>
                  </a:lnTo>
                  <a:lnTo>
                    <a:pt x="258" y="527"/>
                  </a:lnTo>
                  <a:lnTo>
                    <a:pt x="270" y="527"/>
                  </a:lnTo>
                  <a:lnTo>
                    <a:pt x="270" y="527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Rectangle 428"/>
            <p:cNvSpPr>
              <a:spLocks noChangeArrowheads="1"/>
            </p:cNvSpPr>
            <p:nvPr userDrawn="1"/>
          </p:nvSpPr>
          <p:spPr bwMode="auto">
            <a:xfrm>
              <a:off x="9613901" y="5276850"/>
              <a:ext cx="204788" cy="8096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Oval 429"/>
            <p:cNvSpPr>
              <a:spLocks noChangeArrowheads="1"/>
            </p:cNvSpPr>
            <p:nvPr userDrawn="1"/>
          </p:nvSpPr>
          <p:spPr bwMode="auto">
            <a:xfrm>
              <a:off x="9642476" y="5330825"/>
              <a:ext cx="39688" cy="39688"/>
            </a:xfrm>
            <a:prstGeom prst="ellipse">
              <a:avLst/>
            </a:prstGeom>
            <a:solidFill>
              <a:srgbClr val="F1FA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92" name="Freeform 430"/>
            <p:cNvSpPr>
              <a:spLocks/>
            </p:cNvSpPr>
            <p:nvPr userDrawn="1"/>
          </p:nvSpPr>
          <p:spPr bwMode="auto">
            <a:xfrm>
              <a:off x="9632951" y="5321300"/>
              <a:ext cx="58738" cy="58738"/>
            </a:xfrm>
            <a:custGeom>
              <a:avLst/>
              <a:gdLst>
                <a:gd name="T0" fmla="*/ 6 w 37"/>
                <a:gd name="T1" fmla="*/ 18 h 37"/>
                <a:gd name="T2" fmla="*/ 0 w 37"/>
                <a:gd name="T3" fmla="*/ 18 h 37"/>
                <a:gd name="T4" fmla="*/ 19 w 37"/>
                <a:gd name="T5" fmla="*/ 37 h 37"/>
                <a:gd name="T6" fmla="*/ 37 w 37"/>
                <a:gd name="T7" fmla="*/ 18 h 37"/>
                <a:gd name="T8" fmla="*/ 19 w 37"/>
                <a:gd name="T9" fmla="*/ 0 h 37"/>
                <a:gd name="T10" fmla="*/ 0 w 37"/>
                <a:gd name="T11" fmla="*/ 18 h 37"/>
                <a:gd name="T12" fmla="*/ 6 w 37"/>
                <a:gd name="T13" fmla="*/ 18 h 37"/>
                <a:gd name="T14" fmla="*/ 12 w 37"/>
                <a:gd name="T15" fmla="*/ 18 h 37"/>
                <a:gd name="T16" fmla="*/ 19 w 37"/>
                <a:gd name="T17" fmla="*/ 12 h 37"/>
                <a:gd name="T18" fmla="*/ 23 w 37"/>
                <a:gd name="T19" fmla="*/ 14 h 37"/>
                <a:gd name="T20" fmla="*/ 25 w 37"/>
                <a:gd name="T21" fmla="*/ 18 h 37"/>
                <a:gd name="T22" fmla="*/ 19 w 37"/>
                <a:gd name="T23" fmla="*/ 25 h 37"/>
                <a:gd name="T24" fmla="*/ 12 w 37"/>
                <a:gd name="T25" fmla="*/ 18 h 37"/>
                <a:gd name="T26" fmla="*/ 6 w 37"/>
                <a:gd name="T27" fmla="*/ 1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" h="37">
                  <a:moveTo>
                    <a:pt x="6" y="18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0" y="29"/>
                    <a:pt x="9" y="37"/>
                    <a:pt x="19" y="37"/>
                  </a:cubicBezTo>
                  <a:cubicBezTo>
                    <a:pt x="29" y="37"/>
                    <a:pt x="37" y="29"/>
                    <a:pt x="37" y="18"/>
                  </a:cubicBezTo>
                  <a:cubicBezTo>
                    <a:pt x="37" y="8"/>
                    <a:pt x="29" y="0"/>
                    <a:pt x="19" y="0"/>
                  </a:cubicBezTo>
                  <a:cubicBezTo>
                    <a:pt x="9" y="0"/>
                    <a:pt x="0" y="8"/>
                    <a:pt x="0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5"/>
                    <a:pt x="15" y="12"/>
                    <a:pt x="19" y="12"/>
                  </a:cubicBezTo>
                  <a:cubicBezTo>
                    <a:pt x="21" y="12"/>
                    <a:pt x="22" y="13"/>
                    <a:pt x="23" y="14"/>
                  </a:cubicBezTo>
                  <a:cubicBezTo>
                    <a:pt x="24" y="15"/>
                    <a:pt x="25" y="17"/>
                    <a:pt x="25" y="18"/>
                  </a:cubicBezTo>
                  <a:cubicBezTo>
                    <a:pt x="25" y="22"/>
                    <a:pt x="22" y="25"/>
                    <a:pt x="19" y="25"/>
                  </a:cubicBezTo>
                  <a:cubicBezTo>
                    <a:pt x="15" y="25"/>
                    <a:pt x="12" y="22"/>
                    <a:pt x="12" y="18"/>
                  </a:cubicBezTo>
                  <a:lnTo>
                    <a:pt x="6" y="1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93" name="Oval 431"/>
            <p:cNvSpPr>
              <a:spLocks noChangeArrowheads="1"/>
            </p:cNvSpPr>
            <p:nvPr userDrawn="1"/>
          </p:nvSpPr>
          <p:spPr bwMode="auto">
            <a:xfrm>
              <a:off x="9642476" y="5410200"/>
              <a:ext cx="39688" cy="39688"/>
            </a:xfrm>
            <a:prstGeom prst="ellipse">
              <a:avLst/>
            </a:prstGeom>
            <a:solidFill>
              <a:srgbClr val="F1FA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94" name="Freeform 432"/>
            <p:cNvSpPr>
              <a:spLocks/>
            </p:cNvSpPr>
            <p:nvPr userDrawn="1"/>
          </p:nvSpPr>
          <p:spPr bwMode="auto">
            <a:xfrm>
              <a:off x="9632951" y="5400675"/>
              <a:ext cx="58738" cy="58738"/>
            </a:xfrm>
            <a:custGeom>
              <a:avLst/>
              <a:gdLst>
                <a:gd name="T0" fmla="*/ 6 w 37"/>
                <a:gd name="T1" fmla="*/ 18 h 37"/>
                <a:gd name="T2" fmla="*/ 0 w 37"/>
                <a:gd name="T3" fmla="*/ 18 h 37"/>
                <a:gd name="T4" fmla="*/ 19 w 37"/>
                <a:gd name="T5" fmla="*/ 37 h 37"/>
                <a:gd name="T6" fmla="*/ 37 w 37"/>
                <a:gd name="T7" fmla="*/ 18 h 37"/>
                <a:gd name="T8" fmla="*/ 19 w 37"/>
                <a:gd name="T9" fmla="*/ 0 h 37"/>
                <a:gd name="T10" fmla="*/ 0 w 37"/>
                <a:gd name="T11" fmla="*/ 18 h 37"/>
                <a:gd name="T12" fmla="*/ 6 w 37"/>
                <a:gd name="T13" fmla="*/ 18 h 37"/>
                <a:gd name="T14" fmla="*/ 12 w 37"/>
                <a:gd name="T15" fmla="*/ 18 h 37"/>
                <a:gd name="T16" fmla="*/ 19 w 37"/>
                <a:gd name="T17" fmla="*/ 12 h 37"/>
                <a:gd name="T18" fmla="*/ 23 w 37"/>
                <a:gd name="T19" fmla="*/ 14 h 37"/>
                <a:gd name="T20" fmla="*/ 25 w 37"/>
                <a:gd name="T21" fmla="*/ 18 h 37"/>
                <a:gd name="T22" fmla="*/ 19 w 37"/>
                <a:gd name="T23" fmla="*/ 25 h 37"/>
                <a:gd name="T24" fmla="*/ 12 w 37"/>
                <a:gd name="T25" fmla="*/ 18 h 37"/>
                <a:gd name="T26" fmla="*/ 6 w 37"/>
                <a:gd name="T27" fmla="*/ 1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" h="37">
                  <a:moveTo>
                    <a:pt x="6" y="18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0" y="29"/>
                    <a:pt x="9" y="37"/>
                    <a:pt x="19" y="37"/>
                  </a:cubicBezTo>
                  <a:cubicBezTo>
                    <a:pt x="29" y="37"/>
                    <a:pt x="37" y="29"/>
                    <a:pt x="37" y="18"/>
                  </a:cubicBezTo>
                  <a:cubicBezTo>
                    <a:pt x="37" y="8"/>
                    <a:pt x="29" y="0"/>
                    <a:pt x="19" y="0"/>
                  </a:cubicBezTo>
                  <a:cubicBezTo>
                    <a:pt x="9" y="0"/>
                    <a:pt x="0" y="8"/>
                    <a:pt x="0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5"/>
                    <a:pt x="15" y="12"/>
                    <a:pt x="19" y="12"/>
                  </a:cubicBezTo>
                  <a:cubicBezTo>
                    <a:pt x="21" y="12"/>
                    <a:pt x="22" y="13"/>
                    <a:pt x="23" y="14"/>
                  </a:cubicBezTo>
                  <a:cubicBezTo>
                    <a:pt x="24" y="15"/>
                    <a:pt x="25" y="17"/>
                    <a:pt x="25" y="18"/>
                  </a:cubicBezTo>
                  <a:cubicBezTo>
                    <a:pt x="25" y="22"/>
                    <a:pt x="22" y="25"/>
                    <a:pt x="19" y="25"/>
                  </a:cubicBezTo>
                  <a:cubicBezTo>
                    <a:pt x="15" y="25"/>
                    <a:pt x="12" y="22"/>
                    <a:pt x="12" y="18"/>
                  </a:cubicBezTo>
                  <a:lnTo>
                    <a:pt x="6" y="1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95" name="Oval 433"/>
            <p:cNvSpPr>
              <a:spLocks noChangeArrowheads="1"/>
            </p:cNvSpPr>
            <p:nvPr userDrawn="1"/>
          </p:nvSpPr>
          <p:spPr bwMode="auto">
            <a:xfrm>
              <a:off x="9642476" y="5489575"/>
              <a:ext cx="39688" cy="39688"/>
            </a:xfrm>
            <a:prstGeom prst="ellipse">
              <a:avLst/>
            </a:prstGeom>
            <a:solidFill>
              <a:srgbClr val="F1FA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96" name="Freeform 434"/>
            <p:cNvSpPr>
              <a:spLocks/>
            </p:cNvSpPr>
            <p:nvPr userDrawn="1"/>
          </p:nvSpPr>
          <p:spPr bwMode="auto">
            <a:xfrm>
              <a:off x="9632951" y="5480050"/>
              <a:ext cx="58738" cy="58738"/>
            </a:xfrm>
            <a:custGeom>
              <a:avLst/>
              <a:gdLst>
                <a:gd name="T0" fmla="*/ 6 w 37"/>
                <a:gd name="T1" fmla="*/ 18 h 37"/>
                <a:gd name="T2" fmla="*/ 0 w 37"/>
                <a:gd name="T3" fmla="*/ 18 h 37"/>
                <a:gd name="T4" fmla="*/ 19 w 37"/>
                <a:gd name="T5" fmla="*/ 37 h 37"/>
                <a:gd name="T6" fmla="*/ 37 w 37"/>
                <a:gd name="T7" fmla="*/ 18 h 37"/>
                <a:gd name="T8" fmla="*/ 19 w 37"/>
                <a:gd name="T9" fmla="*/ 0 h 37"/>
                <a:gd name="T10" fmla="*/ 0 w 37"/>
                <a:gd name="T11" fmla="*/ 18 h 37"/>
                <a:gd name="T12" fmla="*/ 6 w 37"/>
                <a:gd name="T13" fmla="*/ 18 h 37"/>
                <a:gd name="T14" fmla="*/ 12 w 37"/>
                <a:gd name="T15" fmla="*/ 18 h 37"/>
                <a:gd name="T16" fmla="*/ 19 w 37"/>
                <a:gd name="T17" fmla="*/ 12 h 37"/>
                <a:gd name="T18" fmla="*/ 23 w 37"/>
                <a:gd name="T19" fmla="*/ 14 h 37"/>
                <a:gd name="T20" fmla="*/ 25 w 37"/>
                <a:gd name="T21" fmla="*/ 18 h 37"/>
                <a:gd name="T22" fmla="*/ 19 w 37"/>
                <a:gd name="T23" fmla="*/ 25 h 37"/>
                <a:gd name="T24" fmla="*/ 12 w 37"/>
                <a:gd name="T25" fmla="*/ 18 h 37"/>
                <a:gd name="T26" fmla="*/ 6 w 37"/>
                <a:gd name="T27" fmla="*/ 1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" h="37">
                  <a:moveTo>
                    <a:pt x="6" y="18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0" y="28"/>
                    <a:pt x="9" y="37"/>
                    <a:pt x="19" y="37"/>
                  </a:cubicBezTo>
                  <a:cubicBezTo>
                    <a:pt x="29" y="37"/>
                    <a:pt x="37" y="28"/>
                    <a:pt x="37" y="18"/>
                  </a:cubicBezTo>
                  <a:cubicBezTo>
                    <a:pt x="37" y="8"/>
                    <a:pt x="29" y="0"/>
                    <a:pt x="19" y="0"/>
                  </a:cubicBezTo>
                  <a:cubicBezTo>
                    <a:pt x="9" y="0"/>
                    <a:pt x="0" y="8"/>
                    <a:pt x="0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5"/>
                    <a:pt x="15" y="12"/>
                    <a:pt x="19" y="12"/>
                  </a:cubicBezTo>
                  <a:cubicBezTo>
                    <a:pt x="21" y="12"/>
                    <a:pt x="22" y="13"/>
                    <a:pt x="23" y="14"/>
                  </a:cubicBezTo>
                  <a:cubicBezTo>
                    <a:pt x="24" y="15"/>
                    <a:pt x="25" y="17"/>
                    <a:pt x="25" y="18"/>
                  </a:cubicBezTo>
                  <a:cubicBezTo>
                    <a:pt x="25" y="22"/>
                    <a:pt x="22" y="25"/>
                    <a:pt x="19" y="25"/>
                  </a:cubicBezTo>
                  <a:cubicBezTo>
                    <a:pt x="15" y="25"/>
                    <a:pt x="12" y="22"/>
                    <a:pt x="12" y="18"/>
                  </a:cubicBezTo>
                  <a:lnTo>
                    <a:pt x="6" y="1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97" name="Rectangle 435"/>
            <p:cNvSpPr>
              <a:spLocks noChangeArrowheads="1"/>
            </p:cNvSpPr>
            <p:nvPr userDrawn="1"/>
          </p:nvSpPr>
          <p:spPr bwMode="auto">
            <a:xfrm>
              <a:off x="10277476" y="4202113"/>
              <a:ext cx="1254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98" name="Freeform 436"/>
            <p:cNvSpPr>
              <a:spLocks/>
            </p:cNvSpPr>
            <p:nvPr userDrawn="1"/>
          </p:nvSpPr>
          <p:spPr bwMode="auto">
            <a:xfrm>
              <a:off x="10277476" y="4202113"/>
              <a:ext cx="125413" cy="19050"/>
            </a:xfrm>
            <a:custGeom>
              <a:avLst/>
              <a:gdLst>
                <a:gd name="T0" fmla="*/ 0 w 79"/>
                <a:gd name="T1" fmla="*/ 12 h 12"/>
                <a:gd name="T2" fmla="*/ 79 w 79"/>
                <a:gd name="T3" fmla="*/ 12 h 12"/>
                <a:gd name="T4" fmla="*/ 79 w 79"/>
                <a:gd name="T5" fmla="*/ 0 h 12"/>
                <a:gd name="T6" fmla="*/ 0 w 79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9" h="12">
                  <a:moveTo>
                    <a:pt x="0" y="12"/>
                  </a:moveTo>
                  <a:lnTo>
                    <a:pt x="79" y="12"/>
                  </a:lnTo>
                  <a:lnTo>
                    <a:pt x="79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99" name="Rectangle 437"/>
            <p:cNvSpPr>
              <a:spLocks noChangeArrowheads="1"/>
            </p:cNvSpPr>
            <p:nvPr userDrawn="1"/>
          </p:nvSpPr>
          <p:spPr bwMode="auto">
            <a:xfrm>
              <a:off x="9920288" y="4641850"/>
              <a:ext cx="29210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00" name="Freeform 438"/>
            <p:cNvSpPr>
              <a:spLocks/>
            </p:cNvSpPr>
            <p:nvPr userDrawn="1"/>
          </p:nvSpPr>
          <p:spPr bwMode="auto">
            <a:xfrm>
              <a:off x="9920288" y="4641850"/>
              <a:ext cx="292100" cy="19050"/>
            </a:xfrm>
            <a:custGeom>
              <a:avLst/>
              <a:gdLst>
                <a:gd name="T0" fmla="*/ 0 w 184"/>
                <a:gd name="T1" fmla="*/ 12 h 12"/>
                <a:gd name="T2" fmla="*/ 184 w 184"/>
                <a:gd name="T3" fmla="*/ 12 h 12"/>
                <a:gd name="T4" fmla="*/ 184 w 184"/>
                <a:gd name="T5" fmla="*/ 0 h 12"/>
                <a:gd name="T6" fmla="*/ 0 w 184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4" h="12">
                  <a:moveTo>
                    <a:pt x="0" y="12"/>
                  </a:moveTo>
                  <a:lnTo>
                    <a:pt x="184" y="12"/>
                  </a:lnTo>
                  <a:lnTo>
                    <a:pt x="18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03" name="Rectangle 439"/>
            <p:cNvSpPr>
              <a:spLocks noChangeArrowheads="1"/>
            </p:cNvSpPr>
            <p:nvPr userDrawn="1"/>
          </p:nvSpPr>
          <p:spPr bwMode="auto">
            <a:xfrm>
              <a:off x="10277476" y="4278313"/>
              <a:ext cx="18097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04" name="Freeform 440"/>
            <p:cNvSpPr>
              <a:spLocks/>
            </p:cNvSpPr>
            <p:nvPr userDrawn="1"/>
          </p:nvSpPr>
          <p:spPr bwMode="auto">
            <a:xfrm>
              <a:off x="10277476" y="4278313"/>
              <a:ext cx="180975" cy="19050"/>
            </a:xfrm>
            <a:custGeom>
              <a:avLst/>
              <a:gdLst>
                <a:gd name="T0" fmla="*/ 0 w 114"/>
                <a:gd name="T1" fmla="*/ 12 h 12"/>
                <a:gd name="T2" fmla="*/ 114 w 114"/>
                <a:gd name="T3" fmla="*/ 12 h 12"/>
                <a:gd name="T4" fmla="*/ 114 w 114"/>
                <a:gd name="T5" fmla="*/ 0 h 12"/>
                <a:gd name="T6" fmla="*/ 0 w 114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" h="12">
                  <a:moveTo>
                    <a:pt x="0" y="12"/>
                  </a:moveTo>
                  <a:lnTo>
                    <a:pt x="114" y="12"/>
                  </a:lnTo>
                  <a:lnTo>
                    <a:pt x="11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05" name="Rectangle 441"/>
            <p:cNvSpPr>
              <a:spLocks noChangeArrowheads="1"/>
            </p:cNvSpPr>
            <p:nvPr userDrawn="1"/>
          </p:nvSpPr>
          <p:spPr bwMode="auto">
            <a:xfrm>
              <a:off x="10277476" y="4337050"/>
              <a:ext cx="18097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06" name="Freeform 442"/>
            <p:cNvSpPr>
              <a:spLocks/>
            </p:cNvSpPr>
            <p:nvPr userDrawn="1"/>
          </p:nvSpPr>
          <p:spPr bwMode="auto">
            <a:xfrm>
              <a:off x="10277476" y="4337050"/>
              <a:ext cx="180975" cy="19050"/>
            </a:xfrm>
            <a:custGeom>
              <a:avLst/>
              <a:gdLst>
                <a:gd name="T0" fmla="*/ 0 w 114"/>
                <a:gd name="T1" fmla="*/ 12 h 12"/>
                <a:gd name="T2" fmla="*/ 114 w 114"/>
                <a:gd name="T3" fmla="*/ 12 h 12"/>
                <a:gd name="T4" fmla="*/ 114 w 114"/>
                <a:gd name="T5" fmla="*/ 0 h 12"/>
                <a:gd name="T6" fmla="*/ 0 w 114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" h="12">
                  <a:moveTo>
                    <a:pt x="0" y="12"/>
                  </a:moveTo>
                  <a:lnTo>
                    <a:pt x="114" y="12"/>
                  </a:lnTo>
                  <a:lnTo>
                    <a:pt x="11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07" name="Rectangle 443"/>
            <p:cNvSpPr>
              <a:spLocks noChangeArrowheads="1"/>
            </p:cNvSpPr>
            <p:nvPr userDrawn="1"/>
          </p:nvSpPr>
          <p:spPr bwMode="auto">
            <a:xfrm>
              <a:off x="10277476" y="4395788"/>
              <a:ext cx="18097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08" name="Freeform 444"/>
            <p:cNvSpPr>
              <a:spLocks/>
            </p:cNvSpPr>
            <p:nvPr userDrawn="1"/>
          </p:nvSpPr>
          <p:spPr bwMode="auto">
            <a:xfrm>
              <a:off x="10277476" y="4395788"/>
              <a:ext cx="180975" cy="19050"/>
            </a:xfrm>
            <a:custGeom>
              <a:avLst/>
              <a:gdLst>
                <a:gd name="T0" fmla="*/ 0 w 114"/>
                <a:gd name="T1" fmla="*/ 12 h 12"/>
                <a:gd name="T2" fmla="*/ 114 w 114"/>
                <a:gd name="T3" fmla="*/ 12 h 12"/>
                <a:gd name="T4" fmla="*/ 114 w 114"/>
                <a:gd name="T5" fmla="*/ 0 h 12"/>
                <a:gd name="T6" fmla="*/ 0 w 114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" h="12">
                  <a:moveTo>
                    <a:pt x="0" y="12"/>
                  </a:moveTo>
                  <a:lnTo>
                    <a:pt x="114" y="12"/>
                  </a:lnTo>
                  <a:lnTo>
                    <a:pt x="11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09" name="Rectangle 445"/>
            <p:cNvSpPr>
              <a:spLocks noChangeArrowheads="1"/>
            </p:cNvSpPr>
            <p:nvPr userDrawn="1"/>
          </p:nvSpPr>
          <p:spPr bwMode="auto">
            <a:xfrm>
              <a:off x="10277476" y="4454525"/>
              <a:ext cx="18097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0" name="Freeform 446"/>
            <p:cNvSpPr>
              <a:spLocks/>
            </p:cNvSpPr>
            <p:nvPr userDrawn="1"/>
          </p:nvSpPr>
          <p:spPr bwMode="auto">
            <a:xfrm>
              <a:off x="10277476" y="4454525"/>
              <a:ext cx="180975" cy="19050"/>
            </a:xfrm>
            <a:custGeom>
              <a:avLst/>
              <a:gdLst>
                <a:gd name="T0" fmla="*/ 0 w 114"/>
                <a:gd name="T1" fmla="*/ 12 h 12"/>
                <a:gd name="T2" fmla="*/ 114 w 114"/>
                <a:gd name="T3" fmla="*/ 12 h 12"/>
                <a:gd name="T4" fmla="*/ 114 w 114"/>
                <a:gd name="T5" fmla="*/ 0 h 12"/>
                <a:gd name="T6" fmla="*/ 0 w 114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" h="12">
                  <a:moveTo>
                    <a:pt x="0" y="12"/>
                  </a:moveTo>
                  <a:lnTo>
                    <a:pt x="114" y="12"/>
                  </a:lnTo>
                  <a:lnTo>
                    <a:pt x="11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1" name="Rectangle 447"/>
            <p:cNvSpPr>
              <a:spLocks noChangeArrowheads="1"/>
            </p:cNvSpPr>
            <p:nvPr userDrawn="1"/>
          </p:nvSpPr>
          <p:spPr bwMode="auto">
            <a:xfrm>
              <a:off x="9874251" y="4079875"/>
              <a:ext cx="631825" cy="74613"/>
            </a:xfrm>
            <a:prstGeom prst="rect">
              <a:avLst/>
            </a:pr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2" name="Freeform 448"/>
            <p:cNvSpPr>
              <a:spLocks/>
            </p:cNvSpPr>
            <p:nvPr userDrawn="1"/>
          </p:nvSpPr>
          <p:spPr bwMode="auto">
            <a:xfrm>
              <a:off x="9864726" y="4070350"/>
              <a:ext cx="650875" cy="93663"/>
            </a:xfrm>
            <a:custGeom>
              <a:avLst/>
              <a:gdLst>
                <a:gd name="T0" fmla="*/ 404 w 410"/>
                <a:gd name="T1" fmla="*/ 53 h 59"/>
                <a:gd name="T2" fmla="*/ 404 w 410"/>
                <a:gd name="T3" fmla="*/ 47 h 59"/>
                <a:gd name="T4" fmla="*/ 12 w 410"/>
                <a:gd name="T5" fmla="*/ 47 h 59"/>
                <a:gd name="T6" fmla="*/ 12 w 410"/>
                <a:gd name="T7" fmla="*/ 12 h 59"/>
                <a:gd name="T8" fmla="*/ 398 w 410"/>
                <a:gd name="T9" fmla="*/ 12 h 59"/>
                <a:gd name="T10" fmla="*/ 398 w 410"/>
                <a:gd name="T11" fmla="*/ 53 h 59"/>
                <a:gd name="T12" fmla="*/ 404 w 410"/>
                <a:gd name="T13" fmla="*/ 53 h 59"/>
                <a:gd name="T14" fmla="*/ 404 w 410"/>
                <a:gd name="T15" fmla="*/ 47 h 59"/>
                <a:gd name="T16" fmla="*/ 404 w 410"/>
                <a:gd name="T17" fmla="*/ 53 h 59"/>
                <a:gd name="T18" fmla="*/ 410 w 410"/>
                <a:gd name="T19" fmla="*/ 53 h 59"/>
                <a:gd name="T20" fmla="*/ 410 w 410"/>
                <a:gd name="T21" fmla="*/ 0 h 59"/>
                <a:gd name="T22" fmla="*/ 0 w 410"/>
                <a:gd name="T23" fmla="*/ 0 h 59"/>
                <a:gd name="T24" fmla="*/ 0 w 410"/>
                <a:gd name="T25" fmla="*/ 59 h 59"/>
                <a:gd name="T26" fmla="*/ 410 w 410"/>
                <a:gd name="T27" fmla="*/ 59 h 59"/>
                <a:gd name="T28" fmla="*/ 410 w 410"/>
                <a:gd name="T29" fmla="*/ 53 h 59"/>
                <a:gd name="T30" fmla="*/ 404 w 410"/>
                <a:gd name="T31" fmla="*/ 5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10" h="59">
                  <a:moveTo>
                    <a:pt x="404" y="53"/>
                  </a:moveTo>
                  <a:lnTo>
                    <a:pt x="404" y="47"/>
                  </a:lnTo>
                  <a:lnTo>
                    <a:pt x="12" y="47"/>
                  </a:lnTo>
                  <a:lnTo>
                    <a:pt x="12" y="12"/>
                  </a:lnTo>
                  <a:lnTo>
                    <a:pt x="398" y="12"/>
                  </a:lnTo>
                  <a:lnTo>
                    <a:pt x="398" y="53"/>
                  </a:lnTo>
                  <a:lnTo>
                    <a:pt x="404" y="53"/>
                  </a:lnTo>
                  <a:lnTo>
                    <a:pt x="404" y="47"/>
                  </a:lnTo>
                  <a:lnTo>
                    <a:pt x="404" y="53"/>
                  </a:lnTo>
                  <a:lnTo>
                    <a:pt x="410" y="53"/>
                  </a:lnTo>
                  <a:lnTo>
                    <a:pt x="410" y="0"/>
                  </a:lnTo>
                  <a:lnTo>
                    <a:pt x="0" y="0"/>
                  </a:lnTo>
                  <a:lnTo>
                    <a:pt x="0" y="59"/>
                  </a:lnTo>
                  <a:lnTo>
                    <a:pt x="410" y="59"/>
                  </a:lnTo>
                  <a:lnTo>
                    <a:pt x="410" y="53"/>
                  </a:lnTo>
                  <a:lnTo>
                    <a:pt x="404" y="5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3" name="Rectangle 449"/>
            <p:cNvSpPr>
              <a:spLocks noChangeArrowheads="1"/>
            </p:cNvSpPr>
            <p:nvPr userDrawn="1"/>
          </p:nvSpPr>
          <p:spPr bwMode="auto">
            <a:xfrm>
              <a:off x="9901238" y="4106863"/>
              <a:ext cx="238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4" name="Freeform 450"/>
            <p:cNvSpPr>
              <a:spLocks/>
            </p:cNvSpPr>
            <p:nvPr userDrawn="1"/>
          </p:nvSpPr>
          <p:spPr bwMode="auto">
            <a:xfrm>
              <a:off x="9901238" y="4106863"/>
              <a:ext cx="23813" cy="19050"/>
            </a:xfrm>
            <a:custGeom>
              <a:avLst/>
              <a:gdLst>
                <a:gd name="T0" fmla="*/ 0 w 15"/>
                <a:gd name="T1" fmla="*/ 12 h 12"/>
                <a:gd name="T2" fmla="*/ 15 w 15"/>
                <a:gd name="T3" fmla="*/ 12 h 12"/>
                <a:gd name="T4" fmla="*/ 15 w 15"/>
                <a:gd name="T5" fmla="*/ 0 h 12"/>
                <a:gd name="T6" fmla="*/ 0 w 15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12">
                  <a:moveTo>
                    <a:pt x="0" y="12"/>
                  </a:moveTo>
                  <a:lnTo>
                    <a:pt x="15" y="12"/>
                  </a:lnTo>
                  <a:lnTo>
                    <a:pt x="1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5" name="Rectangle 451"/>
            <p:cNvSpPr>
              <a:spLocks noChangeArrowheads="1"/>
            </p:cNvSpPr>
            <p:nvPr userDrawn="1"/>
          </p:nvSpPr>
          <p:spPr bwMode="auto">
            <a:xfrm>
              <a:off x="9942513" y="4106863"/>
              <a:ext cx="238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6" name="Freeform 452"/>
            <p:cNvSpPr>
              <a:spLocks/>
            </p:cNvSpPr>
            <p:nvPr userDrawn="1"/>
          </p:nvSpPr>
          <p:spPr bwMode="auto">
            <a:xfrm>
              <a:off x="9942513" y="4106863"/>
              <a:ext cx="23813" cy="19050"/>
            </a:xfrm>
            <a:custGeom>
              <a:avLst/>
              <a:gdLst>
                <a:gd name="T0" fmla="*/ 0 w 15"/>
                <a:gd name="T1" fmla="*/ 12 h 12"/>
                <a:gd name="T2" fmla="*/ 15 w 15"/>
                <a:gd name="T3" fmla="*/ 12 h 12"/>
                <a:gd name="T4" fmla="*/ 15 w 15"/>
                <a:gd name="T5" fmla="*/ 0 h 12"/>
                <a:gd name="T6" fmla="*/ 0 w 15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12">
                  <a:moveTo>
                    <a:pt x="0" y="12"/>
                  </a:moveTo>
                  <a:lnTo>
                    <a:pt x="15" y="12"/>
                  </a:lnTo>
                  <a:lnTo>
                    <a:pt x="1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7" name="Rectangle 453"/>
            <p:cNvSpPr>
              <a:spLocks noChangeArrowheads="1"/>
            </p:cNvSpPr>
            <p:nvPr userDrawn="1"/>
          </p:nvSpPr>
          <p:spPr bwMode="auto">
            <a:xfrm>
              <a:off x="9983788" y="4106863"/>
              <a:ext cx="2540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8" name="Freeform 454"/>
            <p:cNvSpPr>
              <a:spLocks/>
            </p:cNvSpPr>
            <p:nvPr userDrawn="1"/>
          </p:nvSpPr>
          <p:spPr bwMode="auto">
            <a:xfrm>
              <a:off x="9983788" y="4106863"/>
              <a:ext cx="25400" cy="19050"/>
            </a:xfrm>
            <a:custGeom>
              <a:avLst/>
              <a:gdLst>
                <a:gd name="T0" fmla="*/ 0 w 16"/>
                <a:gd name="T1" fmla="*/ 12 h 12"/>
                <a:gd name="T2" fmla="*/ 16 w 16"/>
                <a:gd name="T3" fmla="*/ 12 h 12"/>
                <a:gd name="T4" fmla="*/ 16 w 16"/>
                <a:gd name="T5" fmla="*/ 0 h 12"/>
                <a:gd name="T6" fmla="*/ 0 w 16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2">
                  <a:moveTo>
                    <a:pt x="0" y="12"/>
                  </a:moveTo>
                  <a:lnTo>
                    <a:pt x="16" y="12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9" name="Freeform 455"/>
            <p:cNvSpPr>
              <a:spLocks/>
            </p:cNvSpPr>
            <p:nvPr userDrawn="1"/>
          </p:nvSpPr>
          <p:spPr bwMode="auto">
            <a:xfrm>
              <a:off x="10258426" y="4410075"/>
              <a:ext cx="498475" cy="798513"/>
            </a:xfrm>
            <a:custGeom>
              <a:avLst/>
              <a:gdLst>
                <a:gd name="T0" fmla="*/ 280 w 314"/>
                <a:gd name="T1" fmla="*/ 503 h 503"/>
                <a:gd name="T2" fmla="*/ 280 w 314"/>
                <a:gd name="T3" fmla="*/ 463 h 503"/>
                <a:gd name="T4" fmla="*/ 314 w 314"/>
                <a:gd name="T5" fmla="*/ 397 h 503"/>
                <a:gd name="T6" fmla="*/ 314 w 314"/>
                <a:gd name="T7" fmla="*/ 254 h 503"/>
                <a:gd name="T8" fmla="*/ 312 w 314"/>
                <a:gd name="T9" fmla="*/ 222 h 503"/>
                <a:gd name="T10" fmla="*/ 281 w 314"/>
                <a:gd name="T11" fmla="*/ 192 h 503"/>
                <a:gd name="T12" fmla="*/ 251 w 314"/>
                <a:gd name="T13" fmla="*/ 215 h 503"/>
                <a:gd name="T14" fmla="*/ 251 w 314"/>
                <a:gd name="T15" fmla="*/ 207 h 503"/>
                <a:gd name="T16" fmla="*/ 220 w 314"/>
                <a:gd name="T17" fmla="*/ 176 h 503"/>
                <a:gd name="T18" fmla="*/ 189 w 314"/>
                <a:gd name="T19" fmla="*/ 207 h 503"/>
                <a:gd name="T20" fmla="*/ 189 w 314"/>
                <a:gd name="T21" fmla="*/ 192 h 503"/>
                <a:gd name="T22" fmla="*/ 159 w 314"/>
                <a:gd name="T23" fmla="*/ 161 h 503"/>
                <a:gd name="T24" fmla="*/ 128 w 314"/>
                <a:gd name="T25" fmla="*/ 192 h 503"/>
                <a:gd name="T26" fmla="*/ 128 w 314"/>
                <a:gd name="T27" fmla="*/ 209 h 503"/>
                <a:gd name="T28" fmla="*/ 128 w 314"/>
                <a:gd name="T29" fmla="*/ 32 h 503"/>
                <a:gd name="T30" fmla="*/ 96 w 314"/>
                <a:gd name="T31" fmla="*/ 0 h 503"/>
                <a:gd name="T32" fmla="*/ 64 w 314"/>
                <a:gd name="T33" fmla="*/ 32 h 503"/>
                <a:gd name="T34" fmla="*/ 64 w 314"/>
                <a:gd name="T35" fmla="*/ 342 h 503"/>
                <a:gd name="T36" fmla="*/ 63 w 314"/>
                <a:gd name="T37" fmla="*/ 327 h 503"/>
                <a:gd name="T38" fmla="*/ 63 w 314"/>
                <a:gd name="T39" fmla="*/ 264 h 503"/>
                <a:gd name="T40" fmla="*/ 16 w 314"/>
                <a:gd name="T41" fmla="*/ 217 h 503"/>
                <a:gd name="T42" fmla="*/ 1 w 314"/>
                <a:gd name="T43" fmla="*/ 217 h 503"/>
                <a:gd name="T44" fmla="*/ 1 w 314"/>
                <a:gd name="T45" fmla="*/ 217 h 503"/>
                <a:gd name="T46" fmla="*/ 1 w 314"/>
                <a:gd name="T47" fmla="*/ 276 h 503"/>
                <a:gd name="T48" fmla="*/ 1 w 314"/>
                <a:gd name="T49" fmla="*/ 276 h 503"/>
                <a:gd name="T50" fmla="*/ 1 w 314"/>
                <a:gd name="T51" fmla="*/ 354 h 503"/>
                <a:gd name="T52" fmla="*/ 90 w 314"/>
                <a:gd name="T53" fmla="*/ 459 h 503"/>
                <a:gd name="T54" fmla="*/ 127 w 314"/>
                <a:gd name="T55" fmla="*/ 477 h 503"/>
                <a:gd name="T56" fmla="*/ 127 w 314"/>
                <a:gd name="T57" fmla="*/ 503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14" h="503">
                  <a:moveTo>
                    <a:pt x="280" y="503"/>
                  </a:moveTo>
                  <a:cubicBezTo>
                    <a:pt x="280" y="463"/>
                    <a:pt x="280" y="463"/>
                    <a:pt x="280" y="463"/>
                  </a:cubicBezTo>
                  <a:cubicBezTo>
                    <a:pt x="301" y="448"/>
                    <a:pt x="314" y="424"/>
                    <a:pt x="314" y="397"/>
                  </a:cubicBezTo>
                  <a:cubicBezTo>
                    <a:pt x="314" y="254"/>
                    <a:pt x="314" y="254"/>
                    <a:pt x="314" y="254"/>
                  </a:cubicBezTo>
                  <a:cubicBezTo>
                    <a:pt x="312" y="222"/>
                    <a:pt x="312" y="222"/>
                    <a:pt x="312" y="222"/>
                  </a:cubicBezTo>
                  <a:cubicBezTo>
                    <a:pt x="312" y="205"/>
                    <a:pt x="298" y="192"/>
                    <a:pt x="281" y="192"/>
                  </a:cubicBezTo>
                  <a:cubicBezTo>
                    <a:pt x="264" y="192"/>
                    <a:pt x="251" y="198"/>
                    <a:pt x="251" y="215"/>
                  </a:cubicBezTo>
                  <a:cubicBezTo>
                    <a:pt x="251" y="207"/>
                    <a:pt x="251" y="207"/>
                    <a:pt x="251" y="207"/>
                  </a:cubicBezTo>
                  <a:cubicBezTo>
                    <a:pt x="251" y="190"/>
                    <a:pt x="237" y="176"/>
                    <a:pt x="220" y="176"/>
                  </a:cubicBezTo>
                  <a:cubicBezTo>
                    <a:pt x="203" y="176"/>
                    <a:pt x="189" y="190"/>
                    <a:pt x="189" y="207"/>
                  </a:cubicBezTo>
                  <a:cubicBezTo>
                    <a:pt x="189" y="192"/>
                    <a:pt x="189" y="192"/>
                    <a:pt x="189" y="192"/>
                  </a:cubicBezTo>
                  <a:cubicBezTo>
                    <a:pt x="189" y="175"/>
                    <a:pt x="175" y="161"/>
                    <a:pt x="159" y="161"/>
                  </a:cubicBezTo>
                  <a:cubicBezTo>
                    <a:pt x="142" y="161"/>
                    <a:pt x="128" y="175"/>
                    <a:pt x="128" y="192"/>
                  </a:cubicBezTo>
                  <a:cubicBezTo>
                    <a:pt x="128" y="209"/>
                    <a:pt x="128" y="209"/>
                    <a:pt x="128" y="209"/>
                  </a:cubicBezTo>
                  <a:cubicBezTo>
                    <a:pt x="128" y="167"/>
                    <a:pt x="128" y="32"/>
                    <a:pt x="128" y="32"/>
                  </a:cubicBezTo>
                  <a:cubicBezTo>
                    <a:pt x="128" y="14"/>
                    <a:pt x="113" y="0"/>
                    <a:pt x="96" y="0"/>
                  </a:cubicBezTo>
                  <a:cubicBezTo>
                    <a:pt x="78" y="0"/>
                    <a:pt x="64" y="14"/>
                    <a:pt x="64" y="32"/>
                  </a:cubicBezTo>
                  <a:cubicBezTo>
                    <a:pt x="64" y="342"/>
                    <a:pt x="64" y="342"/>
                    <a:pt x="64" y="342"/>
                  </a:cubicBezTo>
                  <a:cubicBezTo>
                    <a:pt x="63" y="327"/>
                    <a:pt x="63" y="327"/>
                    <a:pt x="63" y="327"/>
                  </a:cubicBezTo>
                  <a:cubicBezTo>
                    <a:pt x="63" y="264"/>
                    <a:pt x="63" y="264"/>
                    <a:pt x="63" y="264"/>
                  </a:cubicBezTo>
                  <a:cubicBezTo>
                    <a:pt x="63" y="238"/>
                    <a:pt x="42" y="217"/>
                    <a:pt x="16" y="217"/>
                  </a:cubicBezTo>
                  <a:cubicBezTo>
                    <a:pt x="1" y="217"/>
                    <a:pt x="1" y="217"/>
                    <a:pt x="1" y="217"/>
                  </a:cubicBezTo>
                  <a:cubicBezTo>
                    <a:pt x="0" y="217"/>
                    <a:pt x="1" y="217"/>
                    <a:pt x="1" y="217"/>
                  </a:cubicBezTo>
                  <a:cubicBezTo>
                    <a:pt x="1" y="276"/>
                    <a:pt x="1" y="276"/>
                    <a:pt x="1" y="276"/>
                  </a:cubicBezTo>
                  <a:cubicBezTo>
                    <a:pt x="1" y="276"/>
                    <a:pt x="1" y="276"/>
                    <a:pt x="1" y="276"/>
                  </a:cubicBezTo>
                  <a:cubicBezTo>
                    <a:pt x="1" y="354"/>
                    <a:pt x="1" y="354"/>
                    <a:pt x="1" y="354"/>
                  </a:cubicBezTo>
                  <a:cubicBezTo>
                    <a:pt x="90" y="459"/>
                    <a:pt x="90" y="459"/>
                    <a:pt x="90" y="459"/>
                  </a:cubicBezTo>
                  <a:cubicBezTo>
                    <a:pt x="90" y="459"/>
                    <a:pt x="113" y="474"/>
                    <a:pt x="127" y="477"/>
                  </a:cubicBezTo>
                  <a:cubicBezTo>
                    <a:pt x="127" y="503"/>
                    <a:pt x="127" y="503"/>
                    <a:pt x="127" y="50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20" name="Freeform 456"/>
            <p:cNvSpPr>
              <a:spLocks/>
            </p:cNvSpPr>
            <p:nvPr userDrawn="1"/>
          </p:nvSpPr>
          <p:spPr bwMode="auto">
            <a:xfrm>
              <a:off x="10248901" y="4400550"/>
              <a:ext cx="517525" cy="808038"/>
            </a:xfrm>
            <a:custGeom>
              <a:avLst/>
              <a:gdLst>
                <a:gd name="T0" fmla="*/ 290 w 326"/>
                <a:gd name="T1" fmla="*/ 474 h 509"/>
                <a:gd name="T2" fmla="*/ 318 w 326"/>
                <a:gd name="T3" fmla="*/ 228 h 509"/>
                <a:gd name="T4" fmla="*/ 254 w 326"/>
                <a:gd name="T5" fmla="*/ 207 h 509"/>
                <a:gd name="T6" fmla="*/ 226 w 326"/>
                <a:gd name="T7" fmla="*/ 176 h 509"/>
                <a:gd name="T8" fmla="*/ 165 w 326"/>
                <a:gd name="T9" fmla="*/ 161 h 509"/>
                <a:gd name="T10" fmla="*/ 140 w 326"/>
                <a:gd name="T11" fmla="*/ 38 h 509"/>
                <a:gd name="T12" fmla="*/ 64 w 326"/>
                <a:gd name="T13" fmla="*/ 348 h 509"/>
                <a:gd name="T14" fmla="*/ 75 w 326"/>
                <a:gd name="T15" fmla="*/ 270 h 509"/>
                <a:gd name="T16" fmla="*/ 6 w 326"/>
                <a:gd name="T17" fmla="*/ 217 h 509"/>
                <a:gd name="T18" fmla="*/ 2 w 326"/>
                <a:gd name="T19" fmla="*/ 219 h 509"/>
                <a:gd name="T20" fmla="*/ 4 w 326"/>
                <a:gd name="T21" fmla="*/ 229 h 509"/>
                <a:gd name="T22" fmla="*/ 6 w 326"/>
                <a:gd name="T23" fmla="*/ 225 h 509"/>
                <a:gd name="T24" fmla="*/ 6 w 326"/>
                <a:gd name="T25" fmla="*/ 229 h 509"/>
                <a:gd name="T26" fmla="*/ 7 w 326"/>
                <a:gd name="T27" fmla="*/ 223 h 509"/>
                <a:gd name="T28" fmla="*/ 5 w 326"/>
                <a:gd name="T29" fmla="*/ 229 h 509"/>
                <a:gd name="T30" fmla="*/ 2 w 326"/>
                <a:gd name="T31" fmla="*/ 227 h 509"/>
                <a:gd name="T32" fmla="*/ 7 w 326"/>
                <a:gd name="T33" fmla="*/ 223 h 509"/>
                <a:gd name="T34" fmla="*/ 1 w 326"/>
                <a:gd name="T35" fmla="*/ 225 h 509"/>
                <a:gd name="T36" fmla="*/ 7 w 326"/>
                <a:gd name="T37" fmla="*/ 223 h 509"/>
                <a:gd name="T38" fmla="*/ 1 w 326"/>
                <a:gd name="T39" fmla="*/ 223 h 509"/>
                <a:gd name="T40" fmla="*/ 4 w 326"/>
                <a:gd name="T41" fmla="*/ 218 h 509"/>
                <a:gd name="T42" fmla="*/ 7 w 326"/>
                <a:gd name="T43" fmla="*/ 223 h 509"/>
                <a:gd name="T44" fmla="*/ 5 w 326"/>
                <a:gd name="T45" fmla="*/ 217 h 509"/>
                <a:gd name="T46" fmla="*/ 7 w 326"/>
                <a:gd name="T47" fmla="*/ 222 h 509"/>
                <a:gd name="T48" fmla="*/ 6 w 326"/>
                <a:gd name="T49" fmla="*/ 217 h 509"/>
                <a:gd name="T50" fmla="*/ 1 w 326"/>
                <a:gd name="T51" fmla="*/ 282 h 509"/>
                <a:gd name="T52" fmla="*/ 92 w 326"/>
                <a:gd name="T53" fmla="*/ 470 h 509"/>
                <a:gd name="T54" fmla="*/ 133 w 326"/>
                <a:gd name="T55" fmla="*/ 483 h 509"/>
                <a:gd name="T56" fmla="*/ 139 w 326"/>
                <a:gd name="T57" fmla="*/ 479 h 509"/>
                <a:gd name="T58" fmla="*/ 101 w 326"/>
                <a:gd name="T59" fmla="*/ 462 h 509"/>
                <a:gd name="T60" fmla="*/ 100 w 326"/>
                <a:gd name="T61" fmla="*/ 462 h 509"/>
                <a:gd name="T62" fmla="*/ 13 w 326"/>
                <a:gd name="T63" fmla="*/ 223 h 509"/>
                <a:gd name="T64" fmla="*/ 9 w 326"/>
                <a:gd name="T65" fmla="*/ 229 h 509"/>
                <a:gd name="T66" fmla="*/ 12 w 326"/>
                <a:gd name="T67" fmla="*/ 221 h 509"/>
                <a:gd name="T68" fmla="*/ 7 w 326"/>
                <a:gd name="T69" fmla="*/ 217 h 509"/>
                <a:gd name="T70" fmla="*/ 7 w 326"/>
                <a:gd name="T71" fmla="*/ 217 h 509"/>
                <a:gd name="T72" fmla="*/ 8 w 326"/>
                <a:gd name="T73" fmla="*/ 217 h 509"/>
                <a:gd name="T74" fmla="*/ 6 w 326"/>
                <a:gd name="T75" fmla="*/ 223 h 509"/>
                <a:gd name="T76" fmla="*/ 9 w 326"/>
                <a:gd name="T77" fmla="*/ 217 h 509"/>
                <a:gd name="T78" fmla="*/ 6 w 326"/>
                <a:gd name="T79" fmla="*/ 223 h 509"/>
                <a:gd name="T80" fmla="*/ 11 w 326"/>
                <a:gd name="T81" fmla="*/ 218 h 509"/>
                <a:gd name="T82" fmla="*/ 12 w 326"/>
                <a:gd name="T83" fmla="*/ 223 h 509"/>
                <a:gd name="T84" fmla="*/ 6 w 326"/>
                <a:gd name="T85" fmla="*/ 223 h 509"/>
                <a:gd name="T86" fmla="*/ 11 w 326"/>
                <a:gd name="T87" fmla="*/ 227 h 509"/>
                <a:gd name="T88" fmla="*/ 6 w 326"/>
                <a:gd name="T89" fmla="*/ 223 h 509"/>
                <a:gd name="T90" fmla="*/ 10 w 326"/>
                <a:gd name="T91" fmla="*/ 228 h 509"/>
                <a:gd name="T92" fmla="*/ 7 w 326"/>
                <a:gd name="T93" fmla="*/ 229 h 509"/>
                <a:gd name="T94" fmla="*/ 7 w 326"/>
                <a:gd name="T95" fmla="*/ 223 h 509"/>
                <a:gd name="T96" fmla="*/ 7 w 326"/>
                <a:gd name="T97" fmla="*/ 229 h 509"/>
                <a:gd name="T98" fmla="*/ 7 w 326"/>
                <a:gd name="T99" fmla="*/ 227 h 509"/>
                <a:gd name="T100" fmla="*/ 51 w 326"/>
                <a:gd name="T101" fmla="*/ 241 h 509"/>
                <a:gd name="T102" fmla="*/ 76 w 326"/>
                <a:gd name="T103" fmla="*/ 348 h 509"/>
                <a:gd name="T104" fmla="*/ 120 w 326"/>
                <a:gd name="T105" fmla="*/ 20 h 509"/>
                <a:gd name="T106" fmla="*/ 128 w 326"/>
                <a:gd name="T107" fmla="*/ 215 h 509"/>
                <a:gd name="T108" fmla="*/ 165 w 326"/>
                <a:gd name="T109" fmla="*/ 173 h 509"/>
                <a:gd name="T110" fmla="*/ 201 w 326"/>
                <a:gd name="T111" fmla="*/ 213 h 509"/>
                <a:gd name="T112" fmla="*/ 251 w 326"/>
                <a:gd name="T113" fmla="*/ 213 h 509"/>
                <a:gd name="T114" fmla="*/ 272 w 326"/>
                <a:gd name="T115" fmla="*/ 206 h 509"/>
                <a:gd name="T116" fmla="*/ 312 w 326"/>
                <a:gd name="T117" fmla="*/ 228 h 509"/>
                <a:gd name="T118" fmla="*/ 280 w 326"/>
                <a:gd name="T119" fmla="*/ 466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26" h="509">
                  <a:moveTo>
                    <a:pt x="292" y="509"/>
                  </a:moveTo>
                  <a:cubicBezTo>
                    <a:pt x="292" y="469"/>
                    <a:pt x="292" y="469"/>
                    <a:pt x="292" y="469"/>
                  </a:cubicBezTo>
                  <a:cubicBezTo>
                    <a:pt x="286" y="469"/>
                    <a:pt x="286" y="469"/>
                    <a:pt x="286" y="469"/>
                  </a:cubicBezTo>
                  <a:cubicBezTo>
                    <a:pt x="290" y="474"/>
                    <a:pt x="290" y="474"/>
                    <a:pt x="290" y="474"/>
                  </a:cubicBezTo>
                  <a:cubicBezTo>
                    <a:pt x="312" y="458"/>
                    <a:pt x="326" y="432"/>
                    <a:pt x="326" y="403"/>
                  </a:cubicBezTo>
                  <a:cubicBezTo>
                    <a:pt x="326" y="260"/>
                    <a:pt x="326" y="260"/>
                    <a:pt x="326" y="260"/>
                  </a:cubicBezTo>
                  <a:cubicBezTo>
                    <a:pt x="324" y="228"/>
                    <a:pt x="324" y="228"/>
                    <a:pt x="324" y="228"/>
                  </a:cubicBezTo>
                  <a:cubicBezTo>
                    <a:pt x="318" y="228"/>
                    <a:pt x="318" y="228"/>
                    <a:pt x="318" y="228"/>
                  </a:cubicBezTo>
                  <a:cubicBezTo>
                    <a:pt x="324" y="228"/>
                    <a:pt x="324" y="228"/>
                    <a:pt x="324" y="228"/>
                  </a:cubicBezTo>
                  <a:cubicBezTo>
                    <a:pt x="324" y="208"/>
                    <a:pt x="308" y="192"/>
                    <a:pt x="287" y="192"/>
                  </a:cubicBezTo>
                  <a:cubicBezTo>
                    <a:pt x="278" y="192"/>
                    <a:pt x="269" y="193"/>
                    <a:pt x="262" y="198"/>
                  </a:cubicBezTo>
                  <a:cubicBezTo>
                    <a:pt x="259" y="200"/>
                    <a:pt x="256" y="203"/>
                    <a:pt x="254" y="207"/>
                  </a:cubicBezTo>
                  <a:cubicBezTo>
                    <a:pt x="252" y="211"/>
                    <a:pt x="251" y="216"/>
                    <a:pt x="251" y="221"/>
                  </a:cubicBezTo>
                  <a:cubicBezTo>
                    <a:pt x="263" y="221"/>
                    <a:pt x="263" y="221"/>
                    <a:pt x="263" y="221"/>
                  </a:cubicBezTo>
                  <a:cubicBezTo>
                    <a:pt x="263" y="213"/>
                    <a:pt x="263" y="213"/>
                    <a:pt x="263" y="213"/>
                  </a:cubicBezTo>
                  <a:cubicBezTo>
                    <a:pt x="263" y="193"/>
                    <a:pt x="246" y="176"/>
                    <a:pt x="226" y="176"/>
                  </a:cubicBezTo>
                  <a:cubicBezTo>
                    <a:pt x="206" y="176"/>
                    <a:pt x="189" y="193"/>
                    <a:pt x="189" y="213"/>
                  </a:cubicBezTo>
                  <a:cubicBezTo>
                    <a:pt x="201" y="213"/>
                    <a:pt x="201" y="213"/>
                    <a:pt x="201" y="213"/>
                  </a:cubicBezTo>
                  <a:cubicBezTo>
                    <a:pt x="201" y="198"/>
                    <a:pt x="201" y="198"/>
                    <a:pt x="201" y="198"/>
                  </a:cubicBezTo>
                  <a:cubicBezTo>
                    <a:pt x="201" y="177"/>
                    <a:pt x="185" y="161"/>
                    <a:pt x="165" y="161"/>
                  </a:cubicBezTo>
                  <a:cubicBezTo>
                    <a:pt x="144" y="161"/>
                    <a:pt x="128" y="177"/>
                    <a:pt x="128" y="198"/>
                  </a:cubicBezTo>
                  <a:cubicBezTo>
                    <a:pt x="128" y="215"/>
                    <a:pt x="128" y="215"/>
                    <a:pt x="128" y="215"/>
                  </a:cubicBezTo>
                  <a:cubicBezTo>
                    <a:pt x="140" y="215"/>
                    <a:pt x="140" y="215"/>
                    <a:pt x="140" y="215"/>
                  </a:cubicBezTo>
                  <a:cubicBezTo>
                    <a:pt x="140" y="173"/>
                    <a:pt x="140" y="38"/>
                    <a:pt x="140" y="38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40" y="17"/>
                    <a:pt x="123" y="0"/>
                    <a:pt x="102" y="0"/>
                  </a:cubicBezTo>
                  <a:cubicBezTo>
                    <a:pt x="81" y="0"/>
                    <a:pt x="64" y="17"/>
                    <a:pt x="64" y="38"/>
                  </a:cubicBezTo>
                  <a:cubicBezTo>
                    <a:pt x="64" y="348"/>
                    <a:pt x="64" y="348"/>
                    <a:pt x="64" y="348"/>
                  </a:cubicBezTo>
                  <a:cubicBezTo>
                    <a:pt x="70" y="348"/>
                    <a:pt x="70" y="348"/>
                    <a:pt x="70" y="348"/>
                  </a:cubicBezTo>
                  <a:cubicBezTo>
                    <a:pt x="76" y="348"/>
                    <a:pt x="76" y="348"/>
                    <a:pt x="76" y="348"/>
                  </a:cubicBezTo>
                  <a:cubicBezTo>
                    <a:pt x="75" y="333"/>
                    <a:pt x="75" y="333"/>
                    <a:pt x="75" y="333"/>
                  </a:cubicBezTo>
                  <a:cubicBezTo>
                    <a:pt x="75" y="270"/>
                    <a:pt x="75" y="270"/>
                    <a:pt x="75" y="270"/>
                  </a:cubicBezTo>
                  <a:cubicBezTo>
                    <a:pt x="75" y="255"/>
                    <a:pt x="69" y="242"/>
                    <a:pt x="60" y="232"/>
                  </a:cubicBezTo>
                  <a:cubicBezTo>
                    <a:pt x="50" y="223"/>
                    <a:pt x="37" y="217"/>
                    <a:pt x="22" y="217"/>
                  </a:cubicBezTo>
                  <a:cubicBezTo>
                    <a:pt x="7" y="217"/>
                    <a:pt x="7" y="217"/>
                    <a:pt x="7" y="217"/>
                  </a:cubicBezTo>
                  <a:cubicBezTo>
                    <a:pt x="6" y="217"/>
                    <a:pt x="6" y="217"/>
                    <a:pt x="6" y="217"/>
                  </a:cubicBezTo>
                  <a:cubicBezTo>
                    <a:pt x="6" y="217"/>
                    <a:pt x="6" y="217"/>
                    <a:pt x="6" y="217"/>
                  </a:cubicBezTo>
                  <a:cubicBezTo>
                    <a:pt x="6" y="217"/>
                    <a:pt x="5" y="217"/>
                    <a:pt x="5" y="217"/>
                  </a:cubicBezTo>
                  <a:cubicBezTo>
                    <a:pt x="4" y="217"/>
                    <a:pt x="4" y="217"/>
                    <a:pt x="3" y="218"/>
                  </a:cubicBezTo>
                  <a:cubicBezTo>
                    <a:pt x="3" y="218"/>
                    <a:pt x="2" y="218"/>
                    <a:pt x="2" y="219"/>
                  </a:cubicBezTo>
                  <a:cubicBezTo>
                    <a:pt x="1" y="220"/>
                    <a:pt x="0" y="221"/>
                    <a:pt x="0" y="223"/>
                  </a:cubicBezTo>
                  <a:cubicBezTo>
                    <a:pt x="0" y="224"/>
                    <a:pt x="1" y="225"/>
                    <a:pt x="1" y="225"/>
                  </a:cubicBezTo>
                  <a:cubicBezTo>
                    <a:pt x="2" y="227"/>
                    <a:pt x="2" y="227"/>
                    <a:pt x="3" y="228"/>
                  </a:cubicBezTo>
                  <a:cubicBezTo>
                    <a:pt x="4" y="228"/>
                    <a:pt x="4" y="228"/>
                    <a:pt x="4" y="229"/>
                  </a:cubicBezTo>
                  <a:cubicBezTo>
                    <a:pt x="5" y="229"/>
                    <a:pt x="5" y="229"/>
                    <a:pt x="5" y="229"/>
                  </a:cubicBezTo>
                  <a:cubicBezTo>
                    <a:pt x="6" y="229"/>
                    <a:pt x="6" y="229"/>
                    <a:pt x="6" y="229"/>
                  </a:cubicBezTo>
                  <a:cubicBezTo>
                    <a:pt x="6" y="229"/>
                    <a:pt x="6" y="229"/>
                    <a:pt x="6" y="229"/>
                  </a:cubicBezTo>
                  <a:cubicBezTo>
                    <a:pt x="6" y="225"/>
                    <a:pt x="6" y="225"/>
                    <a:pt x="6" y="225"/>
                  </a:cubicBezTo>
                  <a:cubicBezTo>
                    <a:pt x="6" y="229"/>
                    <a:pt x="6" y="229"/>
                    <a:pt x="6" y="229"/>
                  </a:cubicBezTo>
                  <a:cubicBezTo>
                    <a:pt x="6" y="229"/>
                    <a:pt x="6" y="229"/>
                    <a:pt x="6" y="229"/>
                  </a:cubicBezTo>
                  <a:cubicBezTo>
                    <a:pt x="6" y="225"/>
                    <a:pt x="6" y="225"/>
                    <a:pt x="6" y="225"/>
                  </a:cubicBezTo>
                  <a:cubicBezTo>
                    <a:pt x="6" y="229"/>
                    <a:pt x="6" y="229"/>
                    <a:pt x="6" y="229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5" y="229"/>
                    <a:pt x="5" y="229"/>
                    <a:pt x="5" y="229"/>
                  </a:cubicBezTo>
                  <a:cubicBezTo>
                    <a:pt x="5" y="229"/>
                    <a:pt x="6" y="229"/>
                    <a:pt x="6" y="229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5" y="229"/>
                    <a:pt x="5" y="229"/>
                    <a:pt x="5" y="229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4" y="228"/>
                    <a:pt x="4" y="228"/>
                    <a:pt x="4" y="228"/>
                  </a:cubicBezTo>
                  <a:cubicBezTo>
                    <a:pt x="4" y="228"/>
                    <a:pt x="5" y="229"/>
                    <a:pt x="5" y="229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4" y="228"/>
                    <a:pt x="4" y="228"/>
                    <a:pt x="4" y="228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2" y="227"/>
                    <a:pt x="2" y="227"/>
                    <a:pt x="2" y="227"/>
                  </a:cubicBezTo>
                  <a:cubicBezTo>
                    <a:pt x="3" y="228"/>
                    <a:pt x="3" y="228"/>
                    <a:pt x="4" y="228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2" y="227"/>
                    <a:pt x="2" y="227"/>
                    <a:pt x="2" y="227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1" y="225"/>
                    <a:pt x="1" y="225"/>
                    <a:pt x="1" y="225"/>
                  </a:cubicBezTo>
                  <a:cubicBezTo>
                    <a:pt x="2" y="226"/>
                    <a:pt x="2" y="226"/>
                    <a:pt x="2" y="227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1" y="225"/>
                    <a:pt x="1" y="225"/>
                    <a:pt x="1" y="225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1" y="223"/>
                    <a:pt x="1" y="223"/>
                    <a:pt x="1" y="223"/>
                  </a:cubicBezTo>
                  <a:cubicBezTo>
                    <a:pt x="1" y="224"/>
                    <a:pt x="1" y="225"/>
                    <a:pt x="1" y="225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1" y="223"/>
                    <a:pt x="1" y="223"/>
                    <a:pt x="1" y="223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2" y="220"/>
                    <a:pt x="2" y="220"/>
                    <a:pt x="2" y="220"/>
                  </a:cubicBezTo>
                  <a:cubicBezTo>
                    <a:pt x="1" y="220"/>
                    <a:pt x="1" y="222"/>
                    <a:pt x="1" y="223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2" y="220"/>
                    <a:pt x="2" y="220"/>
                    <a:pt x="2" y="220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4" y="218"/>
                    <a:pt x="4" y="218"/>
                    <a:pt x="4" y="218"/>
                  </a:cubicBezTo>
                  <a:cubicBezTo>
                    <a:pt x="4" y="218"/>
                    <a:pt x="3" y="218"/>
                    <a:pt x="2" y="220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4" y="218"/>
                    <a:pt x="4" y="218"/>
                    <a:pt x="4" y="218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5" y="217"/>
                    <a:pt x="5" y="217"/>
                    <a:pt x="5" y="217"/>
                  </a:cubicBezTo>
                  <a:cubicBezTo>
                    <a:pt x="5" y="217"/>
                    <a:pt x="5" y="217"/>
                    <a:pt x="4" y="218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5" y="217"/>
                    <a:pt x="5" y="217"/>
                    <a:pt x="5" y="217"/>
                  </a:cubicBezTo>
                  <a:cubicBezTo>
                    <a:pt x="7" y="222"/>
                    <a:pt x="7" y="222"/>
                    <a:pt x="7" y="222"/>
                  </a:cubicBezTo>
                  <a:cubicBezTo>
                    <a:pt x="6" y="217"/>
                    <a:pt x="6" y="217"/>
                    <a:pt x="6" y="217"/>
                  </a:cubicBezTo>
                  <a:cubicBezTo>
                    <a:pt x="5" y="217"/>
                    <a:pt x="5" y="217"/>
                    <a:pt x="5" y="217"/>
                  </a:cubicBezTo>
                  <a:cubicBezTo>
                    <a:pt x="7" y="222"/>
                    <a:pt x="7" y="222"/>
                    <a:pt x="7" y="222"/>
                  </a:cubicBezTo>
                  <a:cubicBezTo>
                    <a:pt x="6" y="217"/>
                    <a:pt x="6" y="217"/>
                    <a:pt x="6" y="217"/>
                  </a:cubicBezTo>
                  <a:cubicBezTo>
                    <a:pt x="6" y="221"/>
                    <a:pt x="6" y="221"/>
                    <a:pt x="6" y="221"/>
                  </a:cubicBezTo>
                  <a:cubicBezTo>
                    <a:pt x="6" y="217"/>
                    <a:pt x="6" y="217"/>
                    <a:pt x="6" y="217"/>
                  </a:cubicBezTo>
                  <a:cubicBezTo>
                    <a:pt x="6" y="217"/>
                    <a:pt x="6" y="217"/>
                    <a:pt x="6" y="217"/>
                  </a:cubicBezTo>
                  <a:cubicBezTo>
                    <a:pt x="6" y="221"/>
                    <a:pt x="6" y="221"/>
                    <a:pt x="6" y="221"/>
                  </a:cubicBezTo>
                  <a:cubicBezTo>
                    <a:pt x="6" y="217"/>
                    <a:pt x="6" y="217"/>
                    <a:pt x="6" y="217"/>
                  </a:cubicBezTo>
                  <a:cubicBezTo>
                    <a:pt x="1" y="217"/>
                    <a:pt x="1" y="217"/>
                    <a:pt x="1" y="217"/>
                  </a:cubicBezTo>
                  <a:cubicBezTo>
                    <a:pt x="1" y="282"/>
                    <a:pt x="1" y="282"/>
                    <a:pt x="1" y="282"/>
                  </a:cubicBezTo>
                  <a:cubicBezTo>
                    <a:pt x="1" y="282"/>
                    <a:pt x="1" y="282"/>
                    <a:pt x="1" y="282"/>
                  </a:cubicBezTo>
                  <a:cubicBezTo>
                    <a:pt x="1" y="362"/>
                    <a:pt x="1" y="362"/>
                    <a:pt x="1" y="362"/>
                  </a:cubicBezTo>
                  <a:cubicBezTo>
                    <a:pt x="92" y="470"/>
                    <a:pt x="92" y="470"/>
                    <a:pt x="92" y="470"/>
                  </a:cubicBezTo>
                  <a:cubicBezTo>
                    <a:pt x="92" y="470"/>
                    <a:pt x="92" y="470"/>
                    <a:pt x="92" y="470"/>
                  </a:cubicBezTo>
                  <a:cubicBezTo>
                    <a:pt x="92" y="471"/>
                    <a:pt x="98" y="474"/>
                    <a:pt x="106" y="478"/>
                  </a:cubicBezTo>
                  <a:cubicBezTo>
                    <a:pt x="110" y="480"/>
                    <a:pt x="114" y="483"/>
                    <a:pt x="119" y="485"/>
                  </a:cubicBezTo>
                  <a:cubicBezTo>
                    <a:pt x="123" y="487"/>
                    <a:pt x="127" y="488"/>
                    <a:pt x="131" y="489"/>
                  </a:cubicBezTo>
                  <a:cubicBezTo>
                    <a:pt x="133" y="483"/>
                    <a:pt x="133" y="483"/>
                    <a:pt x="133" y="483"/>
                  </a:cubicBezTo>
                  <a:cubicBezTo>
                    <a:pt x="127" y="483"/>
                    <a:pt x="127" y="483"/>
                    <a:pt x="127" y="483"/>
                  </a:cubicBezTo>
                  <a:cubicBezTo>
                    <a:pt x="127" y="509"/>
                    <a:pt x="127" y="509"/>
                    <a:pt x="127" y="509"/>
                  </a:cubicBezTo>
                  <a:cubicBezTo>
                    <a:pt x="139" y="509"/>
                    <a:pt x="139" y="509"/>
                    <a:pt x="139" y="509"/>
                  </a:cubicBezTo>
                  <a:cubicBezTo>
                    <a:pt x="139" y="479"/>
                    <a:pt x="139" y="479"/>
                    <a:pt x="139" y="479"/>
                  </a:cubicBezTo>
                  <a:cubicBezTo>
                    <a:pt x="134" y="478"/>
                    <a:pt x="134" y="478"/>
                    <a:pt x="134" y="478"/>
                  </a:cubicBezTo>
                  <a:cubicBezTo>
                    <a:pt x="131" y="477"/>
                    <a:pt x="127" y="475"/>
                    <a:pt x="123" y="474"/>
                  </a:cubicBezTo>
                  <a:cubicBezTo>
                    <a:pt x="118" y="471"/>
                    <a:pt x="111" y="468"/>
                    <a:pt x="107" y="465"/>
                  </a:cubicBezTo>
                  <a:cubicBezTo>
                    <a:pt x="104" y="464"/>
                    <a:pt x="102" y="462"/>
                    <a:pt x="101" y="462"/>
                  </a:cubicBezTo>
                  <a:cubicBezTo>
                    <a:pt x="100" y="461"/>
                    <a:pt x="100" y="461"/>
                    <a:pt x="99" y="461"/>
                  </a:cubicBezTo>
                  <a:cubicBezTo>
                    <a:pt x="99" y="460"/>
                    <a:pt x="99" y="460"/>
                    <a:pt x="99" y="460"/>
                  </a:cubicBezTo>
                  <a:cubicBezTo>
                    <a:pt x="96" y="465"/>
                    <a:pt x="96" y="465"/>
                    <a:pt x="96" y="465"/>
                  </a:cubicBezTo>
                  <a:cubicBezTo>
                    <a:pt x="100" y="462"/>
                    <a:pt x="100" y="462"/>
                    <a:pt x="100" y="462"/>
                  </a:cubicBezTo>
                  <a:cubicBezTo>
                    <a:pt x="13" y="357"/>
                    <a:pt x="13" y="357"/>
                    <a:pt x="13" y="357"/>
                  </a:cubicBezTo>
                  <a:cubicBezTo>
                    <a:pt x="13" y="282"/>
                    <a:pt x="13" y="282"/>
                    <a:pt x="13" y="282"/>
                  </a:cubicBezTo>
                  <a:cubicBezTo>
                    <a:pt x="13" y="282"/>
                    <a:pt x="13" y="282"/>
                    <a:pt x="13" y="282"/>
                  </a:cubicBezTo>
                  <a:cubicBezTo>
                    <a:pt x="13" y="223"/>
                    <a:pt x="13" y="223"/>
                    <a:pt x="13" y="223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7" y="229"/>
                    <a:pt x="7" y="229"/>
                    <a:pt x="7" y="229"/>
                  </a:cubicBezTo>
                  <a:cubicBezTo>
                    <a:pt x="7" y="229"/>
                    <a:pt x="7" y="229"/>
                    <a:pt x="8" y="229"/>
                  </a:cubicBezTo>
                  <a:cubicBezTo>
                    <a:pt x="8" y="229"/>
                    <a:pt x="8" y="229"/>
                    <a:pt x="9" y="229"/>
                  </a:cubicBezTo>
                  <a:cubicBezTo>
                    <a:pt x="9" y="228"/>
                    <a:pt x="10" y="228"/>
                    <a:pt x="10" y="228"/>
                  </a:cubicBezTo>
                  <a:cubicBezTo>
                    <a:pt x="11" y="227"/>
                    <a:pt x="11" y="227"/>
                    <a:pt x="12" y="226"/>
                  </a:cubicBezTo>
                  <a:cubicBezTo>
                    <a:pt x="12" y="225"/>
                    <a:pt x="13" y="224"/>
                    <a:pt x="13" y="223"/>
                  </a:cubicBezTo>
                  <a:cubicBezTo>
                    <a:pt x="13" y="222"/>
                    <a:pt x="13" y="221"/>
                    <a:pt x="12" y="221"/>
                  </a:cubicBezTo>
                  <a:cubicBezTo>
                    <a:pt x="12" y="219"/>
                    <a:pt x="11" y="219"/>
                    <a:pt x="11" y="218"/>
                  </a:cubicBezTo>
                  <a:cubicBezTo>
                    <a:pt x="10" y="218"/>
                    <a:pt x="9" y="217"/>
                    <a:pt x="9" y="217"/>
                  </a:cubicBezTo>
                  <a:cubicBezTo>
                    <a:pt x="8" y="217"/>
                    <a:pt x="8" y="217"/>
                    <a:pt x="8" y="217"/>
                  </a:cubicBezTo>
                  <a:cubicBezTo>
                    <a:pt x="7" y="217"/>
                    <a:pt x="7" y="217"/>
                    <a:pt x="7" y="217"/>
                  </a:cubicBezTo>
                  <a:cubicBezTo>
                    <a:pt x="7" y="217"/>
                    <a:pt x="7" y="217"/>
                    <a:pt x="7" y="217"/>
                  </a:cubicBezTo>
                  <a:cubicBezTo>
                    <a:pt x="7" y="222"/>
                    <a:pt x="7" y="222"/>
                    <a:pt x="7" y="222"/>
                  </a:cubicBezTo>
                  <a:cubicBezTo>
                    <a:pt x="7" y="217"/>
                    <a:pt x="7" y="217"/>
                    <a:pt x="7" y="217"/>
                  </a:cubicBezTo>
                  <a:cubicBezTo>
                    <a:pt x="7" y="217"/>
                    <a:pt x="7" y="217"/>
                    <a:pt x="7" y="217"/>
                  </a:cubicBezTo>
                  <a:cubicBezTo>
                    <a:pt x="7" y="222"/>
                    <a:pt x="7" y="222"/>
                    <a:pt x="7" y="222"/>
                  </a:cubicBezTo>
                  <a:cubicBezTo>
                    <a:pt x="7" y="217"/>
                    <a:pt x="7" y="217"/>
                    <a:pt x="7" y="217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8" y="217"/>
                    <a:pt x="8" y="217"/>
                    <a:pt x="8" y="217"/>
                  </a:cubicBezTo>
                  <a:cubicBezTo>
                    <a:pt x="8" y="217"/>
                    <a:pt x="8" y="217"/>
                    <a:pt x="7" y="217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8" y="217"/>
                    <a:pt x="8" y="217"/>
                    <a:pt x="8" y="217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9" y="217"/>
                    <a:pt x="9" y="217"/>
                    <a:pt x="9" y="217"/>
                  </a:cubicBezTo>
                  <a:cubicBezTo>
                    <a:pt x="8" y="217"/>
                    <a:pt x="8" y="217"/>
                    <a:pt x="8" y="217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9" y="217"/>
                    <a:pt x="9" y="217"/>
                    <a:pt x="9" y="217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11" y="218"/>
                    <a:pt x="11" y="218"/>
                    <a:pt x="11" y="218"/>
                  </a:cubicBezTo>
                  <a:cubicBezTo>
                    <a:pt x="10" y="218"/>
                    <a:pt x="9" y="218"/>
                    <a:pt x="9" y="217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11" y="218"/>
                    <a:pt x="11" y="218"/>
                    <a:pt x="11" y="218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12" y="220"/>
                    <a:pt x="12" y="220"/>
                    <a:pt x="12" y="220"/>
                  </a:cubicBezTo>
                  <a:cubicBezTo>
                    <a:pt x="11" y="219"/>
                    <a:pt x="11" y="219"/>
                    <a:pt x="11" y="218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12" y="220"/>
                    <a:pt x="12" y="220"/>
                    <a:pt x="12" y="220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12" y="223"/>
                    <a:pt x="12" y="223"/>
                    <a:pt x="12" y="223"/>
                  </a:cubicBezTo>
                  <a:cubicBezTo>
                    <a:pt x="12" y="222"/>
                    <a:pt x="12" y="221"/>
                    <a:pt x="12" y="220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12" y="223"/>
                    <a:pt x="12" y="223"/>
                    <a:pt x="12" y="223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11" y="227"/>
                    <a:pt x="11" y="227"/>
                    <a:pt x="11" y="227"/>
                  </a:cubicBezTo>
                  <a:cubicBezTo>
                    <a:pt x="12" y="226"/>
                    <a:pt x="12" y="224"/>
                    <a:pt x="12" y="223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11" y="227"/>
                    <a:pt x="11" y="227"/>
                    <a:pt x="11" y="227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10" y="228"/>
                    <a:pt x="10" y="228"/>
                    <a:pt x="10" y="228"/>
                  </a:cubicBezTo>
                  <a:cubicBezTo>
                    <a:pt x="10" y="228"/>
                    <a:pt x="11" y="227"/>
                    <a:pt x="11" y="227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10" y="228"/>
                    <a:pt x="10" y="228"/>
                    <a:pt x="10" y="228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8" y="229"/>
                    <a:pt x="8" y="229"/>
                    <a:pt x="8" y="229"/>
                  </a:cubicBezTo>
                  <a:cubicBezTo>
                    <a:pt x="8" y="229"/>
                    <a:pt x="9" y="228"/>
                    <a:pt x="10" y="228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8" y="229"/>
                    <a:pt x="8" y="229"/>
                    <a:pt x="8" y="229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7" y="229"/>
                    <a:pt x="7" y="229"/>
                    <a:pt x="7" y="229"/>
                  </a:cubicBezTo>
                  <a:cubicBezTo>
                    <a:pt x="7" y="229"/>
                    <a:pt x="8" y="229"/>
                    <a:pt x="8" y="229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7" y="229"/>
                    <a:pt x="7" y="229"/>
                    <a:pt x="7" y="229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7" y="229"/>
                    <a:pt x="7" y="229"/>
                    <a:pt x="7" y="229"/>
                  </a:cubicBezTo>
                  <a:cubicBezTo>
                    <a:pt x="7" y="229"/>
                    <a:pt x="7" y="229"/>
                    <a:pt x="7" y="229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7" y="229"/>
                    <a:pt x="7" y="229"/>
                    <a:pt x="7" y="229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7" y="229"/>
                    <a:pt x="7" y="229"/>
                    <a:pt x="7" y="229"/>
                  </a:cubicBezTo>
                  <a:cubicBezTo>
                    <a:pt x="7" y="229"/>
                    <a:pt x="7" y="229"/>
                    <a:pt x="7" y="229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7" y="229"/>
                    <a:pt x="7" y="229"/>
                    <a:pt x="7" y="229"/>
                  </a:cubicBezTo>
                  <a:cubicBezTo>
                    <a:pt x="7" y="229"/>
                    <a:pt x="7" y="229"/>
                    <a:pt x="7" y="229"/>
                  </a:cubicBezTo>
                  <a:cubicBezTo>
                    <a:pt x="22" y="229"/>
                    <a:pt x="22" y="229"/>
                    <a:pt x="22" y="229"/>
                  </a:cubicBezTo>
                  <a:cubicBezTo>
                    <a:pt x="34" y="229"/>
                    <a:pt x="44" y="233"/>
                    <a:pt x="51" y="241"/>
                  </a:cubicBezTo>
                  <a:cubicBezTo>
                    <a:pt x="59" y="248"/>
                    <a:pt x="63" y="258"/>
                    <a:pt x="63" y="270"/>
                  </a:cubicBezTo>
                  <a:cubicBezTo>
                    <a:pt x="63" y="333"/>
                    <a:pt x="63" y="333"/>
                    <a:pt x="63" y="333"/>
                  </a:cubicBezTo>
                  <a:cubicBezTo>
                    <a:pt x="64" y="349"/>
                    <a:pt x="64" y="349"/>
                    <a:pt x="64" y="349"/>
                  </a:cubicBezTo>
                  <a:cubicBezTo>
                    <a:pt x="76" y="348"/>
                    <a:pt x="76" y="348"/>
                    <a:pt x="76" y="348"/>
                  </a:cubicBezTo>
                  <a:cubicBezTo>
                    <a:pt x="76" y="38"/>
                    <a:pt x="76" y="38"/>
                    <a:pt x="76" y="38"/>
                  </a:cubicBezTo>
                  <a:cubicBezTo>
                    <a:pt x="76" y="31"/>
                    <a:pt x="79" y="24"/>
                    <a:pt x="84" y="20"/>
                  </a:cubicBezTo>
                  <a:cubicBezTo>
                    <a:pt x="88" y="15"/>
                    <a:pt x="95" y="12"/>
                    <a:pt x="102" y="12"/>
                  </a:cubicBezTo>
                  <a:cubicBezTo>
                    <a:pt x="109" y="12"/>
                    <a:pt x="115" y="15"/>
                    <a:pt x="120" y="20"/>
                  </a:cubicBezTo>
                  <a:cubicBezTo>
                    <a:pt x="125" y="24"/>
                    <a:pt x="128" y="31"/>
                    <a:pt x="128" y="38"/>
                  </a:cubicBezTo>
                  <a:cubicBezTo>
                    <a:pt x="128" y="38"/>
                    <a:pt x="128" y="38"/>
                    <a:pt x="128" y="38"/>
                  </a:cubicBezTo>
                  <a:cubicBezTo>
                    <a:pt x="128" y="38"/>
                    <a:pt x="128" y="46"/>
                    <a:pt x="128" y="60"/>
                  </a:cubicBezTo>
                  <a:cubicBezTo>
                    <a:pt x="128" y="100"/>
                    <a:pt x="128" y="184"/>
                    <a:pt x="128" y="215"/>
                  </a:cubicBezTo>
                  <a:cubicBezTo>
                    <a:pt x="140" y="215"/>
                    <a:pt x="140" y="215"/>
                    <a:pt x="140" y="215"/>
                  </a:cubicBezTo>
                  <a:cubicBezTo>
                    <a:pt x="140" y="198"/>
                    <a:pt x="140" y="198"/>
                    <a:pt x="140" y="198"/>
                  </a:cubicBezTo>
                  <a:cubicBezTo>
                    <a:pt x="140" y="191"/>
                    <a:pt x="143" y="185"/>
                    <a:pt x="147" y="180"/>
                  </a:cubicBezTo>
                  <a:cubicBezTo>
                    <a:pt x="152" y="176"/>
                    <a:pt x="158" y="173"/>
                    <a:pt x="165" y="173"/>
                  </a:cubicBezTo>
                  <a:cubicBezTo>
                    <a:pt x="171" y="173"/>
                    <a:pt x="178" y="176"/>
                    <a:pt x="182" y="180"/>
                  </a:cubicBezTo>
                  <a:cubicBezTo>
                    <a:pt x="186" y="185"/>
                    <a:pt x="189" y="191"/>
                    <a:pt x="189" y="198"/>
                  </a:cubicBezTo>
                  <a:cubicBezTo>
                    <a:pt x="189" y="213"/>
                    <a:pt x="189" y="213"/>
                    <a:pt x="189" y="213"/>
                  </a:cubicBezTo>
                  <a:cubicBezTo>
                    <a:pt x="201" y="213"/>
                    <a:pt x="201" y="213"/>
                    <a:pt x="201" y="213"/>
                  </a:cubicBezTo>
                  <a:cubicBezTo>
                    <a:pt x="201" y="206"/>
                    <a:pt x="204" y="200"/>
                    <a:pt x="208" y="195"/>
                  </a:cubicBezTo>
                  <a:cubicBezTo>
                    <a:pt x="213" y="191"/>
                    <a:pt x="219" y="188"/>
                    <a:pt x="226" y="188"/>
                  </a:cubicBezTo>
                  <a:cubicBezTo>
                    <a:pt x="233" y="188"/>
                    <a:pt x="239" y="191"/>
                    <a:pt x="243" y="195"/>
                  </a:cubicBezTo>
                  <a:cubicBezTo>
                    <a:pt x="248" y="200"/>
                    <a:pt x="251" y="206"/>
                    <a:pt x="251" y="213"/>
                  </a:cubicBezTo>
                  <a:cubicBezTo>
                    <a:pt x="251" y="221"/>
                    <a:pt x="251" y="221"/>
                    <a:pt x="251" y="221"/>
                  </a:cubicBezTo>
                  <a:cubicBezTo>
                    <a:pt x="263" y="221"/>
                    <a:pt x="263" y="221"/>
                    <a:pt x="263" y="221"/>
                  </a:cubicBezTo>
                  <a:cubicBezTo>
                    <a:pt x="263" y="217"/>
                    <a:pt x="263" y="215"/>
                    <a:pt x="264" y="213"/>
                  </a:cubicBezTo>
                  <a:cubicBezTo>
                    <a:pt x="266" y="210"/>
                    <a:pt x="269" y="208"/>
                    <a:pt x="272" y="206"/>
                  </a:cubicBezTo>
                  <a:cubicBezTo>
                    <a:pt x="276" y="204"/>
                    <a:pt x="282" y="204"/>
                    <a:pt x="287" y="204"/>
                  </a:cubicBezTo>
                  <a:cubicBezTo>
                    <a:pt x="294" y="204"/>
                    <a:pt x="300" y="206"/>
                    <a:pt x="305" y="211"/>
                  </a:cubicBezTo>
                  <a:cubicBezTo>
                    <a:pt x="309" y="215"/>
                    <a:pt x="312" y="221"/>
                    <a:pt x="312" y="228"/>
                  </a:cubicBezTo>
                  <a:cubicBezTo>
                    <a:pt x="312" y="228"/>
                    <a:pt x="312" y="228"/>
                    <a:pt x="312" y="228"/>
                  </a:cubicBezTo>
                  <a:cubicBezTo>
                    <a:pt x="314" y="260"/>
                    <a:pt x="314" y="260"/>
                    <a:pt x="314" y="260"/>
                  </a:cubicBezTo>
                  <a:cubicBezTo>
                    <a:pt x="314" y="403"/>
                    <a:pt x="314" y="403"/>
                    <a:pt x="314" y="403"/>
                  </a:cubicBezTo>
                  <a:cubicBezTo>
                    <a:pt x="314" y="428"/>
                    <a:pt x="302" y="451"/>
                    <a:pt x="283" y="465"/>
                  </a:cubicBezTo>
                  <a:cubicBezTo>
                    <a:pt x="280" y="466"/>
                    <a:pt x="280" y="466"/>
                    <a:pt x="280" y="466"/>
                  </a:cubicBezTo>
                  <a:cubicBezTo>
                    <a:pt x="280" y="509"/>
                    <a:pt x="280" y="509"/>
                    <a:pt x="280" y="509"/>
                  </a:cubicBezTo>
                  <a:cubicBezTo>
                    <a:pt x="292" y="509"/>
                    <a:pt x="292" y="509"/>
                    <a:pt x="292" y="509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21" name="Rectangle 457"/>
            <p:cNvSpPr>
              <a:spLocks noChangeArrowheads="1"/>
            </p:cNvSpPr>
            <p:nvPr userDrawn="1"/>
          </p:nvSpPr>
          <p:spPr bwMode="auto">
            <a:xfrm>
              <a:off x="10431463" y="5200650"/>
              <a:ext cx="327025" cy="193675"/>
            </a:xfrm>
            <a:prstGeom prst="rect">
              <a:avLst/>
            </a:prstGeom>
            <a:solidFill>
              <a:srgbClr val="F1FA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22" name="Freeform 458"/>
            <p:cNvSpPr>
              <a:spLocks/>
            </p:cNvSpPr>
            <p:nvPr userDrawn="1"/>
          </p:nvSpPr>
          <p:spPr bwMode="auto">
            <a:xfrm>
              <a:off x="10421938" y="5191125"/>
              <a:ext cx="346075" cy="212725"/>
            </a:xfrm>
            <a:custGeom>
              <a:avLst/>
              <a:gdLst>
                <a:gd name="T0" fmla="*/ 212 w 218"/>
                <a:gd name="T1" fmla="*/ 128 h 134"/>
                <a:gd name="T2" fmla="*/ 212 w 218"/>
                <a:gd name="T3" fmla="*/ 122 h 134"/>
                <a:gd name="T4" fmla="*/ 12 w 218"/>
                <a:gd name="T5" fmla="*/ 122 h 134"/>
                <a:gd name="T6" fmla="*/ 12 w 218"/>
                <a:gd name="T7" fmla="*/ 12 h 134"/>
                <a:gd name="T8" fmla="*/ 206 w 218"/>
                <a:gd name="T9" fmla="*/ 12 h 134"/>
                <a:gd name="T10" fmla="*/ 206 w 218"/>
                <a:gd name="T11" fmla="*/ 128 h 134"/>
                <a:gd name="T12" fmla="*/ 212 w 218"/>
                <a:gd name="T13" fmla="*/ 128 h 134"/>
                <a:gd name="T14" fmla="*/ 212 w 218"/>
                <a:gd name="T15" fmla="*/ 122 h 134"/>
                <a:gd name="T16" fmla="*/ 212 w 218"/>
                <a:gd name="T17" fmla="*/ 128 h 134"/>
                <a:gd name="T18" fmla="*/ 218 w 218"/>
                <a:gd name="T19" fmla="*/ 128 h 134"/>
                <a:gd name="T20" fmla="*/ 218 w 218"/>
                <a:gd name="T21" fmla="*/ 6 h 134"/>
                <a:gd name="T22" fmla="*/ 216 w 218"/>
                <a:gd name="T23" fmla="*/ 2 h 134"/>
                <a:gd name="T24" fmla="*/ 212 w 218"/>
                <a:gd name="T25" fmla="*/ 0 h 134"/>
                <a:gd name="T26" fmla="*/ 6 w 218"/>
                <a:gd name="T27" fmla="*/ 0 h 134"/>
                <a:gd name="T28" fmla="*/ 2 w 218"/>
                <a:gd name="T29" fmla="*/ 2 h 134"/>
                <a:gd name="T30" fmla="*/ 0 w 218"/>
                <a:gd name="T31" fmla="*/ 6 h 134"/>
                <a:gd name="T32" fmla="*/ 0 w 218"/>
                <a:gd name="T33" fmla="*/ 128 h 134"/>
                <a:gd name="T34" fmla="*/ 2 w 218"/>
                <a:gd name="T35" fmla="*/ 133 h 134"/>
                <a:gd name="T36" fmla="*/ 6 w 218"/>
                <a:gd name="T37" fmla="*/ 134 h 134"/>
                <a:gd name="T38" fmla="*/ 212 w 218"/>
                <a:gd name="T39" fmla="*/ 134 h 134"/>
                <a:gd name="T40" fmla="*/ 216 w 218"/>
                <a:gd name="T41" fmla="*/ 133 h 134"/>
                <a:gd name="T42" fmla="*/ 218 w 218"/>
                <a:gd name="T43" fmla="*/ 128 h 134"/>
                <a:gd name="T44" fmla="*/ 212 w 218"/>
                <a:gd name="T45" fmla="*/ 128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8" h="134">
                  <a:moveTo>
                    <a:pt x="212" y="128"/>
                  </a:moveTo>
                  <a:cubicBezTo>
                    <a:pt x="212" y="122"/>
                    <a:pt x="212" y="122"/>
                    <a:pt x="212" y="122"/>
                  </a:cubicBezTo>
                  <a:cubicBezTo>
                    <a:pt x="12" y="122"/>
                    <a:pt x="12" y="122"/>
                    <a:pt x="12" y="12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206" y="12"/>
                    <a:pt x="206" y="12"/>
                    <a:pt x="206" y="12"/>
                  </a:cubicBezTo>
                  <a:cubicBezTo>
                    <a:pt x="206" y="128"/>
                    <a:pt x="206" y="128"/>
                    <a:pt x="206" y="128"/>
                  </a:cubicBezTo>
                  <a:cubicBezTo>
                    <a:pt x="212" y="128"/>
                    <a:pt x="212" y="128"/>
                    <a:pt x="212" y="128"/>
                  </a:cubicBezTo>
                  <a:cubicBezTo>
                    <a:pt x="212" y="122"/>
                    <a:pt x="212" y="122"/>
                    <a:pt x="212" y="122"/>
                  </a:cubicBezTo>
                  <a:cubicBezTo>
                    <a:pt x="212" y="128"/>
                    <a:pt x="212" y="128"/>
                    <a:pt x="212" y="128"/>
                  </a:cubicBezTo>
                  <a:cubicBezTo>
                    <a:pt x="218" y="128"/>
                    <a:pt x="218" y="128"/>
                    <a:pt x="218" y="128"/>
                  </a:cubicBezTo>
                  <a:cubicBezTo>
                    <a:pt x="218" y="6"/>
                    <a:pt x="218" y="6"/>
                    <a:pt x="218" y="6"/>
                  </a:cubicBezTo>
                  <a:cubicBezTo>
                    <a:pt x="218" y="4"/>
                    <a:pt x="217" y="3"/>
                    <a:pt x="216" y="2"/>
                  </a:cubicBezTo>
                  <a:cubicBezTo>
                    <a:pt x="215" y="1"/>
                    <a:pt x="213" y="0"/>
                    <a:pt x="212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3" y="1"/>
                    <a:pt x="2" y="2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30"/>
                    <a:pt x="0" y="131"/>
                    <a:pt x="2" y="133"/>
                  </a:cubicBezTo>
                  <a:cubicBezTo>
                    <a:pt x="3" y="134"/>
                    <a:pt x="4" y="134"/>
                    <a:pt x="6" y="134"/>
                  </a:cubicBezTo>
                  <a:cubicBezTo>
                    <a:pt x="212" y="134"/>
                    <a:pt x="212" y="134"/>
                    <a:pt x="212" y="134"/>
                  </a:cubicBezTo>
                  <a:cubicBezTo>
                    <a:pt x="213" y="134"/>
                    <a:pt x="215" y="134"/>
                    <a:pt x="216" y="133"/>
                  </a:cubicBezTo>
                  <a:cubicBezTo>
                    <a:pt x="217" y="131"/>
                    <a:pt x="218" y="130"/>
                    <a:pt x="218" y="128"/>
                  </a:cubicBezTo>
                  <a:lnTo>
                    <a:pt x="212" y="12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23" name="Rectangle 459"/>
            <p:cNvSpPr>
              <a:spLocks noChangeArrowheads="1"/>
            </p:cNvSpPr>
            <p:nvPr userDrawn="1"/>
          </p:nvSpPr>
          <p:spPr bwMode="auto">
            <a:xfrm>
              <a:off x="10417176" y="5392738"/>
              <a:ext cx="409575" cy="6937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24" name="Freeform 460"/>
            <p:cNvSpPr>
              <a:spLocks/>
            </p:cNvSpPr>
            <p:nvPr userDrawn="1"/>
          </p:nvSpPr>
          <p:spPr bwMode="auto">
            <a:xfrm>
              <a:off x="10417176" y="5392738"/>
              <a:ext cx="409575" cy="693738"/>
            </a:xfrm>
            <a:custGeom>
              <a:avLst/>
              <a:gdLst>
                <a:gd name="T0" fmla="*/ 0 w 258"/>
                <a:gd name="T1" fmla="*/ 437 h 437"/>
                <a:gd name="T2" fmla="*/ 0 w 258"/>
                <a:gd name="T3" fmla="*/ 0 h 437"/>
                <a:gd name="T4" fmla="*/ 258 w 258"/>
                <a:gd name="T5" fmla="*/ 0 h 437"/>
                <a:gd name="T6" fmla="*/ 258 w 258"/>
                <a:gd name="T7" fmla="*/ 437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437">
                  <a:moveTo>
                    <a:pt x="0" y="437"/>
                  </a:moveTo>
                  <a:lnTo>
                    <a:pt x="0" y="0"/>
                  </a:lnTo>
                  <a:lnTo>
                    <a:pt x="258" y="0"/>
                  </a:lnTo>
                  <a:lnTo>
                    <a:pt x="258" y="43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25" name="Freeform 461"/>
            <p:cNvSpPr>
              <a:spLocks/>
            </p:cNvSpPr>
            <p:nvPr userDrawn="1"/>
          </p:nvSpPr>
          <p:spPr bwMode="auto">
            <a:xfrm>
              <a:off x="10407651" y="5383213"/>
              <a:ext cx="428625" cy="703263"/>
            </a:xfrm>
            <a:custGeom>
              <a:avLst/>
              <a:gdLst>
                <a:gd name="T0" fmla="*/ 12 w 270"/>
                <a:gd name="T1" fmla="*/ 443 h 443"/>
                <a:gd name="T2" fmla="*/ 12 w 270"/>
                <a:gd name="T3" fmla="*/ 12 h 443"/>
                <a:gd name="T4" fmla="*/ 258 w 270"/>
                <a:gd name="T5" fmla="*/ 12 h 443"/>
                <a:gd name="T6" fmla="*/ 258 w 270"/>
                <a:gd name="T7" fmla="*/ 443 h 443"/>
                <a:gd name="T8" fmla="*/ 270 w 270"/>
                <a:gd name="T9" fmla="*/ 443 h 443"/>
                <a:gd name="T10" fmla="*/ 270 w 270"/>
                <a:gd name="T11" fmla="*/ 0 h 443"/>
                <a:gd name="T12" fmla="*/ 0 w 270"/>
                <a:gd name="T13" fmla="*/ 0 h 443"/>
                <a:gd name="T14" fmla="*/ 0 w 270"/>
                <a:gd name="T15" fmla="*/ 443 h 443"/>
                <a:gd name="T16" fmla="*/ 12 w 270"/>
                <a:gd name="T17" fmla="*/ 443 h 443"/>
                <a:gd name="T18" fmla="*/ 12 w 270"/>
                <a:gd name="T19" fmla="*/ 443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0" h="443">
                  <a:moveTo>
                    <a:pt x="12" y="443"/>
                  </a:moveTo>
                  <a:lnTo>
                    <a:pt x="12" y="12"/>
                  </a:lnTo>
                  <a:lnTo>
                    <a:pt x="258" y="12"/>
                  </a:lnTo>
                  <a:lnTo>
                    <a:pt x="258" y="443"/>
                  </a:lnTo>
                  <a:lnTo>
                    <a:pt x="270" y="443"/>
                  </a:lnTo>
                  <a:lnTo>
                    <a:pt x="270" y="0"/>
                  </a:lnTo>
                  <a:lnTo>
                    <a:pt x="0" y="0"/>
                  </a:lnTo>
                  <a:lnTo>
                    <a:pt x="0" y="443"/>
                  </a:lnTo>
                  <a:lnTo>
                    <a:pt x="12" y="443"/>
                  </a:lnTo>
                  <a:lnTo>
                    <a:pt x="12" y="44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26" name="Rectangle 462"/>
            <p:cNvSpPr>
              <a:spLocks noChangeArrowheads="1"/>
            </p:cNvSpPr>
            <p:nvPr userDrawn="1"/>
          </p:nvSpPr>
          <p:spPr bwMode="auto">
            <a:xfrm>
              <a:off x="10606088" y="5408613"/>
              <a:ext cx="206375" cy="6778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27" name="Oval 463"/>
            <p:cNvSpPr>
              <a:spLocks noChangeArrowheads="1"/>
            </p:cNvSpPr>
            <p:nvPr userDrawn="1"/>
          </p:nvSpPr>
          <p:spPr bwMode="auto">
            <a:xfrm>
              <a:off x="10744201" y="5464175"/>
              <a:ext cx="38100" cy="38100"/>
            </a:xfrm>
            <a:prstGeom prst="ellipse">
              <a:avLst/>
            </a:prstGeom>
            <a:solidFill>
              <a:srgbClr val="F1FA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28" name="Freeform 464"/>
            <p:cNvSpPr>
              <a:spLocks/>
            </p:cNvSpPr>
            <p:nvPr userDrawn="1"/>
          </p:nvSpPr>
          <p:spPr bwMode="auto">
            <a:xfrm>
              <a:off x="10734676" y="5454650"/>
              <a:ext cx="57150" cy="57150"/>
            </a:xfrm>
            <a:custGeom>
              <a:avLst/>
              <a:gdLst>
                <a:gd name="T0" fmla="*/ 30 w 36"/>
                <a:gd name="T1" fmla="*/ 18 h 36"/>
                <a:gd name="T2" fmla="*/ 24 w 36"/>
                <a:gd name="T3" fmla="*/ 18 h 36"/>
                <a:gd name="T4" fmla="*/ 18 w 36"/>
                <a:gd name="T5" fmla="*/ 24 h 36"/>
                <a:gd name="T6" fmla="*/ 12 w 36"/>
                <a:gd name="T7" fmla="*/ 18 h 36"/>
                <a:gd name="T8" fmla="*/ 14 w 36"/>
                <a:gd name="T9" fmla="*/ 13 h 36"/>
                <a:gd name="T10" fmla="*/ 18 w 36"/>
                <a:gd name="T11" fmla="*/ 12 h 36"/>
                <a:gd name="T12" fmla="*/ 24 w 36"/>
                <a:gd name="T13" fmla="*/ 18 h 36"/>
                <a:gd name="T14" fmla="*/ 30 w 36"/>
                <a:gd name="T15" fmla="*/ 18 h 36"/>
                <a:gd name="T16" fmla="*/ 36 w 36"/>
                <a:gd name="T17" fmla="*/ 18 h 36"/>
                <a:gd name="T18" fmla="*/ 18 w 36"/>
                <a:gd name="T19" fmla="*/ 0 h 36"/>
                <a:gd name="T20" fmla="*/ 0 w 36"/>
                <a:gd name="T21" fmla="*/ 18 h 36"/>
                <a:gd name="T22" fmla="*/ 18 w 36"/>
                <a:gd name="T23" fmla="*/ 36 h 36"/>
                <a:gd name="T24" fmla="*/ 36 w 36"/>
                <a:gd name="T25" fmla="*/ 18 h 36"/>
                <a:gd name="T26" fmla="*/ 30 w 36"/>
                <a:gd name="T27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" h="36">
                  <a:moveTo>
                    <a:pt x="30" y="18"/>
                  </a:moveTo>
                  <a:cubicBezTo>
                    <a:pt x="24" y="18"/>
                    <a:pt x="24" y="18"/>
                    <a:pt x="24" y="18"/>
                  </a:cubicBezTo>
                  <a:cubicBezTo>
                    <a:pt x="24" y="21"/>
                    <a:pt x="22" y="24"/>
                    <a:pt x="18" y="24"/>
                  </a:cubicBezTo>
                  <a:cubicBezTo>
                    <a:pt x="15" y="24"/>
                    <a:pt x="12" y="21"/>
                    <a:pt x="12" y="18"/>
                  </a:cubicBezTo>
                  <a:cubicBezTo>
                    <a:pt x="12" y="16"/>
                    <a:pt x="12" y="15"/>
                    <a:pt x="14" y="13"/>
                  </a:cubicBezTo>
                  <a:cubicBezTo>
                    <a:pt x="15" y="12"/>
                    <a:pt x="16" y="12"/>
                    <a:pt x="18" y="12"/>
                  </a:cubicBezTo>
                  <a:cubicBezTo>
                    <a:pt x="22" y="12"/>
                    <a:pt x="24" y="14"/>
                    <a:pt x="24" y="18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6" y="8"/>
                    <a:pt x="28" y="0"/>
                    <a:pt x="18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28"/>
                    <a:pt x="8" y="36"/>
                    <a:pt x="18" y="36"/>
                  </a:cubicBezTo>
                  <a:cubicBezTo>
                    <a:pt x="28" y="36"/>
                    <a:pt x="36" y="28"/>
                    <a:pt x="36" y="18"/>
                  </a:cubicBezTo>
                  <a:lnTo>
                    <a:pt x="30" y="1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29" name="Oval 465"/>
            <p:cNvSpPr>
              <a:spLocks noChangeArrowheads="1"/>
            </p:cNvSpPr>
            <p:nvPr userDrawn="1"/>
          </p:nvSpPr>
          <p:spPr bwMode="auto">
            <a:xfrm>
              <a:off x="10744201" y="5541963"/>
              <a:ext cx="38100" cy="39688"/>
            </a:xfrm>
            <a:prstGeom prst="ellipse">
              <a:avLst/>
            </a:prstGeom>
            <a:solidFill>
              <a:srgbClr val="F1FA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30" name="Freeform 466"/>
            <p:cNvSpPr>
              <a:spLocks/>
            </p:cNvSpPr>
            <p:nvPr userDrawn="1"/>
          </p:nvSpPr>
          <p:spPr bwMode="auto">
            <a:xfrm>
              <a:off x="10734676" y="5532438"/>
              <a:ext cx="57150" cy="58738"/>
            </a:xfrm>
            <a:custGeom>
              <a:avLst/>
              <a:gdLst>
                <a:gd name="T0" fmla="*/ 30 w 36"/>
                <a:gd name="T1" fmla="*/ 19 h 37"/>
                <a:gd name="T2" fmla="*/ 24 w 36"/>
                <a:gd name="T3" fmla="*/ 19 h 37"/>
                <a:gd name="T4" fmla="*/ 18 w 36"/>
                <a:gd name="T5" fmla="*/ 25 h 37"/>
                <a:gd name="T6" fmla="*/ 12 w 36"/>
                <a:gd name="T7" fmla="*/ 19 h 37"/>
                <a:gd name="T8" fmla="*/ 14 w 36"/>
                <a:gd name="T9" fmla="*/ 14 h 37"/>
                <a:gd name="T10" fmla="*/ 18 w 36"/>
                <a:gd name="T11" fmla="*/ 12 h 37"/>
                <a:gd name="T12" fmla="*/ 24 w 36"/>
                <a:gd name="T13" fmla="*/ 19 h 37"/>
                <a:gd name="T14" fmla="*/ 30 w 36"/>
                <a:gd name="T15" fmla="*/ 19 h 37"/>
                <a:gd name="T16" fmla="*/ 36 w 36"/>
                <a:gd name="T17" fmla="*/ 19 h 37"/>
                <a:gd name="T18" fmla="*/ 18 w 36"/>
                <a:gd name="T19" fmla="*/ 0 h 37"/>
                <a:gd name="T20" fmla="*/ 0 w 36"/>
                <a:gd name="T21" fmla="*/ 19 h 37"/>
                <a:gd name="T22" fmla="*/ 18 w 36"/>
                <a:gd name="T23" fmla="*/ 37 h 37"/>
                <a:gd name="T24" fmla="*/ 36 w 36"/>
                <a:gd name="T25" fmla="*/ 19 h 37"/>
                <a:gd name="T26" fmla="*/ 30 w 36"/>
                <a:gd name="T27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" h="37">
                  <a:moveTo>
                    <a:pt x="30" y="19"/>
                  </a:moveTo>
                  <a:cubicBezTo>
                    <a:pt x="24" y="19"/>
                    <a:pt x="24" y="19"/>
                    <a:pt x="24" y="19"/>
                  </a:cubicBezTo>
                  <a:cubicBezTo>
                    <a:pt x="24" y="22"/>
                    <a:pt x="22" y="25"/>
                    <a:pt x="18" y="25"/>
                  </a:cubicBezTo>
                  <a:cubicBezTo>
                    <a:pt x="15" y="25"/>
                    <a:pt x="12" y="22"/>
                    <a:pt x="12" y="19"/>
                  </a:cubicBezTo>
                  <a:cubicBezTo>
                    <a:pt x="12" y="17"/>
                    <a:pt x="12" y="15"/>
                    <a:pt x="14" y="14"/>
                  </a:cubicBezTo>
                  <a:cubicBezTo>
                    <a:pt x="15" y="13"/>
                    <a:pt x="16" y="12"/>
                    <a:pt x="18" y="12"/>
                  </a:cubicBezTo>
                  <a:cubicBezTo>
                    <a:pt x="22" y="12"/>
                    <a:pt x="24" y="15"/>
                    <a:pt x="24" y="19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6" y="9"/>
                    <a:pt x="28" y="0"/>
                    <a:pt x="18" y="0"/>
                  </a:cubicBezTo>
                  <a:cubicBezTo>
                    <a:pt x="8" y="0"/>
                    <a:pt x="0" y="9"/>
                    <a:pt x="0" y="19"/>
                  </a:cubicBezTo>
                  <a:cubicBezTo>
                    <a:pt x="0" y="29"/>
                    <a:pt x="8" y="37"/>
                    <a:pt x="18" y="37"/>
                  </a:cubicBezTo>
                  <a:cubicBezTo>
                    <a:pt x="28" y="37"/>
                    <a:pt x="36" y="29"/>
                    <a:pt x="36" y="19"/>
                  </a:cubicBezTo>
                  <a:lnTo>
                    <a:pt x="30" y="19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31" name="Oval 467"/>
            <p:cNvSpPr>
              <a:spLocks noChangeArrowheads="1"/>
            </p:cNvSpPr>
            <p:nvPr userDrawn="1"/>
          </p:nvSpPr>
          <p:spPr bwMode="auto">
            <a:xfrm>
              <a:off x="10744201" y="5621338"/>
              <a:ext cx="38100" cy="39688"/>
            </a:xfrm>
            <a:prstGeom prst="ellipse">
              <a:avLst/>
            </a:prstGeom>
            <a:solidFill>
              <a:srgbClr val="F1FA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32" name="Freeform 468"/>
            <p:cNvSpPr>
              <a:spLocks/>
            </p:cNvSpPr>
            <p:nvPr userDrawn="1"/>
          </p:nvSpPr>
          <p:spPr bwMode="auto">
            <a:xfrm>
              <a:off x="10734676" y="5611813"/>
              <a:ext cx="57150" cy="58738"/>
            </a:xfrm>
            <a:custGeom>
              <a:avLst/>
              <a:gdLst>
                <a:gd name="T0" fmla="*/ 30 w 36"/>
                <a:gd name="T1" fmla="*/ 19 h 37"/>
                <a:gd name="T2" fmla="*/ 24 w 36"/>
                <a:gd name="T3" fmla="*/ 19 h 37"/>
                <a:gd name="T4" fmla="*/ 18 w 36"/>
                <a:gd name="T5" fmla="*/ 25 h 37"/>
                <a:gd name="T6" fmla="*/ 12 w 36"/>
                <a:gd name="T7" fmla="*/ 19 h 37"/>
                <a:gd name="T8" fmla="*/ 14 w 36"/>
                <a:gd name="T9" fmla="*/ 14 h 37"/>
                <a:gd name="T10" fmla="*/ 18 w 36"/>
                <a:gd name="T11" fmla="*/ 12 h 37"/>
                <a:gd name="T12" fmla="*/ 24 w 36"/>
                <a:gd name="T13" fmla="*/ 19 h 37"/>
                <a:gd name="T14" fmla="*/ 30 w 36"/>
                <a:gd name="T15" fmla="*/ 19 h 37"/>
                <a:gd name="T16" fmla="*/ 36 w 36"/>
                <a:gd name="T17" fmla="*/ 19 h 37"/>
                <a:gd name="T18" fmla="*/ 18 w 36"/>
                <a:gd name="T19" fmla="*/ 0 h 37"/>
                <a:gd name="T20" fmla="*/ 0 w 36"/>
                <a:gd name="T21" fmla="*/ 19 h 37"/>
                <a:gd name="T22" fmla="*/ 18 w 36"/>
                <a:gd name="T23" fmla="*/ 37 h 37"/>
                <a:gd name="T24" fmla="*/ 31 w 36"/>
                <a:gd name="T25" fmla="*/ 32 h 37"/>
                <a:gd name="T26" fmla="*/ 36 w 36"/>
                <a:gd name="T27" fmla="*/ 19 h 37"/>
                <a:gd name="T28" fmla="*/ 30 w 36"/>
                <a:gd name="T29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37">
                  <a:moveTo>
                    <a:pt x="30" y="19"/>
                  </a:moveTo>
                  <a:cubicBezTo>
                    <a:pt x="24" y="19"/>
                    <a:pt x="24" y="19"/>
                    <a:pt x="24" y="19"/>
                  </a:cubicBezTo>
                  <a:cubicBezTo>
                    <a:pt x="24" y="22"/>
                    <a:pt x="22" y="25"/>
                    <a:pt x="18" y="25"/>
                  </a:cubicBezTo>
                  <a:cubicBezTo>
                    <a:pt x="15" y="25"/>
                    <a:pt x="12" y="22"/>
                    <a:pt x="12" y="19"/>
                  </a:cubicBezTo>
                  <a:cubicBezTo>
                    <a:pt x="12" y="17"/>
                    <a:pt x="12" y="15"/>
                    <a:pt x="14" y="14"/>
                  </a:cubicBezTo>
                  <a:cubicBezTo>
                    <a:pt x="15" y="13"/>
                    <a:pt x="16" y="12"/>
                    <a:pt x="18" y="12"/>
                  </a:cubicBezTo>
                  <a:cubicBezTo>
                    <a:pt x="22" y="12"/>
                    <a:pt x="24" y="15"/>
                    <a:pt x="24" y="19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6" y="9"/>
                    <a:pt x="28" y="0"/>
                    <a:pt x="18" y="0"/>
                  </a:cubicBezTo>
                  <a:cubicBezTo>
                    <a:pt x="8" y="0"/>
                    <a:pt x="0" y="9"/>
                    <a:pt x="0" y="19"/>
                  </a:cubicBezTo>
                  <a:cubicBezTo>
                    <a:pt x="0" y="29"/>
                    <a:pt x="8" y="37"/>
                    <a:pt x="18" y="37"/>
                  </a:cubicBezTo>
                  <a:cubicBezTo>
                    <a:pt x="23" y="37"/>
                    <a:pt x="28" y="35"/>
                    <a:pt x="31" y="32"/>
                  </a:cubicBezTo>
                  <a:cubicBezTo>
                    <a:pt x="34" y="28"/>
                    <a:pt x="36" y="24"/>
                    <a:pt x="36" y="19"/>
                  </a:cubicBezTo>
                  <a:lnTo>
                    <a:pt x="30" y="19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33" name="Freeform 469"/>
            <p:cNvSpPr>
              <a:spLocks/>
            </p:cNvSpPr>
            <p:nvPr userDrawn="1"/>
          </p:nvSpPr>
          <p:spPr bwMode="auto">
            <a:xfrm>
              <a:off x="8448676" y="4303713"/>
              <a:ext cx="85725" cy="144463"/>
            </a:xfrm>
            <a:custGeom>
              <a:avLst/>
              <a:gdLst>
                <a:gd name="T0" fmla="*/ 54 w 54"/>
                <a:gd name="T1" fmla="*/ 83 h 91"/>
                <a:gd name="T2" fmla="*/ 17 w 54"/>
                <a:gd name="T3" fmla="*/ 46 h 91"/>
                <a:gd name="T4" fmla="*/ 54 w 54"/>
                <a:gd name="T5" fmla="*/ 9 h 91"/>
                <a:gd name="T6" fmla="*/ 46 w 54"/>
                <a:gd name="T7" fmla="*/ 0 h 91"/>
                <a:gd name="T8" fmla="*/ 0 w 54"/>
                <a:gd name="T9" fmla="*/ 46 h 91"/>
                <a:gd name="T10" fmla="*/ 46 w 54"/>
                <a:gd name="T11" fmla="*/ 91 h 91"/>
                <a:gd name="T12" fmla="*/ 54 w 54"/>
                <a:gd name="T13" fmla="*/ 83 h 91"/>
                <a:gd name="T14" fmla="*/ 54 w 54"/>
                <a:gd name="T15" fmla="*/ 83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91">
                  <a:moveTo>
                    <a:pt x="54" y="83"/>
                  </a:moveTo>
                  <a:lnTo>
                    <a:pt x="17" y="46"/>
                  </a:lnTo>
                  <a:lnTo>
                    <a:pt x="54" y="9"/>
                  </a:lnTo>
                  <a:lnTo>
                    <a:pt x="46" y="0"/>
                  </a:lnTo>
                  <a:lnTo>
                    <a:pt x="0" y="46"/>
                  </a:lnTo>
                  <a:lnTo>
                    <a:pt x="46" y="91"/>
                  </a:lnTo>
                  <a:lnTo>
                    <a:pt x="54" y="83"/>
                  </a:lnTo>
                  <a:lnTo>
                    <a:pt x="54" y="8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34" name="Rectangle 470"/>
            <p:cNvSpPr>
              <a:spLocks noChangeArrowheads="1"/>
            </p:cNvSpPr>
            <p:nvPr userDrawn="1"/>
          </p:nvSpPr>
          <p:spPr bwMode="auto">
            <a:xfrm>
              <a:off x="8467726" y="4365625"/>
              <a:ext cx="5445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35" name="Freeform 471"/>
            <p:cNvSpPr>
              <a:spLocks/>
            </p:cNvSpPr>
            <p:nvPr userDrawn="1"/>
          </p:nvSpPr>
          <p:spPr bwMode="auto">
            <a:xfrm>
              <a:off x="8467726" y="4365625"/>
              <a:ext cx="544513" cy="19050"/>
            </a:xfrm>
            <a:custGeom>
              <a:avLst/>
              <a:gdLst>
                <a:gd name="T0" fmla="*/ 343 w 343"/>
                <a:gd name="T1" fmla="*/ 0 h 12"/>
                <a:gd name="T2" fmla="*/ 0 w 343"/>
                <a:gd name="T3" fmla="*/ 0 h 12"/>
                <a:gd name="T4" fmla="*/ 0 w 343"/>
                <a:gd name="T5" fmla="*/ 12 h 12"/>
                <a:gd name="T6" fmla="*/ 343 w 343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3" h="12">
                  <a:moveTo>
                    <a:pt x="343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343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36" name="Freeform 472"/>
            <p:cNvSpPr>
              <a:spLocks/>
            </p:cNvSpPr>
            <p:nvPr userDrawn="1"/>
          </p:nvSpPr>
          <p:spPr bwMode="auto">
            <a:xfrm>
              <a:off x="8807451" y="4152900"/>
              <a:ext cx="85725" cy="144463"/>
            </a:xfrm>
            <a:custGeom>
              <a:avLst/>
              <a:gdLst>
                <a:gd name="T0" fmla="*/ 0 w 54"/>
                <a:gd name="T1" fmla="*/ 8 h 91"/>
                <a:gd name="T2" fmla="*/ 37 w 54"/>
                <a:gd name="T3" fmla="*/ 45 h 91"/>
                <a:gd name="T4" fmla="*/ 0 w 54"/>
                <a:gd name="T5" fmla="*/ 82 h 91"/>
                <a:gd name="T6" fmla="*/ 9 w 54"/>
                <a:gd name="T7" fmla="*/ 91 h 91"/>
                <a:gd name="T8" fmla="*/ 54 w 54"/>
                <a:gd name="T9" fmla="*/ 45 h 91"/>
                <a:gd name="T10" fmla="*/ 9 w 54"/>
                <a:gd name="T11" fmla="*/ 0 h 91"/>
                <a:gd name="T12" fmla="*/ 0 w 54"/>
                <a:gd name="T13" fmla="*/ 8 h 91"/>
                <a:gd name="T14" fmla="*/ 0 w 54"/>
                <a:gd name="T15" fmla="*/ 8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91">
                  <a:moveTo>
                    <a:pt x="0" y="8"/>
                  </a:moveTo>
                  <a:lnTo>
                    <a:pt x="37" y="45"/>
                  </a:lnTo>
                  <a:lnTo>
                    <a:pt x="0" y="82"/>
                  </a:lnTo>
                  <a:lnTo>
                    <a:pt x="9" y="91"/>
                  </a:lnTo>
                  <a:lnTo>
                    <a:pt x="54" y="45"/>
                  </a:lnTo>
                  <a:lnTo>
                    <a:pt x="9" y="0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37" name="Rectangle 473"/>
            <p:cNvSpPr>
              <a:spLocks noChangeArrowheads="1"/>
            </p:cNvSpPr>
            <p:nvPr userDrawn="1"/>
          </p:nvSpPr>
          <p:spPr bwMode="auto">
            <a:xfrm>
              <a:off x="8462963" y="4214813"/>
              <a:ext cx="4048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38" name="Freeform 474"/>
            <p:cNvSpPr>
              <a:spLocks/>
            </p:cNvSpPr>
            <p:nvPr userDrawn="1"/>
          </p:nvSpPr>
          <p:spPr bwMode="auto">
            <a:xfrm>
              <a:off x="8462963" y="4214813"/>
              <a:ext cx="404813" cy="19050"/>
            </a:xfrm>
            <a:custGeom>
              <a:avLst/>
              <a:gdLst>
                <a:gd name="T0" fmla="*/ 0 w 255"/>
                <a:gd name="T1" fmla="*/ 12 h 12"/>
                <a:gd name="T2" fmla="*/ 255 w 255"/>
                <a:gd name="T3" fmla="*/ 12 h 12"/>
                <a:gd name="T4" fmla="*/ 255 w 255"/>
                <a:gd name="T5" fmla="*/ 0 h 12"/>
                <a:gd name="T6" fmla="*/ 0 w 255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5" h="12">
                  <a:moveTo>
                    <a:pt x="0" y="12"/>
                  </a:moveTo>
                  <a:lnTo>
                    <a:pt x="255" y="12"/>
                  </a:lnTo>
                  <a:lnTo>
                    <a:pt x="25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39" name="Freeform 475"/>
            <p:cNvSpPr>
              <a:spLocks/>
            </p:cNvSpPr>
            <p:nvPr userDrawn="1"/>
          </p:nvSpPr>
          <p:spPr bwMode="auto">
            <a:xfrm>
              <a:off x="8501063" y="3813175"/>
              <a:ext cx="168275" cy="301625"/>
            </a:xfrm>
            <a:custGeom>
              <a:avLst/>
              <a:gdLst>
                <a:gd name="T0" fmla="*/ 59 w 106"/>
                <a:gd name="T1" fmla="*/ 184 h 190"/>
                <a:gd name="T2" fmla="*/ 59 w 106"/>
                <a:gd name="T3" fmla="*/ 178 h 190"/>
                <a:gd name="T4" fmla="*/ 47 w 106"/>
                <a:gd name="T5" fmla="*/ 178 h 190"/>
                <a:gd name="T6" fmla="*/ 22 w 106"/>
                <a:gd name="T7" fmla="*/ 168 h 190"/>
                <a:gd name="T8" fmla="*/ 12 w 106"/>
                <a:gd name="T9" fmla="*/ 143 h 190"/>
                <a:gd name="T10" fmla="*/ 12 w 106"/>
                <a:gd name="T11" fmla="*/ 47 h 190"/>
                <a:gd name="T12" fmla="*/ 22 w 106"/>
                <a:gd name="T13" fmla="*/ 22 h 190"/>
                <a:gd name="T14" fmla="*/ 47 w 106"/>
                <a:gd name="T15" fmla="*/ 12 h 190"/>
                <a:gd name="T16" fmla="*/ 59 w 106"/>
                <a:gd name="T17" fmla="*/ 12 h 190"/>
                <a:gd name="T18" fmla="*/ 84 w 106"/>
                <a:gd name="T19" fmla="*/ 22 h 190"/>
                <a:gd name="T20" fmla="*/ 94 w 106"/>
                <a:gd name="T21" fmla="*/ 47 h 190"/>
                <a:gd name="T22" fmla="*/ 94 w 106"/>
                <a:gd name="T23" fmla="*/ 143 h 190"/>
                <a:gd name="T24" fmla="*/ 84 w 106"/>
                <a:gd name="T25" fmla="*/ 168 h 190"/>
                <a:gd name="T26" fmla="*/ 59 w 106"/>
                <a:gd name="T27" fmla="*/ 178 h 190"/>
                <a:gd name="T28" fmla="*/ 59 w 106"/>
                <a:gd name="T29" fmla="*/ 184 h 190"/>
                <a:gd name="T30" fmla="*/ 59 w 106"/>
                <a:gd name="T31" fmla="*/ 190 h 190"/>
                <a:gd name="T32" fmla="*/ 106 w 106"/>
                <a:gd name="T33" fmla="*/ 143 h 190"/>
                <a:gd name="T34" fmla="*/ 106 w 106"/>
                <a:gd name="T35" fmla="*/ 47 h 190"/>
                <a:gd name="T36" fmla="*/ 59 w 106"/>
                <a:gd name="T37" fmla="*/ 0 h 190"/>
                <a:gd name="T38" fmla="*/ 47 w 106"/>
                <a:gd name="T39" fmla="*/ 0 h 190"/>
                <a:gd name="T40" fmla="*/ 0 w 106"/>
                <a:gd name="T41" fmla="*/ 47 h 190"/>
                <a:gd name="T42" fmla="*/ 0 w 106"/>
                <a:gd name="T43" fmla="*/ 143 h 190"/>
                <a:gd name="T44" fmla="*/ 47 w 106"/>
                <a:gd name="T45" fmla="*/ 190 h 190"/>
                <a:gd name="T46" fmla="*/ 59 w 106"/>
                <a:gd name="T47" fmla="*/ 190 h 190"/>
                <a:gd name="T48" fmla="*/ 59 w 106"/>
                <a:gd name="T49" fmla="*/ 184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6" h="190">
                  <a:moveTo>
                    <a:pt x="59" y="184"/>
                  </a:moveTo>
                  <a:cubicBezTo>
                    <a:pt x="59" y="178"/>
                    <a:pt x="59" y="178"/>
                    <a:pt x="59" y="178"/>
                  </a:cubicBezTo>
                  <a:cubicBezTo>
                    <a:pt x="47" y="178"/>
                    <a:pt x="47" y="178"/>
                    <a:pt x="47" y="178"/>
                  </a:cubicBezTo>
                  <a:cubicBezTo>
                    <a:pt x="37" y="178"/>
                    <a:pt x="28" y="174"/>
                    <a:pt x="22" y="168"/>
                  </a:cubicBezTo>
                  <a:cubicBezTo>
                    <a:pt x="16" y="161"/>
                    <a:pt x="12" y="153"/>
                    <a:pt x="12" y="143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12" y="37"/>
                    <a:pt x="16" y="29"/>
                    <a:pt x="22" y="22"/>
                  </a:cubicBezTo>
                  <a:cubicBezTo>
                    <a:pt x="28" y="16"/>
                    <a:pt x="37" y="12"/>
                    <a:pt x="47" y="12"/>
                  </a:cubicBezTo>
                  <a:cubicBezTo>
                    <a:pt x="59" y="12"/>
                    <a:pt x="59" y="12"/>
                    <a:pt x="59" y="12"/>
                  </a:cubicBezTo>
                  <a:cubicBezTo>
                    <a:pt x="69" y="12"/>
                    <a:pt x="78" y="16"/>
                    <a:pt x="84" y="22"/>
                  </a:cubicBezTo>
                  <a:cubicBezTo>
                    <a:pt x="90" y="29"/>
                    <a:pt x="94" y="37"/>
                    <a:pt x="94" y="47"/>
                  </a:cubicBezTo>
                  <a:cubicBezTo>
                    <a:pt x="94" y="143"/>
                    <a:pt x="94" y="143"/>
                    <a:pt x="94" y="143"/>
                  </a:cubicBezTo>
                  <a:cubicBezTo>
                    <a:pt x="94" y="153"/>
                    <a:pt x="90" y="161"/>
                    <a:pt x="84" y="168"/>
                  </a:cubicBezTo>
                  <a:cubicBezTo>
                    <a:pt x="78" y="174"/>
                    <a:pt x="69" y="178"/>
                    <a:pt x="59" y="178"/>
                  </a:cubicBezTo>
                  <a:cubicBezTo>
                    <a:pt x="59" y="184"/>
                    <a:pt x="59" y="184"/>
                    <a:pt x="59" y="184"/>
                  </a:cubicBezTo>
                  <a:cubicBezTo>
                    <a:pt x="59" y="190"/>
                    <a:pt x="59" y="190"/>
                    <a:pt x="59" y="190"/>
                  </a:cubicBezTo>
                  <a:cubicBezTo>
                    <a:pt x="85" y="190"/>
                    <a:pt x="106" y="169"/>
                    <a:pt x="106" y="143"/>
                  </a:cubicBezTo>
                  <a:cubicBezTo>
                    <a:pt x="106" y="47"/>
                    <a:pt x="106" y="47"/>
                    <a:pt x="106" y="47"/>
                  </a:cubicBezTo>
                  <a:cubicBezTo>
                    <a:pt x="106" y="21"/>
                    <a:pt x="85" y="0"/>
                    <a:pt x="59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21" y="0"/>
                    <a:pt x="0" y="21"/>
                    <a:pt x="0" y="47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0" y="169"/>
                    <a:pt x="21" y="190"/>
                    <a:pt x="47" y="190"/>
                  </a:cubicBezTo>
                  <a:cubicBezTo>
                    <a:pt x="59" y="190"/>
                    <a:pt x="59" y="190"/>
                    <a:pt x="59" y="190"/>
                  </a:cubicBezTo>
                  <a:lnTo>
                    <a:pt x="59" y="184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40" name="Rectangle 476"/>
            <p:cNvSpPr>
              <a:spLocks noChangeArrowheads="1"/>
            </p:cNvSpPr>
            <p:nvPr userDrawn="1"/>
          </p:nvSpPr>
          <p:spPr bwMode="auto">
            <a:xfrm>
              <a:off x="8474076" y="3919538"/>
              <a:ext cx="222250" cy="20637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41" name="Freeform 477"/>
            <p:cNvSpPr>
              <a:spLocks noEditPoints="1"/>
            </p:cNvSpPr>
            <p:nvPr userDrawn="1"/>
          </p:nvSpPr>
          <p:spPr bwMode="auto">
            <a:xfrm>
              <a:off x="8462963" y="3906838"/>
              <a:ext cx="244475" cy="231775"/>
            </a:xfrm>
            <a:custGeom>
              <a:avLst/>
              <a:gdLst>
                <a:gd name="T0" fmla="*/ 140 w 154"/>
                <a:gd name="T1" fmla="*/ 15 h 146"/>
                <a:gd name="T2" fmla="*/ 140 w 154"/>
                <a:gd name="T3" fmla="*/ 131 h 146"/>
                <a:gd name="T4" fmla="*/ 14 w 154"/>
                <a:gd name="T5" fmla="*/ 131 h 146"/>
                <a:gd name="T6" fmla="*/ 14 w 154"/>
                <a:gd name="T7" fmla="*/ 15 h 146"/>
                <a:gd name="T8" fmla="*/ 140 w 154"/>
                <a:gd name="T9" fmla="*/ 15 h 146"/>
                <a:gd name="T10" fmla="*/ 154 w 154"/>
                <a:gd name="T11" fmla="*/ 0 h 146"/>
                <a:gd name="T12" fmla="*/ 140 w 154"/>
                <a:gd name="T13" fmla="*/ 0 h 146"/>
                <a:gd name="T14" fmla="*/ 14 w 154"/>
                <a:gd name="T15" fmla="*/ 0 h 146"/>
                <a:gd name="T16" fmla="*/ 0 w 154"/>
                <a:gd name="T17" fmla="*/ 0 h 146"/>
                <a:gd name="T18" fmla="*/ 0 w 154"/>
                <a:gd name="T19" fmla="*/ 15 h 146"/>
                <a:gd name="T20" fmla="*/ 0 w 154"/>
                <a:gd name="T21" fmla="*/ 131 h 146"/>
                <a:gd name="T22" fmla="*/ 0 w 154"/>
                <a:gd name="T23" fmla="*/ 146 h 146"/>
                <a:gd name="T24" fmla="*/ 14 w 154"/>
                <a:gd name="T25" fmla="*/ 146 h 146"/>
                <a:gd name="T26" fmla="*/ 140 w 154"/>
                <a:gd name="T27" fmla="*/ 146 h 146"/>
                <a:gd name="T28" fmla="*/ 154 w 154"/>
                <a:gd name="T29" fmla="*/ 146 h 146"/>
                <a:gd name="T30" fmla="*/ 154 w 154"/>
                <a:gd name="T31" fmla="*/ 131 h 146"/>
                <a:gd name="T32" fmla="*/ 154 w 154"/>
                <a:gd name="T33" fmla="*/ 15 h 146"/>
                <a:gd name="T34" fmla="*/ 154 w 154"/>
                <a:gd name="T35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4" h="146">
                  <a:moveTo>
                    <a:pt x="140" y="15"/>
                  </a:moveTo>
                  <a:lnTo>
                    <a:pt x="140" y="131"/>
                  </a:lnTo>
                  <a:lnTo>
                    <a:pt x="14" y="131"/>
                  </a:lnTo>
                  <a:lnTo>
                    <a:pt x="14" y="15"/>
                  </a:lnTo>
                  <a:lnTo>
                    <a:pt x="140" y="15"/>
                  </a:lnTo>
                  <a:close/>
                  <a:moveTo>
                    <a:pt x="154" y="0"/>
                  </a:moveTo>
                  <a:lnTo>
                    <a:pt x="140" y="0"/>
                  </a:lnTo>
                  <a:lnTo>
                    <a:pt x="14" y="0"/>
                  </a:lnTo>
                  <a:lnTo>
                    <a:pt x="0" y="0"/>
                  </a:lnTo>
                  <a:lnTo>
                    <a:pt x="0" y="15"/>
                  </a:lnTo>
                  <a:lnTo>
                    <a:pt x="0" y="131"/>
                  </a:lnTo>
                  <a:lnTo>
                    <a:pt x="0" y="146"/>
                  </a:lnTo>
                  <a:lnTo>
                    <a:pt x="14" y="146"/>
                  </a:lnTo>
                  <a:lnTo>
                    <a:pt x="140" y="146"/>
                  </a:lnTo>
                  <a:lnTo>
                    <a:pt x="154" y="146"/>
                  </a:lnTo>
                  <a:lnTo>
                    <a:pt x="154" y="131"/>
                  </a:lnTo>
                  <a:lnTo>
                    <a:pt x="154" y="15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42" name="Freeform 478"/>
            <p:cNvSpPr>
              <a:spLocks noEditPoints="1"/>
            </p:cNvSpPr>
            <p:nvPr userDrawn="1"/>
          </p:nvSpPr>
          <p:spPr bwMode="auto">
            <a:xfrm>
              <a:off x="8462963" y="3906838"/>
              <a:ext cx="244475" cy="231775"/>
            </a:xfrm>
            <a:custGeom>
              <a:avLst/>
              <a:gdLst>
                <a:gd name="T0" fmla="*/ 140 w 154"/>
                <a:gd name="T1" fmla="*/ 15 h 146"/>
                <a:gd name="T2" fmla="*/ 140 w 154"/>
                <a:gd name="T3" fmla="*/ 131 h 146"/>
                <a:gd name="T4" fmla="*/ 14 w 154"/>
                <a:gd name="T5" fmla="*/ 131 h 146"/>
                <a:gd name="T6" fmla="*/ 14 w 154"/>
                <a:gd name="T7" fmla="*/ 15 h 146"/>
                <a:gd name="T8" fmla="*/ 140 w 154"/>
                <a:gd name="T9" fmla="*/ 15 h 146"/>
                <a:gd name="T10" fmla="*/ 154 w 154"/>
                <a:gd name="T11" fmla="*/ 0 h 146"/>
                <a:gd name="T12" fmla="*/ 140 w 154"/>
                <a:gd name="T13" fmla="*/ 0 h 146"/>
                <a:gd name="T14" fmla="*/ 14 w 154"/>
                <a:gd name="T15" fmla="*/ 0 h 146"/>
                <a:gd name="T16" fmla="*/ 0 w 154"/>
                <a:gd name="T17" fmla="*/ 0 h 146"/>
                <a:gd name="T18" fmla="*/ 0 w 154"/>
                <a:gd name="T19" fmla="*/ 15 h 146"/>
                <a:gd name="T20" fmla="*/ 0 w 154"/>
                <a:gd name="T21" fmla="*/ 131 h 146"/>
                <a:gd name="T22" fmla="*/ 0 w 154"/>
                <a:gd name="T23" fmla="*/ 146 h 146"/>
                <a:gd name="T24" fmla="*/ 14 w 154"/>
                <a:gd name="T25" fmla="*/ 146 h 146"/>
                <a:gd name="T26" fmla="*/ 140 w 154"/>
                <a:gd name="T27" fmla="*/ 146 h 146"/>
                <a:gd name="T28" fmla="*/ 154 w 154"/>
                <a:gd name="T29" fmla="*/ 146 h 146"/>
                <a:gd name="T30" fmla="*/ 154 w 154"/>
                <a:gd name="T31" fmla="*/ 131 h 146"/>
                <a:gd name="T32" fmla="*/ 154 w 154"/>
                <a:gd name="T33" fmla="*/ 15 h 146"/>
                <a:gd name="T34" fmla="*/ 154 w 154"/>
                <a:gd name="T35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4" h="146">
                  <a:moveTo>
                    <a:pt x="140" y="15"/>
                  </a:moveTo>
                  <a:lnTo>
                    <a:pt x="140" y="131"/>
                  </a:lnTo>
                  <a:lnTo>
                    <a:pt x="14" y="131"/>
                  </a:lnTo>
                  <a:lnTo>
                    <a:pt x="14" y="15"/>
                  </a:lnTo>
                  <a:lnTo>
                    <a:pt x="140" y="15"/>
                  </a:lnTo>
                  <a:moveTo>
                    <a:pt x="154" y="0"/>
                  </a:moveTo>
                  <a:lnTo>
                    <a:pt x="140" y="0"/>
                  </a:lnTo>
                  <a:lnTo>
                    <a:pt x="14" y="0"/>
                  </a:lnTo>
                  <a:lnTo>
                    <a:pt x="0" y="0"/>
                  </a:lnTo>
                  <a:lnTo>
                    <a:pt x="0" y="15"/>
                  </a:lnTo>
                  <a:lnTo>
                    <a:pt x="0" y="131"/>
                  </a:lnTo>
                  <a:lnTo>
                    <a:pt x="0" y="146"/>
                  </a:lnTo>
                  <a:lnTo>
                    <a:pt x="14" y="146"/>
                  </a:lnTo>
                  <a:lnTo>
                    <a:pt x="140" y="146"/>
                  </a:lnTo>
                  <a:lnTo>
                    <a:pt x="154" y="146"/>
                  </a:lnTo>
                  <a:lnTo>
                    <a:pt x="154" y="131"/>
                  </a:lnTo>
                  <a:lnTo>
                    <a:pt x="154" y="15"/>
                  </a:lnTo>
                  <a:lnTo>
                    <a:pt x="15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43" name="Freeform 479"/>
            <p:cNvSpPr>
              <a:spLocks noEditPoints="1"/>
            </p:cNvSpPr>
            <p:nvPr userDrawn="1"/>
          </p:nvSpPr>
          <p:spPr bwMode="auto">
            <a:xfrm>
              <a:off x="8578851" y="3990975"/>
              <a:ext cx="12700" cy="55563"/>
            </a:xfrm>
            <a:custGeom>
              <a:avLst/>
              <a:gdLst>
                <a:gd name="T0" fmla="*/ 4 w 8"/>
                <a:gd name="T1" fmla="*/ 35 h 35"/>
                <a:gd name="T2" fmla="*/ 4 w 8"/>
                <a:gd name="T3" fmla="*/ 30 h 35"/>
                <a:gd name="T4" fmla="*/ 4 w 8"/>
                <a:gd name="T5" fmla="*/ 35 h 35"/>
                <a:gd name="T6" fmla="*/ 2 w 8"/>
                <a:gd name="T7" fmla="*/ 7 h 35"/>
                <a:gd name="T8" fmla="*/ 0 w 8"/>
                <a:gd name="T9" fmla="*/ 4 h 35"/>
                <a:gd name="T10" fmla="*/ 4 w 8"/>
                <a:gd name="T11" fmla="*/ 0 h 35"/>
                <a:gd name="T12" fmla="*/ 8 w 8"/>
                <a:gd name="T13" fmla="*/ 4 h 35"/>
                <a:gd name="T14" fmla="*/ 6 w 8"/>
                <a:gd name="T15" fmla="*/ 7 h 35"/>
                <a:gd name="T16" fmla="*/ 4 w 8"/>
                <a:gd name="T17" fmla="*/ 9 h 35"/>
                <a:gd name="T18" fmla="*/ 2 w 8"/>
                <a:gd name="T19" fmla="*/ 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35">
                  <a:moveTo>
                    <a:pt x="4" y="35"/>
                  </a:moveTo>
                  <a:cubicBezTo>
                    <a:pt x="4" y="30"/>
                    <a:pt x="4" y="30"/>
                    <a:pt x="4" y="30"/>
                  </a:cubicBezTo>
                  <a:cubicBezTo>
                    <a:pt x="4" y="35"/>
                    <a:pt x="4" y="35"/>
                    <a:pt x="4" y="35"/>
                  </a:cubicBezTo>
                  <a:close/>
                  <a:moveTo>
                    <a:pt x="2" y="7"/>
                  </a:moveTo>
                  <a:cubicBezTo>
                    <a:pt x="1" y="7"/>
                    <a:pt x="0" y="5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5"/>
                    <a:pt x="7" y="7"/>
                    <a:pt x="6" y="7"/>
                  </a:cubicBezTo>
                  <a:cubicBezTo>
                    <a:pt x="4" y="9"/>
                    <a:pt x="4" y="9"/>
                    <a:pt x="4" y="9"/>
                  </a:cubicBezTo>
                  <a:lnTo>
                    <a:pt x="2" y="7"/>
                  </a:lnTo>
                  <a:close/>
                </a:path>
              </a:pathLst>
            </a:cu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44" name="Freeform 480"/>
            <p:cNvSpPr>
              <a:spLocks/>
            </p:cNvSpPr>
            <p:nvPr userDrawn="1"/>
          </p:nvSpPr>
          <p:spPr bwMode="auto">
            <a:xfrm>
              <a:off x="8566151" y="3978275"/>
              <a:ext cx="38100" cy="79375"/>
            </a:xfrm>
            <a:custGeom>
              <a:avLst/>
              <a:gdLst>
                <a:gd name="T0" fmla="*/ 12 w 24"/>
                <a:gd name="T1" fmla="*/ 0 h 50"/>
                <a:gd name="T2" fmla="*/ 0 w 24"/>
                <a:gd name="T3" fmla="*/ 12 h 50"/>
                <a:gd name="T4" fmla="*/ 6 w 24"/>
                <a:gd name="T5" fmla="*/ 22 h 50"/>
                <a:gd name="T6" fmla="*/ 3 w 24"/>
                <a:gd name="T7" fmla="*/ 50 h 50"/>
                <a:gd name="T8" fmla="*/ 12 w 24"/>
                <a:gd name="T9" fmla="*/ 50 h 50"/>
                <a:gd name="T10" fmla="*/ 20 w 24"/>
                <a:gd name="T11" fmla="*/ 50 h 50"/>
                <a:gd name="T12" fmla="*/ 18 w 24"/>
                <a:gd name="T13" fmla="*/ 22 h 50"/>
                <a:gd name="T14" fmla="*/ 24 w 24"/>
                <a:gd name="T15" fmla="*/ 12 h 50"/>
                <a:gd name="T16" fmla="*/ 12 w 24"/>
                <a:gd name="T17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50"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6"/>
                    <a:pt x="3" y="20"/>
                    <a:pt x="6" y="22"/>
                  </a:cubicBezTo>
                  <a:cubicBezTo>
                    <a:pt x="3" y="50"/>
                    <a:pt x="3" y="50"/>
                    <a:pt x="3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20" y="50"/>
                    <a:pt x="20" y="50"/>
                    <a:pt x="20" y="50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21" y="20"/>
                    <a:pt x="24" y="16"/>
                    <a:pt x="24" y="12"/>
                  </a:cubicBezTo>
                  <a:cubicBezTo>
                    <a:pt x="24" y="5"/>
                    <a:pt x="18" y="0"/>
                    <a:pt x="12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45" name="Freeform 481"/>
            <p:cNvSpPr>
              <a:spLocks noEditPoints="1"/>
            </p:cNvSpPr>
            <p:nvPr userDrawn="1"/>
          </p:nvSpPr>
          <p:spPr bwMode="auto">
            <a:xfrm>
              <a:off x="8040688" y="4132263"/>
              <a:ext cx="349250" cy="349250"/>
            </a:xfrm>
            <a:custGeom>
              <a:avLst/>
              <a:gdLst>
                <a:gd name="T0" fmla="*/ 220 w 220"/>
                <a:gd name="T1" fmla="*/ 124 h 220"/>
                <a:gd name="T2" fmla="*/ 220 w 220"/>
                <a:gd name="T3" fmla="*/ 94 h 220"/>
                <a:gd name="T4" fmla="*/ 202 w 220"/>
                <a:gd name="T5" fmla="*/ 90 h 220"/>
                <a:gd name="T6" fmla="*/ 199 w 220"/>
                <a:gd name="T7" fmla="*/ 79 h 220"/>
                <a:gd name="T8" fmla="*/ 212 w 220"/>
                <a:gd name="T9" fmla="*/ 67 h 220"/>
                <a:gd name="T10" fmla="*/ 197 w 220"/>
                <a:gd name="T11" fmla="*/ 41 h 220"/>
                <a:gd name="T12" fmla="*/ 179 w 220"/>
                <a:gd name="T13" fmla="*/ 47 h 220"/>
                <a:gd name="T14" fmla="*/ 171 w 220"/>
                <a:gd name="T15" fmla="*/ 40 h 220"/>
                <a:gd name="T16" fmla="*/ 177 w 220"/>
                <a:gd name="T17" fmla="*/ 21 h 220"/>
                <a:gd name="T18" fmla="*/ 151 w 220"/>
                <a:gd name="T19" fmla="*/ 6 h 220"/>
                <a:gd name="T20" fmla="*/ 138 w 220"/>
                <a:gd name="T21" fmla="*/ 21 h 220"/>
                <a:gd name="T22" fmla="*/ 128 w 220"/>
                <a:gd name="T23" fmla="*/ 18 h 220"/>
                <a:gd name="T24" fmla="*/ 124 w 220"/>
                <a:gd name="T25" fmla="*/ 0 h 220"/>
                <a:gd name="T26" fmla="*/ 94 w 220"/>
                <a:gd name="T27" fmla="*/ 0 h 220"/>
                <a:gd name="T28" fmla="*/ 90 w 220"/>
                <a:gd name="T29" fmla="*/ 18 h 220"/>
                <a:gd name="T30" fmla="*/ 79 w 220"/>
                <a:gd name="T31" fmla="*/ 21 h 220"/>
                <a:gd name="T32" fmla="*/ 67 w 220"/>
                <a:gd name="T33" fmla="*/ 7 h 220"/>
                <a:gd name="T34" fmla="*/ 41 w 220"/>
                <a:gd name="T35" fmla="*/ 23 h 220"/>
                <a:gd name="T36" fmla="*/ 46 w 220"/>
                <a:gd name="T37" fmla="*/ 40 h 220"/>
                <a:gd name="T38" fmla="*/ 38 w 220"/>
                <a:gd name="T39" fmla="*/ 48 h 220"/>
                <a:gd name="T40" fmla="*/ 21 w 220"/>
                <a:gd name="T41" fmla="*/ 43 h 220"/>
                <a:gd name="T42" fmla="*/ 6 w 220"/>
                <a:gd name="T43" fmla="*/ 69 h 220"/>
                <a:gd name="T44" fmla="*/ 18 w 220"/>
                <a:gd name="T45" fmla="*/ 80 h 220"/>
                <a:gd name="T46" fmla="*/ 15 w 220"/>
                <a:gd name="T47" fmla="*/ 93 h 220"/>
                <a:gd name="T48" fmla="*/ 0 w 220"/>
                <a:gd name="T49" fmla="*/ 96 h 220"/>
                <a:gd name="T50" fmla="*/ 0 w 220"/>
                <a:gd name="T51" fmla="*/ 126 h 220"/>
                <a:gd name="T52" fmla="*/ 14 w 220"/>
                <a:gd name="T53" fmla="*/ 129 h 220"/>
                <a:gd name="T54" fmla="*/ 18 w 220"/>
                <a:gd name="T55" fmla="*/ 144 h 220"/>
                <a:gd name="T56" fmla="*/ 8 w 220"/>
                <a:gd name="T57" fmla="*/ 153 h 220"/>
                <a:gd name="T58" fmla="*/ 23 w 220"/>
                <a:gd name="T59" fmla="*/ 179 h 220"/>
                <a:gd name="T60" fmla="*/ 35 w 220"/>
                <a:gd name="T61" fmla="*/ 175 h 220"/>
                <a:gd name="T62" fmla="*/ 47 w 220"/>
                <a:gd name="T63" fmla="*/ 187 h 220"/>
                <a:gd name="T64" fmla="*/ 43 w 220"/>
                <a:gd name="T65" fmla="*/ 198 h 220"/>
                <a:gd name="T66" fmla="*/ 69 w 220"/>
                <a:gd name="T67" fmla="*/ 214 h 220"/>
                <a:gd name="T68" fmla="*/ 78 w 220"/>
                <a:gd name="T69" fmla="*/ 204 h 220"/>
                <a:gd name="T70" fmla="*/ 94 w 220"/>
                <a:gd name="T71" fmla="*/ 208 h 220"/>
                <a:gd name="T72" fmla="*/ 96 w 220"/>
                <a:gd name="T73" fmla="*/ 220 h 220"/>
                <a:gd name="T74" fmla="*/ 126 w 220"/>
                <a:gd name="T75" fmla="*/ 220 h 220"/>
                <a:gd name="T76" fmla="*/ 129 w 220"/>
                <a:gd name="T77" fmla="*/ 207 h 220"/>
                <a:gd name="T78" fmla="*/ 144 w 220"/>
                <a:gd name="T79" fmla="*/ 203 h 220"/>
                <a:gd name="T80" fmla="*/ 153 w 220"/>
                <a:gd name="T81" fmla="*/ 212 h 220"/>
                <a:gd name="T82" fmla="*/ 179 w 220"/>
                <a:gd name="T83" fmla="*/ 197 h 220"/>
                <a:gd name="T84" fmla="*/ 175 w 220"/>
                <a:gd name="T85" fmla="*/ 183 h 220"/>
                <a:gd name="T86" fmla="*/ 185 w 220"/>
                <a:gd name="T87" fmla="*/ 173 h 220"/>
                <a:gd name="T88" fmla="*/ 199 w 220"/>
                <a:gd name="T89" fmla="*/ 177 h 220"/>
                <a:gd name="T90" fmla="*/ 214 w 220"/>
                <a:gd name="T91" fmla="*/ 151 h 220"/>
                <a:gd name="T92" fmla="*/ 201 w 220"/>
                <a:gd name="T93" fmla="*/ 140 h 220"/>
                <a:gd name="T94" fmla="*/ 204 w 220"/>
                <a:gd name="T95" fmla="*/ 127 h 220"/>
                <a:gd name="T96" fmla="*/ 220 w 220"/>
                <a:gd name="T97" fmla="*/ 124 h 220"/>
                <a:gd name="T98" fmla="*/ 150 w 220"/>
                <a:gd name="T99" fmla="*/ 113 h 220"/>
                <a:gd name="T100" fmla="*/ 109 w 220"/>
                <a:gd name="T101" fmla="*/ 154 h 220"/>
                <a:gd name="T102" fmla="*/ 68 w 220"/>
                <a:gd name="T103" fmla="*/ 113 h 220"/>
                <a:gd name="T104" fmla="*/ 109 w 220"/>
                <a:gd name="T105" fmla="*/ 72 h 220"/>
                <a:gd name="T106" fmla="*/ 150 w 220"/>
                <a:gd name="T107" fmla="*/ 113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0" h="220">
                  <a:moveTo>
                    <a:pt x="220" y="124"/>
                  </a:moveTo>
                  <a:cubicBezTo>
                    <a:pt x="220" y="94"/>
                    <a:pt x="220" y="94"/>
                    <a:pt x="220" y="94"/>
                  </a:cubicBezTo>
                  <a:cubicBezTo>
                    <a:pt x="202" y="90"/>
                    <a:pt x="202" y="90"/>
                    <a:pt x="202" y="90"/>
                  </a:cubicBezTo>
                  <a:cubicBezTo>
                    <a:pt x="201" y="86"/>
                    <a:pt x="200" y="82"/>
                    <a:pt x="199" y="79"/>
                  </a:cubicBezTo>
                  <a:cubicBezTo>
                    <a:pt x="212" y="67"/>
                    <a:pt x="212" y="67"/>
                    <a:pt x="212" y="67"/>
                  </a:cubicBezTo>
                  <a:cubicBezTo>
                    <a:pt x="197" y="41"/>
                    <a:pt x="197" y="41"/>
                    <a:pt x="197" y="41"/>
                  </a:cubicBezTo>
                  <a:cubicBezTo>
                    <a:pt x="179" y="47"/>
                    <a:pt x="179" y="47"/>
                    <a:pt x="179" y="47"/>
                  </a:cubicBezTo>
                  <a:cubicBezTo>
                    <a:pt x="176" y="44"/>
                    <a:pt x="174" y="42"/>
                    <a:pt x="171" y="40"/>
                  </a:cubicBezTo>
                  <a:cubicBezTo>
                    <a:pt x="177" y="21"/>
                    <a:pt x="177" y="21"/>
                    <a:pt x="177" y="21"/>
                  </a:cubicBezTo>
                  <a:cubicBezTo>
                    <a:pt x="151" y="6"/>
                    <a:pt x="151" y="6"/>
                    <a:pt x="151" y="6"/>
                  </a:cubicBezTo>
                  <a:cubicBezTo>
                    <a:pt x="138" y="21"/>
                    <a:pt x="138" y="21"/>
                    <a:pt x="138" y="21"/>
                  </a:cubicBezTo>
                  <a:cubicBezTo>
                    <a:pt x="135" y="20"/>
                    <a:pt x="131" y="19"/>
                    <a:pt x="128" y="18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0" y="18"/>
                    <a:pt x="90" y="18"/>
                    <a:pt x="90" y="18"/>
                  </a:cubicBezTo>
                  <a:cubicBezTo>
                    <a:pt x="86" y="19"/>
                    <a:pt x="83" y="20"/>
                    <a:pt x="79" y="21"/>
                  </a:cubicBezTo>
                  <a:cubicBezTo>
                    <a:pt x="67" y="7"/>
                    <a:pt x="67" y="7"/>
                    <a:pt x="67" y="7"/>
                  </a:cubicBezTo>
                  <a:cubicBezTo>
                    <a:pt x="41" y="23"/>
                    <a:pt x="41" y="23"/>
                    <a:pt x="41" y="23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43" y="42"/>
                    <a:pt x="40" y="45"/>
                    <a:pt x="38" y="48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6" y="69"/>
                    <a:pt x="6" y="69"/>
                    <a:pt x="6" y="69"/>
                  </a:cubicBezTo>
                  <a:cubicBezTo>
                    <a:pt x="18" y="80"/>
                    <a:pt x="18" y="80"/>
                    <a:pt x="18" y="80"/>
                  </a:cubicBezTo>
                  <a:cubicBezTo>
                    <a:pt x="17" y="84"/>
                    <a:pt x="15" y="88"/>
                    <a:pt x="15" y="93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14" y="129"/>
                    <a:pt x="14" y="129"/>
                    <a:pt x="14" y="129"/>
                  </a:cubicBezTo>
                  <a:cubicBezTo>
                    <a:pt x="15" y="134"/>
                    <a:pt x="16" y="139"/>
                    <a:pt x="18" y="144"/>
                  </a:cubicBezTo>
                  <a:cubicBezTo>
                    <a:pt x="8" y="153"/>
                    <a:pt x="8" y="153"/>
                    <a:pt x="8" y="153"/>
                  </a:cubicBezTo>
                  <a:cubicBezTo>
                    <a:pt x="23" y="179"/>
                    <a:pt x="23" y="179"/>
                    <a:pt x="23" y="179"/>
                  </a:cubicBezTo>
                  <a:cubicBezTo>
                    <a:pt x="35" y="175"/>
                    <a:pt x="35" y="175"/>
                    <a:pt x="35" y="175"/>
                  </a:cubicBezTo>
                  <a:cubicBezTo>
                    <a:pt x="39" y="179"/>
                    <a:pt x="43" y="183"/>
                    <a:pt x="47" y="187"/>
                  </a:cubicBezTo>
                  <a:cubicBezTo>
                    <a:pt x="43" y="198"/>
                    <a:pt x="43" y="198"/>
                    <a:pt x="43" y="198"/>
                  </a:cubicBezTo>
                  <a:cubicBezTo>
                    <a:pt x="69" y="214"/>
                    <a:pt x="69" y="214"/>
                    <a:pt x="69" y="214"/>
                  </a:cubicBezTo>
                  <a:cubicBezTo>
                    <a:pt x="78" y="204"/>
                    <a:pt x="78" y="204"/>
                    <a:pt x="78" y="204"/>
                  </a:cubicBezTo>
                  <a:cubicBezTo>
                    <a:pt x="83" y="206"/>
                    <a:pt x="88" y="207"/>
                    <a:pt x="94" y="208"/>
                  </a:cubicBezTo>
                  <a:cubicBezTo>
                    <a:pt x="96" y="220"/>
                    <a:pt x="96" y="220"/>
                    <a:pt x="96" y="220"/>
                  </a:cubicBezTo>
                  <a:cubicBezTo>
                    <a:pt x="126" y="220"/>
                    <a:pt x="126" y="220"/>
                    <a:pt x="126" y="220"/>
                  </a:cubicBezTo>
                  <a:cubicBezTo>
                    <a:pt x="129" y="207"/>
                    <a:pt x="129" y="207"/>
                    <a:pt x="129" y="207"/>
                  </a:cubicBezTo>
                  <a:cubicBezTo>
                    <a:pt x="134" y="206"/>
                    <a:pt x="139" y="204"/>
                    <a:pt x="144" y="203"/>
                  </a:cubicBezTo>
                  <a:cubicBezTo>
                    <a:pt x="153" y="212"/>
                    <a:pt x="153" y="212"/>
                    <a:pt x="153" y="212"/>
                  </a:cubicBezTo>
                  <a:cubicBezTo>
                    <a:pt x="179" y="197"/>
                    <a:pt x="179" y="197"/>
                    <a:pt x="179" y="197"/>
                  </a:cubicBezTo>
                  <a:cubicBezTo>
                    <a:pt x="175" y="183"/>
                    <a:pt x="175" y="183"/>
                    <a:pt x="175" y="183"/>
                  </a:cubicBezTo>
                  <a:cubicBezTo>
                    <a:pt x="178" y="180"/>
                    <a:pt x="182" y="176"/>
                    <a:pt x="185" y="173"/>
                  </a:cubicBezTo>
                  <a:cubicBezTo>
                    <a:pt x="199" y="177"/>
                    <a:pt x="199" y="177"/>
                    <a:pt x="199" y="177"/>
                  </a:cubicBezTo>
                  <a:cubicBezTo>
                    <a:pt x="214" y="151"/>
                    <a:pt x="214" y="151"/>
                    <a:pt x="214" y="151"/>
                  </a:cubicBezTo>
                  <a:cubicBezTo>
                    <a:pt x="201" y="140"/>
                    <a:pt x="201" y="140"/>
                    <a:pt x="201" y="140"/>
                  </a:cubicBezTo>
                  <a:cubicBezTo>
                    <a:pt x="203" y="136"/>
                    <a:pt x="203" y="132"/>
                    <a:pt x="204" y="127"/>
                  </a:cubicBezTo>
                  <a:lnTo>
                    <a:pt x="220" y="124"/>
                  </a:lnTo>
                  <a:close/>
                  <a:moveTo>
                    <a:pt x="150" y="113"/>
                  </a:moveTo>
                  <a:cubicBezTo>
                    <a:pt x="150" y="136"/>
                    <a:pt x="132" y="154"/>
                    <a:pt x="109" y="154"/>
                  </a:cubicBezTo>
                  <a:cubicBezTo>
                    <a:pt x="86" y="154"/>
                    <a:pt x="68" y="136"/>
                    <a:pt x="68" y="113"/>
                  </a:cubicBezTo>
                  <a:cubicBezTo>
                    <a:pt x="68" y="90"/>
                    <a:pt x="86" y="72"/>
                    <a:pt x="109" y="72"/>
                  </a:cubicBezTo>
                  <a:cubicBezTo>
                    <a:pt x="132" y="72"/>
                    <a:pt x="150" y="90"/>
                    <a:pt x="150" y="113"/>
                  </a:cubicBezTo>
                  <a:close/>
                </a:path>
              </a:pathLst>
            </a:cu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46" name="Freeform 482"/>
            <p:cNvSpPr>
              <a:spLocks noEditPoints="1"/>
            </p:cNvSpPr>
            <p:nvPr userDrawn="1"/>
          </p:nvSpPr>
          <p:spPr bwMode="auto">
            <a:xfrm>
              <a:off x="8031163" y="4122738"/>
              <a:ext cx="368300" cy="368300"/>
            </a:xfrm>
            <a:custGeom>
              <a:avLst/>
              <a:gdLst>
                <a:gd name="T0" fmla="*/ 210 w 232"/>
                <a:gd name="T1" fmla="*/ 90 h 232"/>
                <a:gd name="T2" fmla="*/ 205 w 232"/>
                <a:gd name="T3" fmla="*/ 85 h 232"/>
                <a:gd name="T4" fmla="*/ 183 w 232"/>
                <a:gd name="T5" fmla="*/ 47 h 232"/>
                <a:gd name="T6" fmla="*/ 177 w 232"/>
                <a:gd name="T7" fmla="*/ 46 h 232"/>
                <a:gd name="T8" fmla="*/ 139 w 232"/>
                <a:gd name="T9" fmla="*/ 23 h 232"/>
                <a:gd name="T10" fmla="*/ 134 w 232"/>
                <a:gd name="T11" fmla="*/ 24 h 232"/>
                <a:gd name="T12" fmla="*/ 90 w 232"/>
                <a:gd name="T13" fmla="*/ 23 h 232"/>
                <a:gd name="T14" fmla="*/ 85 w 232"/>
                <a:gd name="T15" fmla="*/ 27 h 232"/>
                <a:gd name="T16" fmla="*/ 47 w 232"/>
                <a:gd name="T17" fmla="*/ 47 h 232"/>
                <a:gd name="T18" fmla="*/ 44 w 232"/>
                <a:gd name="T19" fmla="*/ 54 h 232"/>
                <a:gd name="T20" fmla="*/ 20 w 232"/>
                <a:gd name="T21" fmla="*/ 90 h 232"/>
                <a:gd name="T22" fmla="*/ 21 w 232"/>
                <a:gd name="T23" fmla="*/ 99 h 232"/>
                <a:gd name="T24" fmla="*/ 19 w 232"/>
                <a:gd name="T25" fmla="*/ 141 h 232"/>
                <a:gd name="T26" fmla="*/ 24 w 232"/>
                <a:gd name="T27" fmla="*/ 150 h 232"/>
                <a:gd name="T28" fmla="*/ 43 w 232"/>
                <a:gd name="T29" fmla="*/ 187 h 232"/>
                <a:gd name="T30" fmla="*/ 53 w 232"/>
                <a:gd name="T31" fmla="*/ 193 h 232"/>
                <a:gd name="T32" fmla="*/ 88 w 232"/>
                <a:gd name="T33" fmla="*/ 214 h 232"/>
                <a:gd name="T34" fmla="*/ 100 w 232"/>
                <a:gd name="T35" fmla="*/ 214 h 232"/>
                <a:gd name="T36" fmla="*/ 141 w 232"/>
                <a:gd name="T37" fmla="*/ 214 h 232"/>
                <a:gd name="T38" fmla="*/ 150 w 232"/>
                <a:gd name="T39" fmla="*/ 209 h 232"/>
                <a:gd name="T40" fmla="*/ 186 w 232"/>
                <a:gd name="T41" fmla="*/ 187 h 232"/>
                <a:gd name="T42" fmla="*/ 191 w 232"/>
                <a:gd name="T43" fmla="*/ 179 h 232"/>
                <a:gd name="T44" fmla="*/ 211 w 232"/>
                <a:gd name="T45" fmla="*/ 141 h 232"/>
                <a:gd name="T46" fmla="*/ 210 w 232"/>
                <a:gd name="T47" fmla="*/ 133 h 232"/>
                <a:gd name="T48" fmla="*/ 226 w 232"/>
                <a:gd name="T49" fmla="*/ 130 h 232"/>
                <a:gd name="T50" fmla="*/ 202 w 232"/>
                <a:gd name="T51" fmla="*/ 144 h 232"/>
                <a:gd name="T52" fmla="*/ 188 w 232"/>
                <a:gd name="T53" fmla="*/ 172 h 232"/>
                <a:gd name="T54" fmla="*/ 178 w 232"/>
                <a:gd name="T55" fmla="*/ 201 h 232"/>
                <a:gd name="T56" fmla="*/ 134 w 232"/>
                <a:gd name="T57" fmla="*/ 207 h 232"/>
                <a:gd name="T58" fmla="*/ 105 w 232"/>
                <a:gd name="T59" fmla="*/ 209 h 232"/>
                <a:gd name="T60" fmla="*/ 74 w 232"/>
                <a:gd name="T61" fmla="*/ 212 h 232"/>
                <a:gd name="T62" fmla="*/ 46 w 232"/>
                <a:gd name="T63" fmla="*/ 177 h 232"/>
                <a:gd name="T64" fmla="*/ 31 w 232"/>
                <a:gd name="T65" fmla="*/ 152 h 232"/>
                <a:gd name="T66" fmla="*/ 12 w 232"/>
                <a:gd name="T67" fmla="*/ 127 h 232"/>
                <a:gd name="T68" fmla="*/ 30 w 232"/>
                <a:gd name="T69" fmla="*/ 88 h 232"/>
                <a:gd name="T70" fmla="*/ 46 w 232"/>
                <a:gd name="T71" fmla="*/ 61 h 232"/>
                <a:gd name="T72" fmla="*/ 54 w 232"/>
                <a:gd name="T73" fmla="*/ 31 h 232"/>
                <a:gd name="T74" fmla="*/ 97 w 232"/>
                <a:gd name="T75" fmla="*/ 30 h 232"/>
                <a:gd name="T76" fmla="*/ 129 w 232"/>
                <a:gd name="T77" fmla="*/ 30 h 232"/>
                <a:gd name="T78" fmla="*/ 158 w 232"/>
                <a:gd name="T79" fmla="*/ 20 h 232"/>
                <a:gd name="T80" fmla="*/ 180 w 232"/>
                <a:gd name="T81" fmla="*/ 57 h 232"/>
                <a:gd name="T82" fmla="*/ 198 w 232"/>
                <a:gd name="T83" fmla="*/ 83 h 232"/>
                <a:gd name="T84" fmla="*/ 220 w 232"/>
                <a:gd name="T85" fmla="*/ 105 h 232"/>
                <a:gd name="T86" fmla="*/ 226 w 232"/>
                <a:gd name="T87" fmla="*/ 130 h 232"/>
                <a:gd name="T88" fmla="*/ 115 w 232"/>
                <a:gd name="T89" fmla="*/ 154 h 232"/>
                <a:gd name="T90" fmla="*/ 115 w 232"/>
                <a:gd name="T91" fmla="*/ 84 h 232"/>
                <a:gd name="T92" fmla="*/ 162 w 232"/>
                <a:gd name="T93" fmla="*/ 119 h 232"/>
                <a:gd name="T94" fmla="*/ 162 w 232"/>
                <a:gd name="T95" fmla="*/ 119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2" h="232">
                  <a:moveTo>
                    <a:pt x="226" y="130"/>
                  </a:moveTo>
                  <a:cubicBezTo>
                    <a:pt x="232" y="130"/>
                    <a:pt x="232" y="130"/>
                    <a:pt x="232" y="130"/>
                  </a:cubicBezTo>
                  <a:cubicBezTo>
                    <a:pt x="232" y="95"/>
                    <a:pt x="232" y="95"/>
                    <a:pt x="232" y="95"/>
                  </a:cubicBezTo>
                  <a:cubicBezTo>
                    <a:pt x="210" y="90"/>
                    <a:pt x="210" y="90"/>
                    <a:pt x="210" y="90"/>
                  </a:cubicBezTo>
                  <a:cubicBezTo>
                    <a:pt x="208" y="96"/>
                    <a:pt x="208" y="96"/>
                    <a:pt x="208" y="96"/>
                  </a:cubicBezTo>
                  <a:cubicBezTo>
                    <a:pt x="214" y="94"/>
                    <a:pt x="214" y="94"/>
                    <a:pt x="214" y="94"/>
                  </a:cubicBezTo>
                  <a:cubicBezTo>
                    <a:pt x="213" y="90"/>
                    <a:pt x="212" y="87"/>
                    <a:pt x="211" y="83"/>
                  </a:cubicBezTo>
                  <a:cubicBezTo>
                    <a:pt x="205" y="85"/>
                    <a:pt x="205" y="85"/>
                    <a:pt x="205" y="85"/>
                  </a:cubicBezTo>
                  <a:cubicBezTo>
                    <a:pt x="209" y="89"/>
                    <a:pt x="209" y="89"/>
                    <a:pt x="209" y="89"/>
                  </a:cubicBezTo>
                  <a:cubicBezTo>
                    <a:pt x="226" y="74"/>
                    <a:pt x="226" y="74"/>
                    <a:pt x="226" y="74"/>
                  </a:cubicBezTo>
                  <a:cubicBezTo>
                    <a:pt x="206" y="39"/>
                    <a:pt x="206" y="39"/>
                    <a:pt x="206" y="39"/>
                  </a:cubicBezTo>
                  <a:cubicBezTo>
                    <a:pt x="183" y="47"/>
                    <a:pt x="183" y="47"/>
                    <a:pt x="183" y="47"/>
                  </a:cubicBezTo>
                  <a:cubicBezTo>
                    <a:pt x="185" y="53"/>
                    <a:pt x="185" y="53"/>
                    <a:pt x="185" y="53"/>
                  </a:cubicBezTo>
                  <a:cubicBezTo>
                    <a:pt x="189" y="49"/>
                    <a:pt x="189" y="49"/>
                    <a:pt x="189" y="49"/>
                  </a:cubicBezTo>
                  <a:cubicBezTo>
                    <a:pt x="187" y="46"/>
                    <a:pt x="184" y="43"/>
                    <a:pt x="181" y="41"/>
                  </a:cubicBezTo>
                  <a:cubicBezTo>
                    <a:pt x="177" y="46"/>
                    <a:pt x="177" y="46"/>
                    <a:pt x="177" y="46"/>
                  </a:cubicBezTo>
                  <a:cubicBezTo>
                    <a:pt x="183" y="47"/>
                    <a:pt x="183" y="47"/>
                    <a:pt x="183" y="47"/>
                  </a:cubicBezTo>
                  <a:cubicBezTo>
                    <a:pt x="190" y="25"/>
                    <a:pt x="190" y="25"/>
                    <a:pt x="190" y="25"/>
                  </a:cubicBezTo>
                  <a:cubicBezTo>
                    <a:pt x="156" y="5"/>
                    <a:pt x="156" y="5"/>
                    <a:pt x="156" y="5"/>
                  </a:cubicBezTo>
                  <a:cubicBezTo>
                    <a:pt x="139" y="23"/>
                    <a:pt x="139" y="23"/>
                    <a:pt x="139" y="23"/>
                  </a:cubicBezTo>
                  <a:cubicBezTo>
                    <a:pt x="144" y="27"/>
                    <a:pt x="144" y="27"/>
                    <a:pt x="144" y="27"/>
                  </a:cubicBezTo>
                  <a:cubicBezTo>
                    <a:pt x="146" y="21"/>
                    <a:pt x="146" y="21"/>
                    <a:pt x="146" y="21"/>
                  </a:cubicBezTo>
                  <a:cubicBezTo>
                    <a:pt x="142" y="20"/>
                    <a:pt x="139" y="19"/>
                    <a:pt x="135" y="19"/>
                  </a:cubicBezTo>
                  <a:cubicBezTo>
                    <a:pt x="134" y="24"/>
                    <a:pt x="134" y="24"/>
                    <a:pt x="134" y="24"/>
                  </a:cubicBezTo>
                  <a:cubicBezTo>
                    <a:pt x="140" y="23"/>
                    <a:pt x="140" y="23"/>
                    <a:pt x="140" y="23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90" y="23"/>
                    <a:pt x="90" y="23"/>
                    <a:pt x="90" y="23"/>
                  </a:cubicBezTo>
                  <a:cubicBezTo>
                    <a:pt x="96" y="24"/>
                    <a:pt x="96" y="24"/>
                    <a:pt x="96" y="24"/>
                  </a:cubicBezTo>
                  <a:cubicBezTo>
                    <a:pt x="95" y="19"/>
                    <a:pt x="95" y="19"/>
                    <a:pt x="95" y="19"/>
                  </a:cubicBezTo>
                  <a:cubicBezTo>
                    <a:pt x="91" y="19"/>
                    <a:pt x="87" y="20"/>
                    <a:pt x="83" y="21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90" y="23"/>
                    <a:pt x="90" y="23"/>
                    <a:pt x="90" y="23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52" y="46"/>
                    <a:pt x="52" y="46"/>
                    <a:pt x="52" y="46"/>
                  </a:cubicBezTo>
                  <a:cubicBezTo>
                    <a:pt x="48" y="41"/>
                    <a:pt x="48" y="41"/>
                    <a:pt x="48" y="41"/>
                  </a:cubicBezTo>
                  <a:cubicBezTo>
                    <a:pt x="45" y="44"/>
                    <a:pt x="42" y="47"/>
                    <a:pt x="39" y="50"/>
                  </a:cubicBezTo>
                  <a:cubicBezTo>
                    <a:pt x="44" y="54"/>
                    <a:pt x="44" y="54"/>
                    <a:pt x="44" y="54"/>
                  </a:cubicBezTo>
                  <a:cubicBezTo>
                    <a:pt x="46" y="48"/>
                    <a:pt x="46" y="48"/>
                    <a:pt x="46" y="48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5" y="76"/>
                    <a:pt x="5" y="76"/>
                    <a:pt x="5" y="76"/>
                  </a:cubicBezTo>
                  <a:cubicBezTo>
                    <a:pt x="20" y="90"/>
                    <a:pt x="20" y="90"/>
                    <a:pt x="20" y="90"/>
                  </a:cubicBezTo>
                  <a:cubicBezTo>
                    <a:pt x="24" y="86"/>
                    <a:pt x="24" y="86"/>
                    <a:pt x="24" y="86"/>
                  </a:cubicBezTo>
                  <a:cubicBezTo>
                    <a:pt x="19" y="84"/>
                    <a:pt x="19" y="84"/>
                    <a:pt x="19" y="84"/>
                  </a:cubicBezTo>
                  <a:cubicBezTo>
                    <a:pt x="17" y="88"/>
                    <a:pt x="16" y="93"/>
                    <a:pt x="15" y="98"/>
                  </a:cubicBezTo>
                  <a:cubicBezTo>
                    <a:pt x="21" y="99"/>
                    <a:pt x="21" y="99"/>
                    <a:pt x="21" y="99"/>
                  </a:cubicBezTo>
                  <a:cubicBezTo>
                    <a:pt x="19" y="93"/>
                    <a:pt x="19" y="93"/>
                    <a:pt x="19" y="93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19" y="141"/>
                    <a:pt x="19" y="141"/>
                    <a:pt x="19" y="141"/>
                  </a:cubicBezTo>
                  <a:cubicBezTo>
                    <a:pt x="20" y="135"/>
                    <a:pt x="20" y="135"/>
                    <a:pt x="20" y="135"/>
                  </a:cubicBezTo>
                  <a:cubicBezTo>
                    <a:pt x="14" y="136"/>
                    <a:pt x="14" y="136"/>
                    <a:pt x="14" y="136"/>
                  </a:cubicBezTo>
                  <a:cubicBezTo>
                    <a:pt x="15" y="142"/>
                    <a:pt x="16" y="147"/>
                    <a:pt x="18" y="152"/>
                  </a:cubicBezTo>
                  <a:cubicBezTo>
                    <a:pt x="24" y="150"/>
                    <a:pt x="24" y="150"/>
                    <a:pt x="24" y="150"/>
                  </a:cubicBezTo>
                  <a:cubicBezTo>
                    <a:pt x="20" y="146"/>
                    <a:pt x="20" y="146"/>
                    <a:pt x="20" y="146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43" y="187"/>
                    <a:pt x="43" y="187"/>
                    <a:pt x="43" y="187"/>
                  </a:cubicBezTo>
                  <a:cubicBezTo>
                    <a:pt x="41" y="181"/>
                    <a:pt x="41" y="181"/>
                    <a:pt x="41" y="181"/>
                  </a:cubicBezTo>
                  <a:cubicBezTo>
                    <a:pt x="37" y="185"/>
                    <a:pt x="37" y="185"/>
                    <a:pt x="37" y="185"/>
                  </a:cubicBezTo>
                  <a:cubicBezTo>
                    <a:pt x="40" y="189"/>
                    <a:pt x="44" y="193"/>
                    <a:pt x="49" y="197"/>
                  </a:cubicBezTo>
                  <a:cubicBezTo>
                    <a:pt x="53" y="193"/>
                    <a:pt x="53" y="193"/>
                    <a:pt x="53" y="193"/>
                  </a:cubicBezTo>
                  <a:cubicBezTo>
                    <a:pt x="47" y="191"/>
                    <a:pt x="47" y="191"/>
                    <a:pt x="47" y="191"/>
                  </a:cubicBezTo>
                  <a:cubicBezTo>
                    <a:pt x="42" y="207"/>
                    <a:pt x="42" y="207"/>
                    <a:pt x="42" y="207"/>
                  </a:cubicBezTo>
                  <a:cubicBezTo>
                    <a:pt x="76" y="227"/>
                    <a:pt x="76" y="227"/>
                    <a:pt x="76" y="227"/>
                  </a:cubicBezTo>
                  <a:cubicBezTo>
                    <a:pt x="88" y="214"/>
                    <a:pt x="88" y="214"/>
                    <a:pt x="88" y="214"/>
                  </a:cubicBezTo>
                  <a:cubicBezTo>
                    <a:pt x="84" y="210"/>
                    <a:pt x="84" y="210"/>
                    <a:pt x="84" y="210"/>
                  </a:cubicBezTo>
                  <a:cubicBezTo>
                    <a:pt x="82" y="216"/>
                    <a:pt x="82" y="216"/>
                    <a:pt x="82" y="216"/>
                  </a:cubicBezTo>
                  <a:cubicBezTo>
                    <a:pt x="87" y="218"/>
                    <a:pt x="93" y="219"/>
                    <a:pt x="99" y="220"/>
                  </a:cubicBezTo>
                  <a:cubicBezTo>
                    <a:pt x="100" y="214"/>
                    <a:pt x="100" y="214"/>
                    <a:pt x="100" y="214"/>
                  </a:cubicBezTo>
                  <a:cubicBezTo>
                    <a:pt x="94" y="215"/>
                    <a:pt x="94" y="215"/>
                    <a:pt x="94" y="215"/>
                  </a:cubicBezTo>
                  <a:cubicBezTo>
                    <a:pt x="97" y="232"/>
                    <a:pt x="97" y="232"/>
                    <a:pt x="97" y="232"/>
                  </a:cubicBezTo>
                  <a:cubicBezTo>
                    <a:pt x="137" y="232"/>
                    <a:pt x="137" y="232"/>
                    <a:pt x="137" y="232"/>
                  </a:cubicBezTo>
                  <a:cubicBezTo>
                    <a:pt x="141" y="214"/>
                    <a:pt x="141" y="214"/>
                    <a:pt x="141" y="214"/>
                  </a:cubicBezTo>
                  <a:cubicBezTo>
                    <a:pt x="135" y="213"/>
                    <a:pt x="135" y="213"/>
                    <a:pt x="135" y="213"/>
                  </a:cubicBezTo>
                  <a:cubicBezTo>
                    <a:pt x="136" y="219"/>
                    <a:pt x="136" y="219"/>
                    <a:pt x="136" y="219"/>
                  </a:cubicBezTo>
                  <a:cubicBezTo>
                    <a:pt x="142" y="218"/>
                    <a:pt x="147" y="216"/>
                    <a:pt x="152" y="214"/>
                  </a:cubicBezTo>
                  <a:cubicBezTo>
                    <a:pt x="150" y="209"/>
                    <a:pt x="150" y="209"/>
                    <a:pt x="150" y="209"/>
                  </a:cubicBezTo>
                  <a:cubicBezTo>
                    <a:pt x="146" y="213"/>
                    <a:pt x="146" y="213"/>
                    <a:pt x="146" y="213"/>
                  </a:cubicBezTo>
                  <a:cubicBezTo>
                    <a:pt x="158" y="226"/>
                    <a:pt x="158" y="226"/>
                    <a:pt x="158" y="226"/>
                  </a:cubicBezTo>
                  <a:cubicBezTo>
                    <a:pt x="192" y="206"/>
                    <a:pt x="192" y="206"/>
                    <a:pt x="192" y="206"/>
                  </a:cubicBezTo>
                  <a:cubicBezTo>
                    <a:pt x="186" y="187"/>
                    <a:pt x="186" y="187"/>
                    <a:pt x="186" y="187"/>
                  </a:cubicBezTo>
                  <a:cubicBezTo>
                    <a:pt x="181" y="189"/>
                    <a:pt x="181" y="189"/>
                    <a:pt x="181" y="189"/>
                  </a:cubicBezTo>
                  <a:cubicBezTo>
                    <a:pt x="185" y="194"/>
                    <a:pt x="185" y="194"/>
                    <a:pt x="185" y="194"/>
                  </a:cubicBezTo>
                  <a:cubicBezTo>
                    <a:pt x="189" y="190"/>
                    <a:pt x="192" y="186"/>
                    <a:pt x="195" y="182"/>
                  </a:cubicBezTo>
                  <a:cubicBezTo>
                    <a:pt x="191" y="179"/>
                    <a:pt x="191" y="179"/>
                    <a:pt x="191" y="179"/>
                  </a:cubicBezTo>
                  <a:cubicBezTo>
                    <a:pt x="189" y="184"/>
                    <a:pt x="189" y="184"/>
                    <a:pt x="189" y="184"/>
                  </a:cubicBezTo>
                  <a:cubicBezTo>
                    <a:pt x="207" y="190"/>
                    <a:pt x="207" y="190"/>
                    <a:pt x="207" y="190"/>
                  </a:cubicBezTo>
                  <a:cubicBezTo>
                    <a:pt x="227" y="156"/>
                    <a:pt x="227" y="156"/>
                    <a:pt x="227" y="156"/>
                  </a:cubicBezTo>
                  <a:cubicBezTo>
                    <a:pt x="211" y="141"/>
                    <a:pt x="211" y="141"/>
                    <a:pt x="211" y="141"/>
                  </a:cubicBezTo>
                  <a:cubicBezTo>
                    <a:pt x="207" y="146"/>
                    <a:pt x="207" y="146"/>
                    <a:pt x="207" y="146"/>
                  </a:cubicBezTo>
                  <a:cubicBezTo>
                    <a:pt x="213" y="148"/>
                    <a:pt x="213" y="148"/>
                    <a:pt x="213" y="148"/>
                  </a:cubicBezTo>
                  <a:cubicBezTo>
                    <a:pt x="214" y="143"/>
                    <a:pt x="215" y="139"/>
                    <a:pt x="216" y="134"/>
                  </a:cubicBezTo>
                  <a:cubicBezTo>
                    <a:pt x="210" y="133"/>
                    <a:pt x="210" y="133"/>
                    <a:pt x="210" y="133"/>
                  </a:cubicBezTo>
                  <a:cubicBezTo>
                    <a:pt x="211" y="139"/>
                    <a:pt x="211" y="139"/>
                    <a:pt x="211" y="139"/>
                  </a:cubicBezTo>
                  <a:cubicBezTo>
                    <a:pt x="232" y="135"/>
                    <a:pt x="232" y="135"/>
                    <a:pt x="232" y="135"/>
                  </a:cubicBezTo>
                  <a:cubicBezTo>
                    <a:pt x="232" y="130"/>
                    <a:pt x="232" y="130"/>
                    <a:pt x="232" y="130"/>
                  </a:cubicBezTo>
                  <a:cubicBezTo>
                    <a:pt x="226" y="130"/>
                    <a:pt x="226" y="130"/>
                    <a:pt x="226" y="130"/>
                  </a:cubicBezTo>
                  <a:cubicBezTo>
                    <a:pt x="225" y="124"/>
                    <a:pt x="225" y="124"/>
                    <a:pt x="225" y="124"/>
                  </a:cubicBezTo>
                  <a:cubicBezTo>
                    <a:pt x="205" y="128"/>
                    <a:pt x="205" y="128"/>
                    <a:pt x="205" y="128"/>
                  </a:cubicBezTo>
                  <a:cubicBezTo>
                    <a:pt x="204" y="132"/>
                    <a:pt x="204" y="132"/>
                    <a:pt x="204" y="132"/>
                  </a:cubicBezTo>
                  <a:cubicBezTo>
                    <a:pt x="204" y="136"/>
                    <a:pt x="203" y="140"/>
                    <a:pt x="202" y="144"/>
                  </a:cubicBezTo>
                  <a:cubicBezTo>
                    <a:pt x="201" y="148"/>
                    <a:pt x="201" y="148"/>
                    <a:pt x="201" y="148"/>
                  </a:cubicBezTo>
                  <a:cubicBezTo>
                    <a:pt x="212" y="158"/>
                    <a:pt x="212" y="158"/>
                    <a:pt x="212" y="158"/>
                  </a:cubicBezTo>
                  <a:cubicBezTo>
                    <a:pt x="202" y="176"/>
                    <a:pt x="202" y="176"/>
                    <a:pt x="202" y="176"/>
                  </a:cubicBezTo>
                  <a:cubicBezTo>
                    <a:pt x="188" y="172"/>
                    <a:pt x="188" y="172"/>
                    <a:pt x="188" y="172"/>
                  </a:cubicBezTo>
                  <a:cubicBezTo>
                    <a:pt x="186" y="175"/>
                    <a:pt x="186" y="175"/>
                    <a:pt x="186" y="175"/>
                  </a:cubicBezTo>
                  <a:cubicBezTo>
                    <a:pt x="183" y="178"/>
                    <a:pt x="180" y="182"/>
                    <a:pt x="177" y="185"/>
                  </a:cubicBezTo>
                  <a:cubicBezTo>
                    <a:pt x="174" y="187"/>
                    <a:pt x="174" y="187"/>
                    <a:pt x="174" y="187"/>
                  </a:cubicBezTo>
                  <a:cubicBezTo>
                    <a:pt x="178" y="201"/>
                    <a:pt x="178" y="201"/>
                    <a:pt x="178" y="201"/>
                  </a:cubicBezTo>
                  <a:cubicBezTo>
                    <a:pt x="160" y="211"/>
                    <a:pt x="160" y="211"/>
                    <a:pt x="160" y="211"/>
                  </a:cubicBezTo>
                  <a:cubicBezTo>
                    <a:pt x="152" y="201"/>
                    <a:pt x="152" y="201"/>
                    <a:pt x="152" y="201"/>
                  </a:cubicBezTo>
                  <a:cubicBezTo>
                    <a:pt x="148" y="203"/>
                    <a:pt x="148" y="203"/>
                    <a:pt x="148" y="203"/>
                  </a:cubicBezTo>
                  <a:cubicBezTo>
                    <a:pt x="143" y="205"/>
                    <a:pt x="139" y="206"/>
                    <a:pt x="134" y="207"/>
                  </a:cubicBezTo>
                  <a:cubicBezTo>
                    <a:pt x="130" y="208"/>
                    <a:pt x="130" y="208"/>
                    <a:pt x="130" y="208"/>
                  </a:cubicBezTo>
                  <a:cubicBezTo>
                    <a:pt x="127" y="220"/>
                    <a:pt x="127" y="220"/>
                    <a:pt x="127" y="220"/>
                  </a:cubicBezTo>
                  <a:cubicBezTo>
                    <a:pt x="107" y="220"/>
                    <a:pt x="107" y="220"/>
                    <a:pt x="107" y="220"/>
                  </a:cubicBezTo>
                  <a:cubicBezTo>
                    <a:pt x="105" y="209"/>
                    <a:pt x="105" y="209"/>
                    <a:pt x="105" y="209"/>
                  </a:cubicBezTo>
                  <a:cubicBezTo>
                    <a:pt x="100" y="208"/>
                    <a:pt x="100" y="208"/>
                    <a:pt x="100" y="208"/>
                  </a:cubicBezTo>
                  <a:cubicBezTo>
                    <a:pt x="95" y="207"/>
                    <a:pt x="90" y="206"/>
                    <a:pt x="86" y="204"/>
                  </a:cubicBezTo>
                  <a:cubicBezTo>
                    <a:pt x="82" y="203"/>
                    <a:pt x="82" y="203"/>
                    <a:pt x="82" y="203"/>
                  </a:cubicBezTo>
                  <a:cubicBezTo>
                    <a:pt x="74" y="212"/>
                    <a:pt x="74" y="212"/>
                    <a:pt x="74" y="212"/>
                  </a:cubicBezTo>
                  <a:cubicBezTo>
                    <a:pt x="56" y="202"/>
                    <a:pt x="56" y="202"/>
                    <a:pt x="56" y="202"/>
                  </a:cubicBezTo>
                  <a:cubicBezTo>
                    <a:pt x="60" y="191"/>
                    <a:pt x="60" y="191"/>
                    <a:pt x="60" y="191"/>
                  </a:cubicBezTo>
                  <a:cubicBezTo>
                    <a:pt x="57" y="188"/>
                    <a:pt x="57" y="188"/>
                    <a:pt x="57" y="188"/>
                  </a:cubicBezTo>
                  <a:cubicBezTo>
                    <a:pt x="53" y="185"/>
                    <a:pt x="49" y="181"/>
                    <a:pt x="46" y="177"/>
                  </a:cubicBezTo>
                  <a:cubicBezTo>
                    <a:pt x="43" y="174"/>
                    <a:pt x="43" y="174"/>
                    <a:pt x="43" y="174"/>
                  </a:cubicBezTo>
                  <a:cubicBezTo>
                    <a:pt x="31" y="178"/>
                    <a:pt x="31" y="178"/>
                    <a:pt x="31" y="178"/>
                  </a:cubicBezTo>
                  <a:cubicBezTo>
                    <a:pt x="21" y="160"/>
                    <a:pt x="21" y="160"/>
                    <a:pt x="21" y="160"/>
                  </a:cubicBezTo>
                  <a:cubicBezTo>
                    <a:pt x="31" y="152"/>
                    <a:pt x="31" y="152"/>
                    <a:pt x="31" y="152"/>
                  </a:cubicBezTo>
                  <a:cubicBezTo>
                    <a:pt x="29" y="148"/>
                    <a:pt x="29" y="148"/>
                    <a:pt x="29" y="148"/>
                  </a:cubicBezTo>
                  <a:cubicBezTo>
                    <a:pt x="28" y="144"/>
                    <a:pt x="27" y="139"/>
                    <a:pt x="26" y="134"/>
                  </a:cubicBezTo>
                  <a:cubicBezTo>
                    <a:pt x="25" y="130"/>
                    <a:pt x="25" y="130"/>
                    <a:pt x="25" y="130"/>
                  </a:cubicBezTo>
                  <a:cubicBezTo>
                    <a:pt x="12" y="127"/>
                    <a:pt x="12" y="127"/>
                    <a:pt x="12" y="127"/>
                  </a:cubicBezTo>
                  <a:cubicBezTo>
                    <a:pt x="12" y="107"/>
                    <a:pt x="12" y="107"/>
                    <a:pt x="12" y="107"/>
                  </a:cubicBezTo>
                  <a:cubicBezTo>
                    <a:pt x="26" y="104"/>
                    <a:pt x="26" y="104"/>
                    <a:pt x="26" y="104"/>
                  </a:cubicBezTo>
                  <a:cubicBezTo>
                    <a:pt x="26" y="100"/>
                    <a:pt x="26" y="100"/>
                    <a:pt x="26" y="100"/>
                  </a:cubicBezTo>
                  <a:cubicBezTo>
                    <a:pt x="27" y="96"/>
                    <a:pt x="29" y="92"/>
                    <a:pt x="30" y="88"/>
                  </a:cubicBezTo>
                  <a:cubicBezTo>
                    <a:pt x="31" y="84"/>
                    <a:pt x="31" y="84"/>
                    <a:pt x="31" y="84"/>
                  </a:cubicBezTo>
                  <a:cubicBezTo>
                    <a:pt x="20" y="74"/>
                    <a:pt x="20" y="74"/>
                    <a:pt x="20" y="74"/>
                  </a:cubicBezTo>
                  <a:cubicBezTo>
                    <a:pt x="30" y="56"/>
                    <a:pt x="30" y="56"/>
                    <a:pt x="30" y="56"/>
                  </a:cubicBezTo>
                  <a:cubicBezTo>
                    <a:pt x="46" y="61"/>
                    <a:pt x="46" y="61"/>
                    <a:pt x="46" y="61"/>
                  </a:cubicBezTo>
                  <a:cubicBezTo>
                    <a:pt x="48" y="58"/>
                    <a:pt x="48" y="58"/>
                    <a:pt x="48" y="58"/>
                  </a:cubicBezTo>
                  <a:cubicBezTo>
                    <a:pt x="51" y="55"/>
                    <a:pt x="53" y="53"/>
                    <a:pt x="56" y="50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54" y="31"/>
                    <a:pt x="54" y="31"/>
                    <a:pt x="54" y="31"/>
                  </a:cubicBezTo>
                  <a:cubicBezTo>
                    <a:pt x="72" y="21"/>
                    <a:pt x="72" y="21"/>
                    <a:pt x="72" y="21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90" y="32"/>
                    <a:pt x="94" y="31"/>
                    <a:pt x="97" y="30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5" y="12"/>
                    <a:pt x="105" y="12"/>
                    <a:pt x="105" y="12"/>
                  </a:cubicBezTo>
                  <a:cubicBezTo>
                    <a:pt x="125" y="12"/>
                    <a:pt x="125" y="12"/>
                    <a:pt x="125" y="12"/>
                  </a:cubicBezTo>
                  <a:cubicBezTo>
                    <a:pt x="129" y="30"/>
                    <a:pt x="129" y="30"/>
                    <a:pt x="129" y="30"/>
                  </a:cubicBezTo>
                  <a:cubicBezTo>
                    <a:pt x="133" y="30"/>
                    <a:pt x="133" y="30"/>
                    <a:pt x="133" y="30"/>
                  </a:cubicBezTo>
                  <a:cubicBezTo>
                    <a:pt x="136" y="31"/>
                    <a:pt x="139" y="32"/>
                    <a:pt x="142" y="33"/>
                  </a:cubicBezTo>
                  <a:cubicBezTo>
                    <a:pt x="146" y="34"/>
                    <a:pt x="146" y="34"/>
                    <a:pt x="146" y="34"/>
                  </a:cubicBezTo>
                  <a:cubicBezTo>
                    <a:pt x="158" y="20"/>
                    <a:pt x="158" y="20"/>
                    <a:pt x="158" y="20"/>
                  </a:cubicBezTo>
                  <a:cubicBezTo>
                    <a:pt x="176" y="30"/>
                    <a:pt x="176" y="30"/>
                    <a:pt x="176" y="30"/>
                  </a:cubicBezTo>
                  <a:cubicBezTo>
                    <a:pt x="170" y="48"/>
                    <a:pt x="170" y="48"/>
                    <a:pt x="170" y="48"/>
                  </a:cubicBezTo>
                  <a:cubicBezTo>
                    <a:pt x="173" y="50"/>
                    <a:pt x="173" y="50"/>
                    <a:pt x="173" y="50"/>
                  </a:cubicBezTo>
                  <a:cubicBezTo>
                    <a:pt x="176" y="52"/>
                    <a:pt x="178" y="54"/>
                    <a:pt x="180" y="57"/>
                  </a:cubicBezTo>
                  <a:cubicBezTo>
                    <a:pt x="183" y="60"/>
                    <a:pt x="183" y="60"/>
                    <a:pt x="183" y="60"/>
                  </a:cubicBezTo>
                  <a:cubicBezTo>
                    <a:pt x="201" y="54"/>
                    <a:pt x="201" y="54"/>
                    <a:pt x="201" y="54"/>
                  </a:cubicBezTo>
                  <a:cubicBezTo>
                    <a:pt x="211" y="72"/>
                    <a:pt x="211" y="72"/>
                    <a:pt x="211" y="72"/>
                  </a:cubicBezTo>
                  <a:cubicBezTo>
                    <a:pt x="198" y="83"/>
                    <a:pt x="198" y="83"/>
                    <a:pt x="198" y="83"/>
                  </a:cubicBezTo>
                  <a:cubicBezTo>
                    <a:pt x="199" y="87"/>
                    <a:pt x="199" y="87"/>
                    <a:pt x="199" y="87"/>
                  </a:cubicBezTo>
                  <a:cubicBezTo>
                    <a:pt x="201" y="90"/>
                    <a:pt x="202" y="94"/>
                    <a:pt x="203" y="97"/>
                  </a:cubicBezTo>
                  <a:cubicBezTo>
                    <a:pt x="203" y="101"/>
                    <a:pt x="203" y="101"/>
                    <a:pt x="203" y="101"/>
                  </a:cubicBezTo>
                  <a:cubicBezTo>
                    <a:pt x="220" y="105"/>
                    <a:pt x="220" y="105"/>
                    <a:pt x="220" y="105"/>
                  </a:cubicBezTo>
                  <a:cubicBezTo>
                    <a:pt x="220" y="130"/>
                    <a:pt x="220" y="130"/>
                    <a:pt x="220" y="130"/>
                  </a:cubicBezTo>
                  <a:cubicBezTo>
                    <a:pt x="226" y="130"/>
                    <a:pt x="226" y="130"/>
                    <a:pt x="226" y="130"/>
                  </a:cubicBezTo>
                  <a:cubicBezTo>
                    <a:pt x="225" y="124"/>
                    <a:pt x="225" y="124"/>
                    <a:pt x="225" y="124"/>
                  </a:cubicBezTo>
                  <a:lnTo>
                    <a:pt x="226" y="130"/>
                  </a:lnTo>
                  <a:close/>
                  <a:moveTo>
                    <a:pt x="156" y="119"/>
                  </a:moveTo>
                  <a:cubicBezTo>
                    <a:pt x="150" y="119"/>
                    <a:pt x="150" y="119"/>
                    <a:pt x="150" y="119"/>
                  </a:cubicBezTo>
                  <a:cubicBezTo>
                    <a:pt x="150" y="129"/>
                    <a:pt x="146" y="137"/>
                    <a:pt x="140" y="144"/>
                  </a:cubicBezTo>
                  <a:cubicBezTo>
                    <a:pt x="133" y="150"/>
                    <a:pt x="125" y="154"/>
                    <a:pt x="115" y="154"/>
                  </a:cubicBezTo>
                  <a:cubicBezTo>
                    <a:pt x="105" y="154"/>
                    <a:pt x="96" y="150"/>
                    <a:pt x="90" y="144"/>
                  </a:cubicBezTo>
                  <a:cubicBezTo>
                    <a:pt x="83" y="137"/>
                    <a:pt x="80" y="129"/>
                    <a:pt x="80" y="119"/>
                  </a:cubicBezTo>
                  <a:cubicBezTo>
                    <a:pt x="80" y="109"/>
                    <a:pt x="83" y="100"/>
                    <a:pt x="90" y="94"/>
                  </a:cubicBezTo>
                  <a:cubicBezTo>
                    <a:pt x="96" y="88"/>
                    <a:pt x="105" y="84"/>
                    <a:pt x="115" y="84"/>
                  </a:cubicBezTo>
                  <a:cubicBezTo>
                    <a:pt x="125" y="84"/>
                    <a:pt x="133" y="88"/>
                    <a:pt x="140" y="94"/>
                  </a:cubicBezTo>
                  <a:cubicBezTo>
                    <a:pt x="146" y="100"/>
                    <a:pt x="150" y="109"/>
                    <a:pt x="150" y="119"/>
                  </a:cubicBezTo>
                  <a:cubicBezTo>
                    <a:pt x="156" y="119"/>
                    <a:pt x="156" y="119"/>
                    <a:pt x="156" y="119"/>
                  </a:cubicBezTo>
                  <a:cubicBezTo>
                    <a:pt x="162" y="119"/>
                    <a:pt x="162" y="119"/>
                    <a:pt x="162" y="119"/>
                  </a:cubicBezTo>
                  <a:cubicBezTo>
                    <a:pt x="162" y="93"/>
                    <a:pt x="141" y="72"/>
                    <a:pt x="115" y="72"/>
                  </a:cubicBezTo>
                  <a:cubicBezTo>
                    <a:pt x="89" y="72"/>
                    <a:pt x="68" y="93"/>
                    <a:pt x="68" y="119"/>
                  </a:cubicBezTo>
                  <a:cubicBezTo>
                    <a:pt x="68" y="145"/>
                    <a:pt x="89" y="166"/>
                    <a:pt x="115" y="166"/>
                  </a:cubicBezTo>
                  <a:cubicBezTo>
                    <a:pt x="141" y="166"/>
                    <a:pt x="162" y="145"/>
                    <a:pt x="162" y="119"/>
                  </a:cubicBezTo>
                  <a:lnTo>
                    <a:pt x="156" y="119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47" name="Freeform 483"/>
            <p:cNvSpPr>
              <a:spLocks noEditPoints="1"/>
            </p:cNvSpPr>
            <p:nvPr userDrawn="1"/>
          </p:nvSpPr>
          <p:spPr bwMode="auto">
            <a:xfrm>
              <a:off x="8102601" y="4200525"/>
              <a:ext cx="222250" cy="222250"/>
            </a:xfrm>
            <a:custGeom>
              <a:avLst/>
              <a:gdLst>
                <a:gd name="T0" fmla="*/ 70 w 140"/>
                <a:gd name="T1" fmla="*/ 0 h 140"/>
                <a:gd name="T2" fmla="*/ 0 w 140"/>
                <a:gd name="T3" fmla="*/ 70 h 140"/>
                <a:gd name="T4" fmla="*/ 70 w 140"/>
                <a:gd name="T5" fmla="*/ 140 h 140"/>
                <a:gd name="T6" fmla="*/ 140 w 140"/>
                <a:gd name="T7" fmla="*/ 70 h 140"/>
                <a:gd name="T8" fmla="*/ 70 w 140"/>
                <a:gd name="T9" fmla="*/ 0 h 140"/>
                <a:gd name="T10" fmla="*/ 70 w 140"/>
                <a:gd name="T11" fmla="*/ 126 h 140"/>
                <a:gd name="T12" fmla="*/ 14 w 140"/>
                <a:gd name="T13" fmla="*/ 70 h 140"/>
                <a:gd name="T14" fmla="*/ 70 w 140"/>
                <a:gd name="T15" fmla="*/ 14 h 140"/>
                <a:gd name="T16" fmla="*/ 125 w 140"/>
                <a:gd name="T17" fmla="*/ 70 h 140"/>
                <a:gd name="T18" fmla="*/ 70 w 140"/>
                <a:gd name="T19" fmla="*/ 126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0" h="140">
                  <a:moveTo>
                    <a:pt x="70" y="0"/>
                  </a:moveTo>
                  <a:cubicBezTo>
                    <a:pt x="31" y="0"/>
                    <a:pt x="0" y="31"/>
                    <a:pt x="0" y="70"/>
                  </a:cubicBezTo>
                  <a:cubicBezTo>
                    <a:pt x="0" y="109"/>
                    <a:pt x="31" y="140"/>
                    <a:pt x="70" y="140"/>
                  </a:cubicBezTo>
                  <a:cubicBezTo>
                    <a:pt x="109" y="140"/>
                    <a:pt x="140" y="109"/>
                    <a:pt x="140" y="70"/>
                  </a:cubicBezTo>
                  <a:cubicBezTo>
                    <a:pt x="140" y="31"/>
                    <a:pt x="109" y="0"/>
                    <a:pt x="70" y="0"/>
                  </a:cubicBezTo>
                  <a:close/>
                  <a:moveTo>
                    <a:pt x="70" y="126"/>
                  </a:moveTo>
                  <a:cubicBezTo>
                    <a:pt x="39" y="126"/>
                    <a:pt x="14" y="101"/>
                    <a:pt x="14" y="70"/>
                  </a:cubicBezTo>
                  <a:cubicBezTo>
                    <a:pt x="14" y="39"/>
                    <a:pt x="39" y="14"/>
                    <a:pt x="70" y="14"/>
                  </a:cubicBezTo>
                  <a:cubicBezTo>
                    <a:pt x="101" y="14"/>
                    <a:pt x="125" y="39"/>
                    <a:pt x="125" y="70"/>
                  </a:cubicBezTo>
                  <a:cubicBezTo>
                    <a:pt x="125" y="101"/>
                    <a:pt x="101" y="126"/>
                    <a:pt x="70" y="126"/>
                  </a:cubicBezTo>
                  <a:close/>
                </a:path>
              </a:pathLst>
            </a:custGeom>
            <a:solidFill>
              <a:srgbClr val="B7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48" name="Freeform 484"/>
            <p:cNvSpPr>
              <a:spLocks/>
            </p:cNvSpPr>
            <p:nvPr userDrawn="1"/>
          </p:nvSpPr>
          <p:spPr bwMode="auto">
            <a:xfrm>
              <a:off x="9571038" y="3392488"/>
              <a:ext cx="85725" cy="85725"/>
            </a:xfrm>
            <a:custGeom>
              <a:avLst/>
              <a:gdLst>
                <a:gd name="T0" fmla="*/ 48 w 54"/>
                <a:gd name="T1" fmla="*/ 27 h 54"/>
                <a:gd name="T2" fmla="*/ 42 w 54"/>
                <a:gd name="T3" fmla="*/ 27 h 54"/>
                <a:gd name="T4" fmla="*/ 37 w 54"/>
                <a:gd name="T5" fmla="*/ 37 h 54"/>
                <a:gd name="T6" fmla="*/ 27 w 54"/>
                <a:gd name="T7" fmla="*/ 42 h 54"/>
                <a:gd name="T8" fmla="*/ 16 w 54"/>
                <a:gd name="T9" fmla="*/ 37 h 54"/>
                <a:gd name="T10" fmla="*/ 12 w 54"/>
                <a:gd name="T11" fmla="*/ 27 h 54"/>
                <a:gd name="T12" fmla="*/ 16 w 54"/>
                <a:gd name="T13" fmla="*/ 16 h 54"/>
                <a:gd name="T14" fmla="*/ 27 w 54"/>
                <a:gd name="T15" fmla="*/ 12 h 54"/>
                <a:gd name="T16" fmla="*/ 37 w 54"/>
                <a:gd name="T17" fmla="*/ 16 h 54"/>
                <a:gd name="T18" fmla="*/ 42 w 54"/>
                <a:gd name="T19" fmla="*/ 27 h 54"/>
                <a:gd name="T20" fmla="*/ 48 w 54"/>
                <a:gd name="T21" fmla="*/ 27 h 54"/>
                <a:gd name="T22" fmla="*/ 54 w 54"/>
                <a:gd name="T23" fmla="*/ 27 h 54"/>
                <a:gd name="T24" fmla="*/ 27 w 54"/>
                <a:gd name="T25" fmla="*/ 0 h 54"/>
                <a:gd name="T26" fmla="*/ 0 w 54"/>
                <a:gd name="T27" fmla="*/ 27 h 54"/>
                <a:gd name="T28" fmla="*/ 27 w 54"/>
                <a:gd name="T29" fmla="*/ 54 h 54"/>
                <a:gd name="T30" fmla="*/ 54 w 54"/>
                <a:gd name="T31" fmla="*/ 27 h 54"/>
                <a:gd name="T32" fmla="*/ 48 w 54"/>
                <a:gd name="T33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4" h="54">
                  <a:moveTo>
                    <a:pt x="48" y="27"/>
                  </a:moveTo>
                  <a:cubicBezTo>
                    <a:pt x="42" y="27"/>
                    <a:pt x="42" y="27"/>
                    <a:pt x="42" y="27"/>
                  </a:cubicBezTo>
                  <a:cubicBezTo>
                    <a:pt x="42" y="31"/>
                    <a:pt x="40" y="35"/>
                    <a:pt x="37" y="37"/>
                  </a:cubicBezTo>
                  <a:cubicBezTo>
                    <a:pt x="34" y="40"/>
                    <a:pt x="31" y="42"/>
                    <a:pt x="27" y="42"/>
                  </a:cubicBezTo>
                  <a:cubicBezTo>
                    <a:pt x="23" y="42"/>
                    <a:pt x="19" y="40"/>
                    <a:pt x="16" y="37"/>
                  </a:cubicBezTo>
                  <a:cubicBezTo>
                    <a:pt x="13" y="35"/>
                    <a:pt x="12" y="31"/>
                    <a:pt x="12" y="27"/>
                  </a:cubicBezTo>
                  <a:cubicBezTo>
                    <a:pt x="12" y="23"/>
                    <a:pt x="13" y="19"/>
                    <a:pt x="16" y="16"/>
                  </a:cubicBezTo>
                  <a:cubicBezTo>
                    <a:pt x="19" y="14"/>
                    <a:pt x="23" y="12"/>
                    <a:pt x="27" y="12"/>
                  </a:cubicBezTo>
                  <a:cubicBezTo>
                    <a:pt x="31" y="12"/>
                    <a:pt x="34" y="14"/>
                    <a:pt x="37" y="16"/>
                  </a:cubicBezTo>
                  <a:cubicBezTo>
                    <a:pt x="40" y="19"/>
                    <a:pt x="42" y="23"/>
                    <a:pt x="42" y="27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54" y="12"/>
                    <a:pt x="42" y="0"/>
                    <a:pt x="27" y="0"/>
                  </a:cubicBezTo>
                  <a:cubicBezTo>
                    <a:pt x="12" y="0"/>
                    <a:pt x="0" y="12"/>
                    <a:pt x="0" y="27"/>
                  </a:cubicBezTo>
                  <a:cubicBezTo>
                    <a:pt x="0" y="42"/>
                    <a:pt x="12" y="54"/>
                    <a:pt x="27" y="54"/>
                  </a:cubicBezTo>
                  <a:cubicBezTo>
                    <a:pt x="42" y="54"/>
                    <a:pt x="54" y="42"/>
                    <a:pt x="54" y="27"/>
                  </a:cubicBezTo>
                  <a:lnTo>
                    <a:pt x="48" y="27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49" name="Freeform 485"/>
            <p:cNvSpPr>
              <a:spLocks/>
            </p:cNvSpPr>
            <p:nvPr userDrawn="1"/>
          </p:nvSpPr>
          <p:spPr bwMode="auto">
            <a:xfrm>
              <a:off x="9734551" y="3392488"/>
              <a:ext cx="85725" cy="85725"/>
            </a:xfrm>
            <a:custGeom>
              <a:avLst/>
              <a:gdLst>
                <a:gd name="T0" fmla="*/ 48 w 54"/>
                <a:gd name="T1" fmla="*/ 27 h 54"/>
                <a:gd name="T2" fmla="*/ 42 w 54"/>
                <a:gd name="T3" fmla="*/ 27 h 54"/>
                <a:gd name="T4" fmla="*/ 38 w 54"/>
                <a:gd name="T5" fmla="*/ 37 h 54"/>
                <a:gd name="T6" fmla="*/ 27 w 54"/>
                <a:gd name="T7" fmla="*/ 42 h 54"/>
                <a:gd name="T8" fmla="*/ 17 w 54"/>
                <a:gd name="T9" fmla="*/ 37 h 54"/>
                <a:gd name="T10" fmla="*/ 12 w 54"/>
                <a:gd name="T11" fmla="*/ 27 h 54"/>
                <a:gd name="T12" fmla="*/ 17 w 54"/>
                <a:gd name="T13" fmla="*/ 16 h 54"/>
                <a:gd name="T14" fmla="*/ 27 w 54"/>
                <a:gd name="T15" fmla="*/ 12 h 54"/>
                <a:gd name="T16" fmla="*/ 38 w 54"/>
                <a:gd name="T17" fmla="*/ 16 h 54"/>
                <a:gd name="T18" fmla="*/ 42 w 54"/>
                <a:gd name="T19" fmla="*/ 27 h 54"/>
                <a:gd name="T20" fmla="*/ 48 w 54"/>
                <a:gd name="T21" fmla="*/ 27 h 54"/>
                <a:gd name="T22" fmla="*/ 54 w 54"/>
                <a:gd name="T23" fmla="*/ 27 h 54"/>
                <a:gd name="T24" fmla="*/ 27 w 54"/>
                <a:gd name="T25" fmla="*/ 0 h 54"/>
                <a:gd name="T26" fmla="*/ 0 w 54"/>
                <a:gd name="T27" fmla="*/ 27 h 54"/>
                <a:gd name="T28" fmla="*/ 27 w 54"/>
                <a:gd name="T29" fmla="*/ 54 h 54"/>
                <a:gd name="T30" fmla="*/ 54 w 54"/>
                <a:gd name="T31" fmla="*/ 27 h 54"/>
                <a:gd name="T32" fmla="*/ 48 w 54"/>
                <a:gd name="T33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4" h="54">
                  <a:moveTo>
                    <a:pt x="48" y="27"/>
                  </a:moveTo>
                  <a:cubicBezTo>
                    <a:pt x="42" y="27"/>
                    <a:pt x="42" y="27"/>
                    <a:pt x="42" y="27"/>
                  </a:cubicBezTo>
                  <a:cubicBezTo>
                    <a:pt x="42" y="31"/>
                    <a:pt x="40" y="35"/>
                    <a:pt x="38" y="37"/>
                  </a:cubicBezTo>
                  <a:cubicBezTo>
                    <a:pt x="35" y="40"/>
                    <a:pt x="31" y="42"/>
                    <a:pt x="27" y="42"/>
                  </a:cubicBezTo>
                  <a:cubicBezTo>
                    <a:pt x="23" y="42"/>
                    <a:pt x="19" y="40"/>
                    <a:pt x="17" y="37"/>
                  </a:cubicBezTo>
                  <a:cubicBezTo>
                    <a:pt x="14" y="35"/>
                    <a:pt x="12" y="31"/>
                    <a:pt x="12" y="27"/>
                  </a:cubicBezTo>
                  <a:cubicBezTo>
                    <a:pt x="12" y="23"/>
                    <a:pt x="14" y="19"/>
                    <a:pt x="17" y="16"/>
                  </a:cubicBezTo>
                  <a:cubicBezTo>
                    <a:pt x="19" y="14"/>
                    <a:pt x="23" y="12"/>
                    <a:pt x="27" y="12"/>
                  </a:cubicBezTo>
                  <a:cubicBezTo>
                    <a:pt x="31" y="12"/>
                    <a:pt x="35" y="14"/>
                    <a:pt x="38" y="16"/>
                  </a:cubicBezTo>
                  <a:cubicBezTo>
                    <a:pt x="40" y="19"/>
                    <a:pt x="42" y="23"/>
                    <a:pt x="42" y="27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54" y="12"/>
                    <a:pt x="42" y="0"/>
                    <a:pt x="27" y="0"/>
                  </a:cubicBezTo>
                  <a:cubicBezTo>
                    <a:pt x="12" y="0"/>
                    <a:pt x="0" y="12"/>
                    <a:pt x="0" y="27"/>
                  </a:cubicBezTo>
                  <a:cubicBezTo>
                    <a:pt x="0" y="42"/>
                    <a:pt x="12" y="54"/>
                    <a:pt x="27" y="54"/>
                  </a:cubicBezTo>
                  <a:cubicBezTo>
                    <a:pt x="42" y="54"/>
                    <a:pt x="54" y="42"/>
                    <a:pt x="54" y="27"/>
                  </a:cubicBezTo>
                  <a:lnTo>
                    <a:pt x="48" y="27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50" name="Freeform 486"/>
            <p:cNvSpPr>
              <a:spLocks/>
            </p:cNvSpPr>
            <p:nvPr userDrawn="1"/>
          </p:nvSpPr>
          <p:spPr bwMode="auto">
            <a:xfrm>
              <a:off x="9640888" y="3425825"/>
              <a:ext cx="112713" cy="19050"/>
            </a:xfrm>
            <a:custGeom>
              <a:avLst/>
              <a:gdLst>
                <a:gd name="T0" fmla="*/ 6 w 71"/>
                <a:gd name="T1" fmla="*/ 12 h 12"/>
                <a:gd name="T2" fmla="*/ 65 w 71"/>
                <a:gd name="T3" fmla="*/ 12 h 12"/>
                <a:gd name="T4" fmla="*/ 71 w 71"/>
                <a:gd name="T5" fmla="*/ 6 h 12"/>
                <a:gd name="T6" fmla="*/ 65 w 71"/>
                <a:gd name="T7" fmla="*/ 0 h 12"/>
                <a:gd name="T8" fmla="*/ 6 w 71"/>
                <a:gd name="T9" fmla="*/ 0 h 12"/>
                <a:gd name="T10" fmla="*/ 0 w 71"/>
                <a:gd name="T11" fmla="*/ 6 h 12"/>
                <a:gd name="T12" fmla="*/ 6 w 71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" h="12">
                  <a:moveTo>
                    <a:pt x="6" y="12"/>
                  </a:moveTo>
                  <a:cubicBezTo>
                    <a:pt x="65" y="12"/>
                    <a:pt x="65" y="12"/>
                    <a:pt x="65" y="12"/>
                  </a:cubicBezTo>
                  <a:cubicBezTo>
                    <a:pt x="69" y="12"/>
                    <a:pt x="71" y="9"/>
                    <a:pt x="71" y="6"/>
                  </a:cubicBezTo>
                  <a:cubicBezTo>
                    <a:pt x="71" y="2"/>
                    <a:pt x="69" y="0"/>
                    <a:pt x="65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51" name="Freeform 487"/>
            <p:cNvSpPr>
              <a:spLocks/>
            </p:cNvSpPr>
            <p:nvPr userDrawn="1"/>
          </p:nvSpPr>
          <p:spPr bwMode="auto">
            <a:xfrm>
              <a:off x="9521826" y="3190875"/>
              <a:ext cx="115888" cy="220663"/>
            </a:xfrm>
            <a:custGeom>
              <a:avLst/>
              <a:gdLst>
                <a:gd name="T0" fmla="*/ 5 w 73"/>
                <a:gd name="T1" fmla="*/ 13 h 139"/>
                <a:gd name="T2" fmla="*/ 30 w 73"/>
                <a:gd name="T3" fmla="*/ 20 h 139"/>
                <a:gd name="T4" fmla="*/ 61 w 73"/>
                <a:gd name="T5" fmla="*/ 113 h 139"/>
                <a:gd name="T6" fmla="*/ 55 w 73"/>
                <a:gd name="T7" fmla="*/ 131 h 139"/>
                <a:gd name="T8" fmla="*/ 59 w 73"/>
                <a:gd name="T9" fmla="*/ 138 h 139"/>
                <a:gd name="T10" fmla="*/ 67 w 73"/>
                <a:gd name="T11" fmla="*/ 134 h 139"/>
                <a:gd name="T12" fmla="*/ 73 w 73"/>
                <a:gd name="T13" fmla="*/ 115 h 139"/>
                <a:gd name="T14" fmla="*/ 73 w 73"/>
                <a:gd name="T15" fmla="*/ 111 h 139"/>
                <a:gd name="T16" fmla="*/ 40 w 73"/>
                <a:gd name="T17" fmla="*/ 13 h 139"/>
                <a:gd name="T18" fmla="*/ 36 w 73"/>
                <a:gd name="T19" fmla="*/ 9 h 139"/>
                <a:gd name="T20" fmla="*/ 8 w 73"/>
                <a:gd name="T21" fmla="*/ 1 h 139"/>
                <a:gd name="T22" fmla="*/ 1 w 73"/>
                <a:gd name="T23" fmla="*/ 5 h 139"/>
                <a:gd name="T24" fmla="*/ 5 w 73"/>
                <a:gd name="T25" fmla="*/ 1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3" h="139">
                  <a:moveTo>
                    <a:pt x="5" y="13"/>
                  </a:moveTo>
                  <a:cubicBezTo>
                    <a:pt x="30" y="20"/>
                    <a:pt x="30" y="20"/>
                    <a:pt x="30" y="20"/>
                  </a:cubicBezTo>
                  <a:cubicBezTo>
                    <a:pt x="61" y="113"/>
                    <a:pt x="61" y="113"/>
                    <a:pt x="61" y="113"/>
                  </a:cubicBezTo>
                  <a:cubicBezTo>
                    <a:pt x="55" y="131"/>
                    <a:pt x="55" y="131"/>
                    <a:pt x="55" y="131"/>
                  </a:cubicBezTo>
                  <a:cubicBezTo>
                    <a:pt x="54" y="134"/>
                    <a:pt x="56" y="137"/>
                    <a:pt x="59" y="138"/>
                  </a:cubicBezTo>
                  <a:cubicBezTo>
                    <a:pt x="62" y="139"/>
                    <a:pt x="66" y="137"/>
                    <a:pt x="67" y="134"/>
                  </a:cubicBezTo>
                  <a:cubicBezTo>
                    <a:pt x="73" y="115"/>
                    <a:pt x="73" y="115"/>
                    <a:pt x="73" y="115"/>
                  </a:cubicBezTo>
                  <a:cubicBezTo>
                    <a:pt x="73" y="113"/>
                    <a:pt x="73" y="112"/>
                    <a:pt x="73" y="111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9" y="11"/>
                    <a:pt x="38" y="10"/>
                    <a:pt x="36" y="9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5" y="0"/>
                    <a:pt x="1" y="2"/>
                    <a:pt x="1" y="5"/>
                  </a:cubicBezTo>
                  <a:cubicBezTo>
                    <a:pt x="0" y="8"/>
                    <a:pt x="1" y="12"/>
                    <a:pt x="5" y="13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52" name="Freeform 488"/>
            <p:cNvSpPr>
              <a:spLocks/>
            </p:cNvSpPr>
            <p:nvPr userDrawn="1"/>
          </p:nvSpPr>
          <p:spPr bwMode="auto">
            <a:xfrm>
              <a:off x="9582151" y="3244850"/>
              <a:ext cx="282575" cy="134938"/>
            </a:xfrm>
            <a:custGeom>
              <a:avLst/>
              <a:gdLst>
                <a:gd name="T0" fmla="*/ 153 w 178"/>
                <a:gd name="T1" fmla="*/ 73 h 85"/>
                <a:gd name="T2" fmla="*/ 147 w 178"/>
                <a:gd name="T3" fmla="*/ 73 h 85"/>
                <a:gd name="T4" fmla="*/ 147 w 178"/>
                <a:gd name="T5" fmla="*/ 73 h 85"/>
                <a:gd name="T6" fmla="*/ 147 w 178"/>
                <a:gd name="T7" fmla="*/ 73 h 85"/>
                <a:gd name="T8" fmla="*/ 146 w 178"/>
                <a:gd name="T9" fmla="*/ 73 h 85"/>
                <a:gd name="T10" fmla="*/ 33 w 178"/>
                <a:gd name="T11" fmla="*/ 73 h 85"/>
                <a:gd name="T12" fmla="*/ 14 w 178"/>
                <a:gd name="T13" fmla="*/ 12 h 85"/>
                <a:gd name="T14" fmla="*/ 164 w 178"/>
                <a:gd name="T15" fmla="*/ 12 h 85"/>
                <a:gd name="T16" fmla="*/ 147 w 178"/>
                <a:gd name="T17" fmla="*/ 71 h 85"/>
                <a:gd name="T18" fmla="*/ 147 w 178"/>
                <a:gd name="T19" fmla="*/ 73 h 85"/>
                <a:gd name="T20" fmla="*/ 153 w 178"/>
                <a:gd name="T21" fmla="*/ 73 h 85"/>
                <a:gd name="T22" fmla="*/ 159 w 178"/>
                <a:gd name="T23" fmla="*/ 74 h 85"/>
                <a:gd name="T24" fmla="*/ 178 w 178"/>
                <a:gd name="T25" fmla="*/ 8 h 85"/>
                <a:gd name="T26" fmla="*/ 177 w 178"/>
                <a:gd name="T27" fmla="*/ 3 h 85"/>
                <a:gd name="T28" fmla="*/ 172 w 178"/>
                <a:gd name="T29" fmla="*/ 0 h 85"/>
                <a:gd name="T30" fmla="*/ 6 w 178"/>
                <a:gd name="T31" fmla="*/ 0 h 85"/>
                <a:gd name="T32" fmla="*/ 1 w 178"/>
                <a:gd name="T33" fmla="*/ 3 h 85"/>
                <a:gd name="T34" fmla="*/ 1 w 178"/>
                <a:gd name="T35" fmla="*/ 8 h 85"/>
                <a:gd name="T36" fmla="*/ 23 w 178"/>
                <a:gd name="T37" fmla="*/ 81 h 85"/>
                <a:gd name="T38" fmla="*/ 29 w 178"/>
                <a:gd name="T39" fmla="*/ 85 h 85"/>
                <a:gd name="T40" fmla="*/ 146 w 178"/>
                <a:gd name="T41" fmla="*/ 85 h 85"/>
                <a:gd name="T42" fmla="*/ 155 w 178"/>
                <a:gd name="T43" fmla="*/ 81 h 85"/>
                <a:gd name="T44" fmla="*/ 159 w 178"/>
                <a:gd name="T45" fmla="*/ 73 h 85"/>
                <a:gd name="T46" fmla="*/ 153 w 178"/>
                <a:gd name="T47" fmla="*/ 73 h 85"/>
                <a:gd name="T48" fmla="*/ 159 w 178"/>
                <a:gd name="T49" fmla="*/ 74 h 85"/>
                <a:gd name="T50" fmla="*/ 153 w 178"/>
                <a:gd name="T51" fmla="*/ 73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78" h="85">
                  <a:moveTo>
                    <a:pt x="153" y="73"/>
                  </a:moveTo>
                  <a:cubicBezTo>
                    <a:pt x="147" y="73"/>
                    <a:pt x="147" y="73"/>
                    <a:pt x="147" y="73"/>
                  </a:cubicBezTo>
                  <a:cubicBezTo>
                    <a:pt x="147" y="73"/>
                    <a:pt x="147" y="73"/>
                    <a:pt x="147" y="73"/>
                  </a:cubicBezTo>
                  <a:cubicBezTo>
                    <a:pt x="147" y="73"/>
                    <a:pt x="147" y="73"/>
                    <a:pt x="147" y="73"/>
                  </a:cubicBezTo>
                  <a:cubicBezTo>
                    <a:pt x="146" y="73"/>
                    <a:pt x="146" y="73"/>
                    <a:pt x="146" y="73"/>
                  </a:cubicBezTo>
                  <a:cubicBezTo>
                    <a:pt x="33" y="73"/>
                    <a:pt x="33" y="73"/>
                    <a:pt x="33" y="73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64" y="12"/>
                    <a:pt x="164" y="12"/>
                    <a:pt x="164" y="12"/>
                  </a:cubicBezTo>
                  <a:cubicBezTo>
                    <a:pt x="147" y="71"/>
                    <a:pt x="147" y="71"/>
                    <a:pt x="147" y="71"/>
                  </a:cubicBezTo>
                  <a:cubicBezTo>
                    <a:pt x="147" y="71"/>
                    <a:pt x="147" y="72"/>
                    <a:pt x="147" y="73"/>
                  </a:cubicBezTo>
                  <a:cubicBezTo>
                    <a:pt x="153" y="73"/>
                    <a:pt x="153" y="73"/>
                    <a:pt x="153" y="73"/>
                  </a:cubicBezTo>
                  <a:cubicBezTo>
                    <a:pt x="159" y="74"/>
                    <a:pt x="159" y="74"/>
                    <a:pt x="159" y="74"/>
                  </a:cubicBezTo>
                  <a:cubicBezTo>
                    <a:pt x="178" y="8"/>
                    <a:pt x="178" y="8"/>
                    <a:pt x="178" y="8"/>
                  </a:cubicBezTo>
                  <a:cubicBezTo>
                    <a:pt x="178" y="6"/>
                    <a:pt x="178" y="4"/>
                    <a:pt x="177" y="3"/>
                  </a:cubicBezTo>
                  <a:cubicBezTo>
                    <a:pt x="176" y="1"/>
                    <a:pt x="174" y="0"/>
                    <a:pt x="172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3" y="1"/>
                    <a:pt x="1" y="3"/>
                  </a:cubicBezTo>
                  <a:cubicBezTo>
                    <a:pt x="0" y="4"/>
                    <a:pt x="0" y="6"/>
                    <a:pt x="1" y="8"/>
                  </a:cubicBezTo>
                  <a:cubicBezTo>
                    <a:pt x="23" y="81"/>
                    <a:pt x="23" y="81"/>
                    <a:pt x="23" y="81"/>
                  </a:cubicBezTo>
                  <a:cubicBezTo>
                    <a:pt x="24" y="83"/>
                    <a:pt x="26" y="85"/>
                    <a:pt x="29" y="85"/>
                  </a:cubicBezTo>
                  <a:cubicBezTo>
                    <a:pt x="146" y="85"/>
                    <a:pt x="146" y="85"/>
                    <a:pt x="146" y="85"/>
                  </a:cubicBezTo>
                  <a:cubicBezTo>
                    <a:pt x="150" y="85"/>
                    <a:pt x="153" y="84"/>
                    <a:pt x="155" y="81"/>
                  </a:cubicBezTo>
                  <a:cubicBezTo>
                    <a:pt x="158" y="79"/>
                    <a:pt x="159" y="76"/>
                    <a:pt x="159" y="73"/>
                  </a:cubicBezTo>
                  <a:cubicBezTo>
                    <a:pt x="153" y="73"/>
                    <a:pt x="153" y="73"/>
                    <a:pt x="153" y="73"/>
                  </a:cubicBezTo>
                  <a:cubicBezTo>
                    <a:pt x="159" y="74"/>
                    <a:pt x="159" y="74"/>
                    <a:pt x="159" y="74"/>
                  </a:cubicBezTo>
                  <a:lnTo>
                    <a:pt x="153" y="7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53" name="Rectangle 489"/>
            <p:cNvSpPr>
              <a:spLocks noChangeArrowheads="1"/>
            </p:cNvSpPr>
            <p:nvPr userDrawn="1"/>
          </p:nvSpPr>
          <p:spPr bwMode="auto">
            <a:xfrm>
              <a:off x="9639301" y="3282950"/>
              <a:ext cx="17145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54" name="Freeform 490"/>
            <p:cNvSpPr>
              <a:spLocks/>
            </p:cNvSpPr>
            <p:nvPr userDrawn="1"/>
          </p:nvSpPr>
          <p:spPr bwMode="auto">
            <a:xfrm>
              <a:off x="9639301" y="3282950"/>
              <a:ext cx="171450" cy="19050"/>
            </a:xfrm>
            <a:custGeom>
              <a:avLst/>
              <a:gdLst>
                <a:gd name="T0" fmla="*/ 0 w 108"/>
                <a:gd name="T1" fmla="*/ 12 h 12"/>
                <a:gd name="T2" fmla="*/ 108 w 108"/>
                <a:gd name="T3" fmla="*/ 12 h 12"/>
                <a:gd name="T4" fmla="*/ 108 w 108"/>
                <a:gd name="T5" fmla="*/ 0 h 12"/>
                <a:gd name="T6" fmla="*/ 0 w 108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12">
                  <a:moveTo>
                    <a:pt x="0" y="12"/>
                  </a:moveTo>
                  <a:lnTo>
                    <a:pt x="108" y="12"/>
                  </a:lnTo>
                  <a:lnTo>
                    <a:pt x="108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55" name="Rectangle 491"/>
            <p:cNvSpPr>
              <a:spLocks noChangeArrowheads="1"/>
            </p:cNvSpPr>
            <p:nvPr userDrawn="1"/>
          </p:nvSpPr>
          <p:spPr bwMode="auto">
            <a:xfrm>
              <a:off x="9650413" y="3321050"/>
              <a:ext cx="14763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56" name="Freeform 492"/>
            <p:cNvSpPr>
              <a:spLocks/>
            </p:cNvSpPr>
            <p:nvPr userDrawn="1"/>
          </p:nvSpPr>
          <p:spPr bwMode="auto">
            <a:xfrm>
              <a:off x="9650413" y="3321050"/>
              <a:ext cx="147638" cy="19050"/>
            </a:xfrm>
            <a:custGeom>
              <a:avLst/>
              <a:gdLst>
                <a:gd name="T0" fmla="*/ 0 w 93"/>
                <a:gd name="T1" fmla="*/ 12 h 12"/>
                <a:gd name="T2" fmla="*/ 93 w 93"/>
                <a:gd name="T3" fmla="*/ 12 h 12"/>
                <a:gd name="T4" fmla="*/ 93 w 93"/>
                <a:gd name="T5" fmla="*/ 0 h 12"/>
                <a:gd name="T6" fmla="*/ 0 w 93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12">
                  <a:moveTo>
                    <a:pt x="0" y="12"/>
                  </a:moveTo>
                  <a:lnTo>
                    <a:pt x="93" y="12"/>
                  </a:lnTo>
                  <a:lnTo>
                    <a:pt x="93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57" name="Freeform 493"/>
            <p:cNvSpPr>
              <a:spLocks/>
            </p:cNvSpPr>
            <p:nvPr userDrawn="1"/>
          </p:nvSpPr>
          <p:spPr bwMode="auto">
            <a:xfrm>
              <a:off x="8869363" y="2687638"/>
              <a:ext cx="769938" cy="315913"/>
            </a:xfrm>
            <a:custGeom>
              <a:avLst/>
              <a:gdLst>
                <a:gd name="T0" fmla="*/ 0 w 485"/>
                <a:gd name="T1" fmla="*/ 9 h 199"/>
                <a:gd name="T2" fmla="*/ 226 w 485"/>
                <a:gd name="T3" fmla="*/ 199 h 199"/>
                <a:gd name="T4" fmla="*/ 233 w 485"/>
                <a:gd name="T5" fmla="*/ 199 h 199"/>
                <a:gd name="T6" fmla="*/ 485 w 485"/>
                <a:gd name="T7" fmla="*/ 12 h 199"/>
                <a:gd name="T8" fmla="*/ 478 w 485"/>
                <a:gd name="T9" fmla="*/ 3 h 199"/>
                <a:gd name="T10" fmla="*/ 230 w 485"/>
                <a:gd name="T11" fmla="*/ 187 h 199"/>
                <a:gd name="T12" fmla="*/ 8 w 485"/>
                <a:gd name="T13" fmla="*/ 0 h 199"/>
                <a:gd name="T14" fmla="*/ 0 w 485"/>
                <a:gd name="T15" fmla="*/ 9 h 199"/>
                <a:gd name="T16" fmla="*/ 0 w 485"/>
                <a:gd name="T17" fmla="*/ 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5" h="199">
                  <a:moveTo>
                    <a:pt x="0" y="9"/>
                  </a:moveTo>
                  <a:lnTo>
                    <a:pt x="226" y="199"/>
                  </a:lnTo>
                  <a:lnTo>
                    <a:pt x="233" y="199"/>
                  </a:lnTo>
                  <a:lnTo>
                    <a:pt x="485" y="12"/>
                  </a:lnTo>
                  <a:lnTo>
                    <a:pt x="478" y="3"/>
                  </a:lnTo>
                  <a:lnTo>
                    <a:pt x="230" y="187"/>
                  </a:lnTo>
                  <a:lnTo>
                    <a:pt x="8" y="0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58" name="Oval 494"/>
            <p:cNvSpPr>
              <a:spLocks noChangeArrowheads="1"/>
            </p:cNvSpPr>
            <p:nvPr userDrawn="1"/>
          </p:nvSpPr>
          <p:spPr bwMode="auto">
            <a:xfrm>
              <a:off x="9532938" y="2613025"/>
              <a:ext cx="196850" cy="1968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59" name="Freeform 495"/>
            <p:cNvSpPr>
              <a:spLocks/>
            </p:cNvSpPr>
            <p:nvPr userDrawn="1"/>
          </p:nvSpPr>
          <p:spPr bwMode="auto">
            <a:xfrm>
              <a:off x="9523413" y="2603500"/>
              <a:ext cx="215900" cy="215900"/>
            </a:xfrm>
            <a:custGeom>
              <a:avLst/>
              <a:gdLst>
                <a:gd name="T0" fmla="*/ 130 w 136"/>
                <a:gd name="T1" fmla="*/ 68 h 136"/>
                <a:gd name="T2" fmla="*/ 124 w 136"/>
                <a:gd name="T3" fmla="*/ 68 h 136"/>
                <a:gd name="T4" fmla="*/ 108 w 136"/>
                <a:gd name="T5" fmla="*/ 107 h 136"/>
                <a:gd name="T6" fmla="*/ 68 w 136"/>
                <a:gd name="T7" fmla="*/ 124 h 136"/>
                <a:gd name="T8" fmla="*/ 28 w 136"/>
                <a:gd name="T9" fmla="*/ 107 h 136"/>
                <a:gd name="T10" fmla="*/ 12 w 136"/>
                <a:gd name="T11" fmla="*/ 68 h 136"/>
                <a:gd name="T12" fmla="*/ 28 w 136"/>
                <a:gd name="T13" fmla="*/ 28 h 136"/>
                <a:gd name="T14" fmla="*/ 68 w 136"/>
                <a:gd name="T15" fmla="*/ 12 h 136"/>
                <a:gd name="T16" fmla="*/ 108 w 136"/>
                <a:gd name="T17" fmla="*/ 28 h 136"/>
                <a:gd name="T18" fmla="*/ 124 w 136"/>
                <a:gd name="T19" fmla="*/ 68 h 136"/>
                <a:gd name="T20" fmla="*/ 130 w 136"/>
                <a:gd name="T21" fmla="*/ 68 h 136"/>
                <a:gd name="T22" fmla="*/ 136 w 136"/>
                <a:gd name="T23" fmla="*/ 68 h 136"/>
                <a:gd name="T24" fmla="*/ 68 w 136"/>
                <a:gd name="T25" fmla="*/ 0 h 136"/>
                <a:gd name="T26" fmla="*/ 0 w 136"/>
                <a:gd name="T27" fmla="*/ 68 h 136"/>
                <a:gd name="T28" fmla="*/ 68 w 136"/>
                <a:gd name="T29" fmla="*/ 136 h 136"/>
                <a:gd name="T30" fmla="*/ 136 w 136"/>
                <a:gd name="T31" fmla="*/ 68 h 136"/>
                <a:gd name="T32" fmla="*/ 130 w 136"/>
                <a:gd name="T33" fmla="*/ 6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6" h="136">
                  <a:moveTo>
                    <a:pt x="130" y="68"/>
                  </a:moveTo>
                  <a:cubicBezTo>
                    <a:pt x="124" y="68"/>
                    <a:pt x="124" y="68"/>
                    <a:pt x="124" y="68"/>
                  </a:cubicBezTo>
                  <a:cubicBezTo>
                    <a:pt x="124" y="83"/>
                    <a:pt x="118" y="97"/>
                    <a:pt x="108" y="107"/>
                  </a:cubicBezTo>
                  <a:cubicBezTo>
                    <a:pt x="97" y="118"/>
                    <a:pt x="83" y="124"/>
                    <a:pt x="68" y="124"/>
                  </a:cubicBezTo>
                  <a:cubicBezTo>
                    <a:pt x="52" y="124"/>
                    <a:pt x="38" y="118"/>
                    <a:pt x="28" y="107"/>
                  </a:cubicBezTo>
                  <a:cubicBezTo>
                    <a:pt x="18" y="97"/>
                    <a:pt x="12" y="83"/>
                    <a:pt x="12" y="68"/>
                  </a:cubicBezTo>
                  <a:cubicBezTo>
                    <a:pt x="12" y="52"/>
                    <a:pt x="18" y="38"/>
                    <a:pt x="28" y="28"/>
                  </a:cubicBezTo>
                  <a:cubicBezTo>
                    <a:pt x="38" y="18"/>
                    <a:pt x="52" y="12"/>
                    <a:pt x="68" y="12"/>
                  </a:cubicBezTo>
                  <a:cubicBezTo>
                    <a:pt x="83" y="12"/>
                    <a:pt x="97" y="18"/>
                    <a:pt x="108" y="28"/>
                  </a:cubicBezTo>
                  <a:cubicBezTo>
                    <a:pt x="118" y="38"/>
                    <a:pt x="124" y="52"/>
                    <a:pt x="124" y="68"/>
                  </a:cubicBezTo>
                  <a:cubicBezTo>
                    <a:pt x="130" y="68"/>
                    <a:pt x="130" y="68"/>
                    <a:pt x="130" y="68"/>
                  </a:cubicBezTo>
                  <a:cubicBezTo>
                    <a:pt x="136" y="68"/>
                    <a:pt x="136" y="68"/>
                    <a:pt x="136" y="68"/>
                  </a:cubicBezTo>
                  <a:cubicBezTo>
                    <a:pt x="136" y="30"/>
                    <a:pt x="106" y="0"/>
                    <a:pt x="68" y="0"/>
                  </a:cubicBezTo>
                  <a:cubicBezTo>
                    <a:pt x="30" y="0"/>
                    <a:pt x="0" y="30"/>
                    <a:pt x="0" y="68"/>
                  </a:cubicBezTo>
                  <a:cubicBezTo>
                    <a:pt x="0" y="105"/>
                    <a:pt x="30" y="136"/>
                    <a:pt x="68" y="136"/>
                  </a:cubicBezTo>
                  <a:cubicBezTo>
                    <a:pt x="106" y="136"/>
                    <a:pt x="136" y="105"/>
                    <a:pt x="136" y="68"/>
                  </a:cubicBezTo>
                  <a:lnTo>
                    <a:pt x="130" y="6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60" name="Oval 496"/>
            <p:cNvSpPr>
              <a:spLocks noChangeArrowheads="1"/>
            </p:cNvSpPr>
            <p:nvPr userDrawn="1"/>
          </p:nvSpPr>
          <p:spPr bwMode="auto">
            <a:xfrm>
              <a:off x="9210676" y="2641600"/>
              <a:ext cx="93663" cy="9207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61" name="Freeform 497"/>
            <p:cNvSpPr>
              <a:spLocks/>
            </p:cNvSpPr>
            <p:nvPr userDrawn="1"/>
          </p:nvSpPr>
          <p:spPr bwMode="auto">
            <a:xfrm>
              <a:off x="9201151" y="2632075"/>
              <a:ext cx="112713" cy="111125"/>
            </a:xfrm>
            <a:custGeom>
              <a:avLst/>
              <a:gdLst>
                <a:gd name="T0" fmla="*/ 65 w 71"/>
                <a:gd name="T1" fmla="*/ 35 h 70"/>
                <a:gd name="T2" fmla="*/ 59 w 71"/>
                <a:gd name="T3" fmla="*/ 35 h 70"/>
                <a:gd name="T4" fmla="*/ 52 w 71"/>
                <a:gd name="T5" fmla="*/ 52 h 70"/>
                <a:gd name="T6" fmla="*/ 36 w 71"/>
                <a:gd name="T7" fmla="*/ 58 h 70"/>
                <a:gd name="T8" fmla="*/ 19 w 71"/>
                <a:gd name="T9" fmla="*/ 52 h 70"/>
                <a:gd name="T10" fmla="*/ 12 w 71"/>
                <a:gd name="T11" fmla="*/ 35 h 70"/>
                <a:gd name="T12" fmla="*/ 19 w 71"/>
                <a:gd name="T13" fmla="*/ 18 h 70"/>
                <a:gd name="T14" fmla="*/ 36 w 71"/>
                <a:gd name="T15" fmla="*/ 12 h 70"/>
                <a:gd name="T16" fmla="*/ 52 w 71"/>
                <a:gd name="T17" fmla="*/ 18 h 70"/>
                <a:gd name="T18" fmla="*/ 59 w 71"/>
                <a:gd name="T19" fmla="*/ 35 h 70"/>
                <a:gd name="T20" fmla="*/ 65 w 71"/>
                <a:gd name="T21" fmla="*/ 35 h 70"/>
                <a:gd name="T22" fmla="*/ 71 w 71"/>
                <a:gd name="T23" fmla="*/ 35 h 70"/>
                <a:gd name="T24" fmla="*/ 36 w 71"/>
                <a:gd name="T25" fmla="*/ 0 h 70"/>
                <a:gd name="T26" fmla="*/ 0 w 71"/>
                <a:gd name="T27" fmla="*/ 35 h 70"/>
                <a:gd name="T28" fmla="*/ 36 w 71"/>
                <a:gd name="T29" fmla="*/ 70 h 70"/>
                <a:gd name="T30" fmla="*/ 71 w 71"/>
                <a:gd name="T31" fmla="*/ 35 h 70"/>
                <a:gd name="T32" fmla="*/ 65 w 71"/>
                <a:gd name="T33" fmla="*/ 3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1" h="70">
                  <a:moveTo>
                    <a:pt x="65" y="35"/>
                  </a:moveTo>
                  <a:cubicBezTo>
                    <a:pt x="59" y="35"/>
                    <a:pt x="59" y="35"/>
                    <a:pt x="59" y="35"/>
                  </a:cubicBezTo>
                  <a:cubicBezTo>
                    <a:pt x="59" y="41"/>
                    <a:pt x="57" y="47"/>
                    <a:pt x="52" y="52"/>
                  </a:cubicBezTo>
                  <a:cubicBezTo>
                    <a:pt x="48" y="56"/>
                    <a:pt x="42" y="58"/>
                    <a:pt x="36" y="58"/>
                  </a:cubicBezTo>
                  <a:cubicBezTo>
                    <a:pt x="29" y="58"/>
                    <a:pt x="23" y="56"/>
                    <a:pt x="19" y="52"/>
                  </a:cubicBezTo>
                  <a:cubicBezTo>
                    <a:pt x="15" y="47"/>
                    <a:pt x="12" y="41"/>
                    <a:pt x="12" y="35"/>
                  </a:cubicBezTo>
                  <a:cubicBezTo>
                    <a:pt x="12" y="28"/>
                    <a:pt x="15" y="23"/>
                    <a:pt x="19" y="18"/>
                  </a:cubicBezTo>
                  <a:cubicBezTo>
                    <a:pt x="23" y="14"/>
                    <a:pt x="29" y="12"/>
                    <a:pt x="36" y="12"/>
                  </a:cubicBezTo>
                  <a:cubicBezTo>
                    <a:pt x="42" y="12"/>
                    <a:pt x="48" y="14"/>
                    <a:pt x="52" y="18"/>
                  </a:cubicBezTo>
                  <a:cubicBezTo>
                    <a:pt x="57" y="23"/>
                    <a:pt x="59" y="28"/>
                    <a:pt x="59" y="35"/>
                  </a:cubicBezTo>
                  <a:cubicBezTo>
                    <a:pt x="65" y="35"/>
                    <a:pt x="65" y="35"/>
                    <a:pt x="65" y="35"/>
                  </a:cubicBezTo>
                  <a:cubicBezTo>
                    <a:pt x="71" y="35"/>
                    <a:pt x="71" y="35"/>
                    <a:pt x="71" y="35"/>
                  </a:cubicBezTo>
                  <a:cubicBezTo>
                    <a:pt x="71" y="15"/>
                    <a:pt x="55" y="0"/>
                    <a:pt x="36" y="0"/>
                  </a:cubicBezTo>
                  <a:cubicBezTo>
                    <a:pt x="16" y="0"/>
                    <a:pt x="0" y="15"/>
                    <a:pt x="0" y="35"/>
                  </a:cubicBezTo>
                  <a:cubicBezTo>
                    <a:pt x="0" y="55"/>
                    <a:pt x="16" y="70"/>
                    <a:pt x="36" y="70"/>
                  </a:cubicBezTo>
                  <a:cubicBezTo>
                    <a:pt x="55" y="70"/>
                    <a:pt x="71" y="55"/>
                    <a:pt x="71" y="35"/>
                  </a:cubicBezTo>
                  <a:lnTo>
                    <a:pt x="65" y="35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62" name="Oval 498"/>
            <p:cNvSpPr>
              <a:spLocks noChangeArrowheads="1"/>
            </p:cNvSpPr>
            <p:nvPr userDrawn="1"/>
          </p:nvSpPr>
          <p:spPr bwMode="auto">
            <a:xfrm>
              <a:off x="8836026" y="3154363"/>
              <a:ext cx="93663" cy="9366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63" name="Freeform 499"/>
            <p:cNvSpPr>
              <a:spLocks/>
            </p:cNvSpPr>
            <p:nvPr userDrawn="1"/>
          </p:nvSpPr>
          <p:spPr bwMode="auto">
            <a:xfrm>
              <a:off x="8826501" y="3144838"/>
              <a:ext cx="112713" cy="112713"/>
            </a:xfrm>
            <a:custGeom>
              <a:avLst/>
              <a:gdLst>
                <a:gd name="T0" fmla="*/ 65 w 71"/>
                <a:gd name="T1" fmla="*/ 36 h 71"/>
                <a:gd name="T2" fmla="*/ 59 w 71"/>
                <a:gd name="T3" fmla="*/ 36 h 71"/>
                <a:gd name="T4" fmla="*/ 52 w 71"/>
                <a:gd name="T5" fmla="*/ 52 h 71"/>
                <a:gd name="T6" fmla="*/ 36 w 71"/>
                <a:gd name="T7" fmla="*/ 59 h 71"/>
                <a:gd name="T8" fmla="*/ 19 w 71"/>
                <a:gd name="T9" fmla="*/ 52 h 71"/>
                <a:gd name="T10" fmla="*/ 12 w 71"/>
                <a:gd name="T11" fmla="*/ 36 h 71"/>
                <a:gd name="T12" fmla="*/ 19 w 71"/>
                <a:gd name="T13" fmla="*/ 19 h 71"/>
                <a:gd name="T14" fmla="*/ 36 w 71"/>
                <a:gd name="T15" fmla="*/ 12 h 71"/>
                <a:gd name="T16" fmla="*/ 52 w 71"/>
                <a:gd name="T17" fmla="*/ 19 h 71"/>
                <a:gd name="T18" fmla="*/ 59 w 71"/>
                <a:gd name="T19" fmla="*/ 36 h 71"/>
                <a:gd name="T20" fmla="*/ 65 w 71"/>
                <a:gd name="T21" fmla="*/ 36 h 71"/>
                <a:gd name="T22" fmla="*/ 71 w 71"/>
                <a:gd name="T23" fmla="*/ 36 h 71"/>
                <a:gd name="T24" fmla="*/ 36 w 71"/>
                <a:gd name="T25" fmla="*/ 0 h 71"/>
                <a:gd name="T26" fmla="*/ 0 w 71"/>
                <a:gd name="T27" fmla="*/ 36 h 71"/>
                <a:gd name="T28" fmla="*/ 36 w 71"/>
                <a:gd name="T29" fmla="*/ 71 h 71"/>
                <a:gd name="T30" fmla="*/ 71 w 71"/>
                <a:gd name="T31" fmla="*/ 36 h 71"/>
                <a:gd name="T32" fmla="*/ 65 w 71"/>
                <a:gd name="T33" fmla="*/ 36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1" h="71">
                  <a:moveTo>
                    <a:pt x="65" y="36"/>
                  </a:moveTo>
                  <a:cubicBezTo>
                    <a:pt x="59" y="36"/>
                    <a:pt x="59" y="36"/>
                    <a:pt x="59" y="36"/>
                  </a:cubicBezTo>
                  <a:cubicBezTo>
                    <a:pt x="59" y="42"/>
                    <a:pt x="56" y="48"/>
                    <a:pt x="52" y="52"/>
                  </a:cubicBezTo>
                  <a:cubicBezTo>
                    <a:pt x="48" y="56"/>
                    <a:pt x="42" y="59"/>
                    <a:pt x="36" y="59"/>
                  </a:cubicBezTo>
                  <a:cubicBezTo>
                    <a:pt x="29" y="59"/>
                    <a:pt x="23" y="56"/>
                    <a:pt x="19" y="52"/>
                  </a:cubicBezTo>
                  <a:cubicBezTo>
                    <a:pt x="15" y="48"/>
                    <a:pt x="12" y="42"/>
                    <a:pt x="12" y="36"/>
                  </a:cubicBezTo>
                  <a:cubicBezTo>
                    <a:pt x="12" y="29"/>
                    <a:pt x="15" y="23"/>
                    <a:pt x="19" y="19"/>
                  </a:cubicBezTo>
                  <a:cubicBezTo>
                    <a:pt x="23" y="15"/>
                    <a:pt x="29" y="12"/>
                    <a:pt x="36" y="12"/>
                  </a:cubicBezTo>
                  <a:cubicBezTo>
                    <a:pt x="42" y="12"/>
                    <a:pt x="48" y="15"/>
                    <a:pt x="52" y="19"/>
                  </a:cubicBezTo>
                  <a:cubicBezTo>
                    <a:pt x="56" y="23"/>
                    <a:pt x="59" y="29"/>
                    <a:pt x="59" y="36"/>
                  </a:cubicBezTo>
                  <a:cubicBezTo>
                    <a:pt x="65" y="36"/>
                    <a:pt x="65" y="36"/>
                    <a:pt x="65" y="36"/>
                  </a:cubicBezTo>
                  <a:cubicBezTo>
                    <a:pt x="71" y="36"/>
                    <a:pt x="71" y="36"/>
                    <a:pt x="71" y="36"/>
                  </a:cubicBezTo>
                  <a:cubicBezTo>
                    <a:pt x="71" y="16"/>
                    <a:pt x="55" y="0"/>
                    <a:pt x="36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55"/>
                    <a:pt x="16" y="71"/>
                    <a:pt x="36" y="71"/>
                  </a:cubicBezTo>
                  <a:cubicBezTo>
                    <a:pt x="55" y="71"/>
                    <a:pt x="71" y="55"/>
                    <a:pt x="71" y="36"/>
                  </a:cubicBezTo>
                  <a:lnTo>
                    <a:pt x="65" y="36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64" name="Rectangle 500"/>
            <p:cNvSpPr>
              <a:spLocks noChangeArrowheads="1"/>
            </p:cNvSpPr>
            <p:nvPr userDrawn="1"/>
          </p:nvSpPr>
          <p:spPr bwMode="auto">
            <a:xfrm>
              <a:off x="9621838" y="2665413"/>
              <a:ext cx="19050" cy="92075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65" name="Freeform 501"/>
            <p:cNvSpPr>
              <a:spLocks/>
            </p:cNvSpPr>
            <p:nvPr userDrawn="1"/>
          </p:nvSpPr>
          <p:spPr bwMode="auto">
            <a:xfrm>
              <a:off x="9621838" y="2665413"/>
              <a:ext cx="19050" cy="92075"/>
            </a:xfrm>
            <a:custGeom>
              <a:avLst/>
              <a:gdLst>
                <a:gd name="T0" fmla="*/ 0 w 12"/>
                <a:gd name="T1" fmla="*/ 0 h 58"/>
                <a:gd name="T2" fmla="*/ 0 w 12"/>
                <a:gd name="T3" fmla="*/ 58 h 58"/>
                <a:gd name="T4" fmla="*/ 12 w 12"/>
                <a:gd name="T5" fmla="*/ 58 h 58"/>
                <a:gd name="T6" fmla="*/ 12 w 12"/>
                <a:gd name="T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58">
                  <a:moveTo>
                    <a:pt x="0" y="0"/>
                  </a:moveTo>
                  <a:lnTo>
                    <a:pt x="0" y="58"/>
                  </a:lnTo>
                  <a:lnTo>
                    <a:pt x="12" y="58"/>
                  </a:lnTo>
                  <a:lnTo>
                    <a:pt x="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66" name="Rectangle 502"/>
            <p:cNvSpPr>
              <a:spLocks noChangeArrowheads="1"/>
            </p:cNvSpPr>
            <p:nvPr userDrawn="1"/>
          </p:nvSpPr>
          <p:spPr bwMode="auto">
            <a:xfrm>
              <a:off x="9585326" y="2701925"/>
              <a:ext cx="9207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67" name="Freeform 503"/>
            <p:cNvSpPr>
              <a:spLocks/>
            </p:cNvSpPr>
            <p:nvPr userDrawn="1"/>
          </p:nvSpPr>
          <p:spPr bwMode="auto">
            <a:xfrm>
              <a:off x="9585326" y="2701925"/>
              <a:ext cx="92075" cy="19050"/>
            </a:xfrm>
            <a:custGeom>
              <a:avLst/>
              <a:gdLst>
                <a:gd name="T0" fmla="*/ 58 w 58"/>
                <a:gd name="T1" fmla="*/ 0 h 12"/>
                <a:gd name="T2" fmla="*/ 0 w 58"/>
                <a:gd name="T3" fmla="*/ 0 h 12"/>
                <a:gd name="T4" fmla="*/ 0 w 58"/>
                <a:gd name="T5" fmla="*/ 12 h 12"/>
                <a:gd name="T6" fmla="*/ 58 w 58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" h="12">
                  <a:moveTo>
                    <a:pt x="58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58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68" name="Oval 504"/>
            <p:cNvSpPr>
              <a:spLocks noChangeArrowheads="1"/>
            </p:cNvSpPr>
            <p:nvPr userDrawn="1"/>
          </p:nvSpPr>
          <p:spPr bwMode="auto">
            <a:xfrm>
              <a:off x="8777288" y="2597150"/>
              <a:ext cx="196850" cy="1968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69" name="Freeform 505"/>
            <p:cNvSpPr>
              <a:spLocks/>
            </p:cNvSpPr>
            <p:nvPr userDrawn="1"/>
          </p:nvSpPr>
          <p:spPr bwMode="auto">
            <a:xfrm>
              <a:off x="8767763" y="2587625"/>
              <a:ext cx="215900" cy="215900"/>
            </a:xfrm>
            <a:custGeom>
              <a:avLst/>
              <a:gdLst>
                <a:gd name="T0" fmla="*/ 130 w 136"/>
                <a:gd name="T1" fmla="*/ 68 h 136"/>
                <a:gd name="T2" fmla="*/ 124 w 136"/>
                <a:gd name="T3" fmla="*/ 68 h 136"/>
                <a:gd name="T4" fmla="*/ 108 w 136"/>
                <a:gd name="T5" fmla="*/ 108 h 136"/>
                <a:gd name="T6" fmla="*/ 68 w 136"/>
                <a:gd name="T7" fmla="*/ 124 h 136"/>
                <a:gd name="T8" fmla="*/ 28 w 136"/>
                <a:gd name="T9" fmla="*/ 108 h 136"/>
                <a:gd name="T10" fmla="*/ 12 w 136"/>
                <a:gd name="T11" fmla="*/ 68 h 136"/>
                <a:gd name="T12" fmla="*/ 28 w 136"/>
                <a:gd name="T13" fmla="*/ 28 h 136"/>
                <a:gd name="T14" fmla="*/ 68 w 136"/>
                <a:gd name="T15" fmla="*/ 12 h 136"/>
                <a:gd name="T16" fmla="*/ 108 w 136"/>
                <a:gd name="T17" fmla="*/ 28 h 136"/>
                <a:gd name="T18" fmla="*/ 124 w 136"/>
                <a:gd name="T19" fmla="*/ 68 h 136"/>
                <a:gd name="T20" fmla="*/ 130 w 136"/>
                <a:gd name="T21" fmla="*/ 68 h 136"/>
                <a:gd name="T22" fmla="*/ 136 w 136"/>
                <a:gd name="T23" fmla="*/ 68 h 136"/>
                <a:gd name="T24" fmla="*/ 68 w 136"/>
                <a:gd name="T25" fmla="*/ 0 h 136"/>
                <a:gd name="T26" fmla="*/ 0 w 136"/>
                <a:gd name="T27" fmla="*/ 68 h 136"/>
                <a:gd name="T28" fmla="*/ 68 w 136"/>
                <a:gd name="T29" fmla="*/ 136 h 136"/>
                <a:gd name="T30" fmla="*/ 136 w 136"/>
                <a:gd name="T31" fmla="*/ 68 h 136"/>
                <a:gd name="T32" fmla="*/ 130 w 136"/>
                <a:gd name="T33" fmla="*/ 6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6" h="136">
                  <a:moveTo>
                    <a:pt x="130" y="68"/>
                  </a:moveTo>
                  <a:cubicBezTo>
                    <a:pt x="124" y="68"/>
                    <a:pt x="124" y="68"/>
                    <a:pt x="124" y="68"/>
                  </a:cubicBezTo>
                  <a:cubicBezTo>
                    <a:pt x="124" y="83"/>
                    <a:pt x="118" y="97"/>
                    <a:pt x="108" y="108"/>
                  </a:cubicBezTo>
                  <a:cubicBezTo>
                    <a:pt x="98" y="118"/>
                    <a:pt x="84" y="124"/>
                    <a:pt x="68" y="124"/>
                  </a:cubicBezTo>
                  <a:cubicBezTo>
                    <a:pt x="53" y="124"/>
                    <a:pt x="39" y="118"/>
                    <a:pt x="28" y="108"/>
                  </a:cubicBezTo>
                  <a:cubicBezTo>
                    <a:pt x="18" y="97"/>
                    <a:pt x="12" y="83"/>
                    <a:pt x="12" y="68"/>
                  </a:cubicBezTo>
                  <a:cubicBezTo>
                    <a:pt x="12" y="52"/>
                    <a:pt x="18" y="38"/>
                    <a:pt x="28" y="28"/>
                  </a:cubicBezTo>
                  <a:cubicBezTo>
                    <a:pt x="39" y="18"/>
                    <a:pt x="53" y="12"/>
                    <a:pt x="68" y="12"/>
                  </a:cubicBezTo>
                  <a:cubicBezTo>
                    <a:pt x="84" y="12"/>
                    <a:pt x="98" y="18"/>
                    <a:pt x="108" y="28"/>
                  </a:cubicBezTo>
                  <a:cubicBezTo>
                    <a:pt x="118" y="38"/>
                    <a:pt x="124" y="52"/>
                    <a:pt x="124" y="68"/>
                  </a:cubicBezTo>
                  <a:cubicBezTo>
                    <a:pt x="130" y="68"/>
                    <a:pt x="130" y="68"/>
                    <a:pt x="130" y="68"/>
                  </a:cubicBezTo>
                  <a:cubicBezTo>
                    <a:pt x="136" y="68"/>
                    <a:pt x="136" y="68"/>
                    <a:pt x="136" y="68"/>
                  </a:cubicBezTo>
                  <a:cubicBezTo>
                    <a:pt x="136" y="30"/>
                    <a:pt x="106" y="0"/>
                    <a:pt x="68" y="0"/>
                  </a:cubicBezTo>
                  <a:cubicBezTo>
                    <a:pt x="30" y="0"/>
                    <a:pt x="0" y="30"/>
                    <a:pt x="0" y="68"/>
                  </a:cubicBezTo>
                  <a:cubicBezTo>
                    <a:pt x="0" y="105"/>
                    <a:pt x="30" y="136"/>
                    <a:pt x="68" y="136"/>
                  </a:cubicBezTo>
                  <a:cubicBezTo>
                    <a:pt x="106" y="136"/>
                    <a:pt x="136" y="105"/>
                    <a:pt x="136" y="68"/>
                  </a:cubicBezTo>
                  <a:lnTo>
                    <a:pt x="130" y="6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70" name="Rectangle 506"/>
            <p:cNvSpPr>
              <a:spLocks noChangeArrowheads="1"/>
            </p:cNvSpPr>
            <p:nvPr userDrawn="1"/>
          </p:nvSpPr>
          <p:spPr bwMode="auto">
            <a:xfrm>
              <a:off x="8866188" y="2649538"/>
              <a:ext cx="19050" cy="92075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71" name="Freeform 507"/>
            <p:cNvSpPr>
              <a:spLocks/>
            </p:cNvSpPr>
            <p:nvPr userDrawn="1"/>
          </p:nvSpPr>
          <p:spPr bwMode="auto">
            <a:xfrm>
              <a:off x="8866188" y="2649538"/>
              <a:ext cx="19050" cy="92075"/>
            </a:xfrm>
            <a:custGeom>
              <a:avLst/>
              <a:gdLst>
                <a:gd name="T0" fmla="*/ 0 w 12"/>
                <a:gd name="T1" fmla="*/ 0 h 58"/>
                <a:gd name="T2" fmla="*/ 0 w 12"/>
                <a:gd name="T3" fmla="*/ 58 h 58"/>
                <a:gd name="T4" fmla="*/ 12 w 12"/>
                <a:gd name="T5" fmla="*/ 58 h 58"/>
                <a:gd name="T6" fmla="*/ 12 w 12"/>
                <a:gd name="T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58">
                  <a:moveTo>
                    <a:pt x="0" y="0"/>
                  </a:moveTo>
                  <a:lnTo>
                    <a:pt x="0" y="58"/>
                  </a:lnTo>
                  <a:lnTo>
                    <a:pt x="12" y="58"/>
                  </a:lnTo>
                  <a:lnTo>
                    <a:pt x="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72" name="Rectangle 508"/>
            <p:cNvSpPr>
              <a:spLocks noChangeArrowheads="1"/>
            </p:cNvSpPr>
            <p:nvPr userDrawn="1"/>
          </p:nvSpPr>
          <p:spPr bwMode="auto">
            <a:xfrm>
              <a:off x="8829676" y="2686050"/>
              <a:ext cx="9207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73" name="Freeform 509"/>
            <p:cNvSpPr>
              <a:spLocks/>
            </p:cNvSpPr>
            <p:nvPr userDrawn="1"/>
          </p:nvSpPr>
          <p:spPr bwMode="auto">
            <a:xfrm>
              <a:off x="8829676" y="2686050"/>
              <a:ext cx="92075" cy="19050"/>
            </a:xfrm>
            <a:custGeom>
              <a:avLst/>
              <a:gdLst>
                <a:gd name="T0" fmla="*/ 58 w 58"/>
                <a:gd name="T1" fmla="*/ 0 h 12"/>
                <a:gd name="T2" fmla="*/ 0 w 58"/>
                <a:gd name="T3" fmla="*/ 0 h 12"/>
                <a:gd name="T4" fmla="*/ 0 w 58"/>
                <a:gd name="T5" fmla="*/ 12 h 12"/>
                <a:gd name="T6" fmla="*/ 58 w 58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" h="12">
                  <a:moveTo>
                    <a:pt x="58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58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74" name="Freeform 510"/>
            <p:cNvSpPr>
              <a:spLocks/>
            </p:cNvSpPr>
            <p:nvPr userDrawn="1"/>
          </p:nvSpPr>
          <p:spPr bwMode="auto">
            <a:xfrm>
              <a:off x="7716838" y="2341563"/>
              <a:ext cx="782638" cy="479425"/>
            </a:xfrm>
            <a:custGeom>
              <a:avLst/>
              <a:gdLst>
                <a:gd name="T0" fmla="*/ 86 w 493"/>
                <a:gd name="T1" fmla="*/ 302 h 302"/>
                <a:gd name="T2" fmla="*/ 0 w 493"/>
                <a:gd name="T3" fmla="*/ 216 h 302"/>
                <a:gd name="T4" fmla="*/ 70 w 493"/>
                <a:gd name="T5" fmla="*/ 131 h 302"/>
                <a:gd name="T6" fmla="*/ 207 w 493"/>
                <a:gd name="T7" fmla="*/ 0 h 302"/>
                <a:gd name="T8" fmla="*/ 341 w 493"/>
                <a:gd name="T9" fmla="*/ 110 h 302"/>
                <a:gd name="T10" fmla="*/ 359 w 493"/>
                <a:gd name="T11" fmla="*/ 108 h 302"/>
                <a:gd name="T12" fmla="*/ 454 w 493"/>
                <a:gd name="T13" fmla="*/ 204 h 302"/>
                <a:gd name="T14" fmla="*/ 454 w 493"/>
                <a:gd name="T15" fmla="*/ 207 h 302"/>
                <a:gd name="T16" fmla="*/ 493 w 493"/>
                <a:gd name="T17" fmla="*/ 254 h 302"/>
                <a:gd name="T18" fmla="*/ 448 w 493"/>
                <a:gd name="T19" fmla="*/ 302 h 302"/>
                <a:gd name="T20" fmla="*/ 448 w 493"/>
                <a:gd name="T21" fmla="*/ 302 h 302"/>
                <a:gd name="T22" fmla="*/ 86 w 493"/>
                <a:gd name="T23" fmla="*/ 302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3" h="302">
                  <a:moveTo>
                    <a:pt x="86" y="302"/>
                  </a:moveTo>
                  <a:cubicBezTo>
                    <a:pt x="39" y="302"/>
                    <a:pt x="0" y="263"/>
                    <a:pt x="0" y="216"/>
                  </a:cubicBezTo>
                  <a:cubicBezTo>
                    <a:pt x="0" y="174"/>
                    <a:pt x="30" y="139"/>
                    <a:pt x="70" y="131"/>
                  </a:cubicBezTo>
                  <a:cubicBezTo>
                    <a:pt x="73" y="58"/>
                    <a:pt x="133" y="0"/>
                    <a:pt x="207" y="0"/>
                  </a:cubicBezTo>
                  <a:cubicBezTo>
                    <a:pt x="272" y="0"/>
                    <a:pt x="328" y="46"/>
                    <a:pt x="341" y="110"/>
                  </a:cubicBezTo>
                  <a:cubicBezTo>
                    <a:pt x="347" y="109"/>
                    <a:pt x="353" y="108"/>
                    <a:pt x="359" y="108"/>
                  </a:cubicBezTo>
                  <a:cubicBezTo>
                    <a:pt x="411" y="108"/>
                    <a:pt x="454" y="151"/>
                    <a:pt x="454" y="204"/>
                  </a:cubicBezTo>
                  <a:cubicBezTo>
                    <a:pt x="454" y="205"/>
                    <a:pt x="454" y="206"/>
                    <a:pt x="454" y="207"/>
                  </a:cubicBezTo>
                  <a:cubicBezTo>
                    <a:pt x="476" y="212"/>
                    <a:pt x="493" y="231"/>
                    <a:pt x="493" y="254"/>
                  </a:cubicBezTo>
                  <a:cubicBezTo>
                    <a:pt x="493" y="280"/>
                    <a:pt x="473" y="301"/>
                    <a:pt x="448" y="302"/>
                  </a:cubicBezTo>
                  <a:cubicBezTo>
                    <a:pt x="448" y="302"/>
                    <a:pt x="448" y="302"/>
                    <a:pt x="448" y="302"/>
                  </a:cubicBezTo>
                  <a:lnTo>
                    <a:pt x="86" y="302"/>
                  </a:lnTo>
                  <a:close/>
                </a:path>
              </a:pathLst>
            </a:cu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75" name="Freeform 511"/>
            <p:cNvSpPr>
              <a:spLocks noEditPoints="1"/>
            </p:cNvSpPr>
            <p:nvPr userDrawn="1"/>
          </p:nvSpPr>
          <p:spPr bwMode="auto">
            <a:xfrm>
              <a:off x="7705726" y="2328863"/>
              <a:ext cx="804863" cy="503238"/>
            </a:xfrm>
            <a:custGeom>
              <a:avLst/>
              <a:gdLst>
                <a:gd name="T0" fmla="*/ 214 w 507"/>
                <a:gd name="T1" fmla="*/ 15 h 317"/>
                <a:gd name="T2" fmla="*/ 342 w 507"/>
                <a:gd name="T3" fmla="*/ 127 h 317"/>
                <a:gd name="T4" fmla="*/ 366 w 507"/>
                <a:gd name="T5" fmla="*/ 123 h 317"/>
                <a:gd name="T6" fmla="*/ 454 w 507"/>
                <a:gd name="T7" fmla="*/ 212 h 317"/>
                <a:gd name="T8" fmla="*/ 453 w 507"/>
                <a:gd name="T9" fmla="*/ 222 h 317"/>
                <a:gd name="T10" fmla="*/ 492 w 507"/>
                <a:gd name="T11" fmla="*/ 262 h 317"/>
                <a:gd name="T12" fmla="*/ 452 w 507"/>
                <a:gd name="T13" fmla="*/ 303 h 317"/>
                <a:gd name="T14" fmla="*/ 449 w 507"/>
                <a:gd name="T15" fmla="*/ 302 h 317"/>
                <a:gd name="T16" fmla="*/ 449 w 507"/>
                <a:gd name="T17" fmla="*/ 303 h 317"/>
                <a:gd name="T18" fmla="*/ 377 w 507"/>
                <a:gd name="T19" fmla="*/ 303 h 317"/>
                <a:gd name="T20" fmla="*/ 265 w 507"/>
                <a:gd name="T21" fmla="*/ 303 h 317"/>
                <a:gd name="T22" fmla="*/ 93 w 507"/>
                <a:gd name="T23" fmla="*/ 303 h 317"/>
                <a:gd name="T24" fmla="*/ 14 w 507"/>
                <a:gd name="T25" fmla="*/ 224 h 317"/>
                <a:gd name="T26" fmla="*/ 84 w 507"/>
                <a:gd name="T27" fmla="*/ 145 h 317"/>
                <a:gd name="T28" fmla="*/ 84 w 507"/>
                <a:gd name="T29" fmla="*/ 144 h 317"/>
                <a:gd name="T30" fmla="*/ 214 w 507"/>
                <a:gd name="T31" fmla="*/ 15 h 317"/>
                <a:gd name="T32" fmla="*/ 214 w 507"/>
                <a:gd name="T33" fmla="*/ 0 h 317"/>
                <a:gd name="T34" fmla="*/ 70 w 507"/>
                <a:gd name="T35" fmla="*/ 133 h 317"/>
                <a:gd name="T36" fmla="*/ 0 w 507"/>
                <a:gd name="T37" fmla="*/ 224 h 317"/>
                <a:gd name="T38" fmla="*/ 93 w 507"/>
                <a:gd name="T39" fmla="*/ 317 h 317"/>
                <a:gd name="T40" fmla="*/ 265 w 507"/>
                <a:gd name="T41" fmla="*/ 317 h 317"/>
                <a:gd name="T42" fmla="*/ 377 w 507"/>
                <a:gd name="T43" fmla="*/ 317 h 317"/>
                <a:gd name="T44" fmla="*/ 449 w 507"/>
                <a:gd name="T45" fmla="*/ 317 h 317"/>
                <a:gd name="T46" fmla="*/ 461 w 507"/>
                <a:gd name="T47" fmla="*/ 317 h 317"/>
                <a:gd name="T48" fmla="*/ 461 w 507"/>
                <a:gd name="T49" fmla="*/ 317 h 317"/>
                <a:gd name="T50" fmla="*/ 507 w 507"/>
                <a:gd name="T51" fmla="*/ 262 h 317"/>
                <a:gd name="T52" fmla="*/ 469 w 507"/>
                <a:gd name="T53" fmla="*/ 210 h 317"/>
                <a:gd name="T54" fmla="*/ 366 w 507"/>
                <a:gd name="T55" fmla="*/ 109 h 317"/>
                <a:gd name="T56" fmla="*/ 354 w 507"/>
                <a:gd name="T57" fmla="*/ 109 h 317"/>
                <a:gd name="T58" fmla="*/ 214 w 507"/>
                <a:gd name="T5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07" h="317">
                  <a:moveTo>
                    <a:pt x="214" y="15"/>
                  </a:moveTo>
                  <a:cubicBezTo>
                    <a:pt x="279" y="15"/>
                    <a:pt x="333" y="64"/>
                    <a:pt x="342" y="127"/>
                  </a:cubicBezTo>
                  <a:cubicBezTo>
                    <a:pt x="350" y="125"/>
                    <a:pt x="358" y="123"/>
                    <a:pt x="366" y="123"/>
                  </a:cubicBezTo>
                  <a:cubicBezTo>
                    <a:pt x="414" y="123"/>
                    <a:pt x="454" y="163"/>
                    <a:pt x="454" y="212"/>
                  </a:cubicBezTo>
                  <a:cubicBezTo>
                    <a:pt x="454" y="215"/>
                    <a:pt x="454" y="219"/>
                    <a:pt x="453" y="222"/>
                  </a:cubicBezTo>
                  <a:cubicBezTo>
                    <a:pt x="475" y="223"/>
                    <a:pt x="492" y="240"/>
                    <a:pt x="492" y="262"/>
                  </a:cubicBezTo>
                  <a:cubicBezTo>
                    <a:pt x="492" y="285"/>
                    <a:pt x="474" y="303"/>
                    <a:pt x="452" y="303"/>
                  </a:cubicBezTo>
                  <a:cubicBezTo>
                    <a:pt x="451" y="303"/>
                    <a:pt x="450" y="303"/>
                    <a:pt x="449" y="302"/>
                  </a:cubicBezTo>
                  <a:cubicBezTo>
                    <a:pt x="449" y="303"/>
                    <a:pt x="449" y="303"/>
                    <a:pt x="449" y="303"/>
                  </a:cubicBezTo>
                  <a:cubicBezTo>
                    <a:pt x="377" y="303"/>
                    <a:pt x="377" y="303"/>
                    <a:pt x="377" y="303"/>
                  </a:cubicBezTo>
                  <a:cubicBezTo>
                    <a:pt x="265" y="303"/>
                    <a:pt x="265" y="303"/>
                    <a:pt x="265" y="303"/>
                  </a:cubicBezTo>
                  <a:cubicBezTo>
                    <a:pt x="93" y="303"/>
                    <a:pt x="93" y="303"/>
                    <a:pt x="93" y="303"/>
                  </a:cubicBezTo>
                  <a:cubicBezTo>
                    <a:pt x="50" y="303"/>
                    <a:pt x="14" y="267"/>
                    <a:pt x="14" y="224"/>
                  </a:cubicBezTo>
                  <a:cubicBezTo>
                    <a:pt x="14" y="183"/>
                    <a:pt x="45" y="150"/>
                    <a:pt x="84" y="145"/>
                  </a:cubicBezTo>
                  <a:cubicBezTo>
                    <a:pt x="84" y="144"/>
                    <a:pt x="84" y="144"/>
                    <a:pt x="84" y="144"/>
                  </a:cubicBezTo>
                  <a:cubicBezTo>
                    <a:pt x="84" y="73"/>
                    <a:pt x="142" y="15"/>
                    <a:pt x="214" y="15"/>
                  </a:cubicBezTo>
                  <a:moveTo>
                    <a:pt x="214" y="0"/>
                  </a:moveTo>
                  <a:cubicBezTo>
                    <a:pt x="138" y="0"/>
                    <a:pt x="76" y="59"/>
                    <a:pt x="70" y="133"/>
                  </a:cubicBezTo>
                  <a:cubicBezTo>
                    <a:pt x="29" y="143"/>
                    <a:pt x="0" y="180"/>
                    <a:pt x="0" y="224"/>
                  </a:cubicBezTo>
                  <a:cubicBezTo>
                    <a:pt x="0" y="275"/>
                    <a:pt x="42" y="317"/>
                    <a:pt x="93" y="317"/>
                  </a:cubicBezTo>
                  <a:cubicBezTo>
                    <a:pt x="265" y="317"/>
                    <a:pt x="265" y="317"/>
                    <a:pt x="265" y="317"/>
                  </a:cubicBezTo>
                  <a:cubicBezTo>
                    <a:pt x="377" y="317"/>
                    <a:pt x="377" y="317"/>
                    <a:pt x="377" y="317"/>
                  </a:cubicBezTo>
                  <a:cubicBezTo>
                    <a:pt x="449" y="317"/>
                    <a:pt x="449" y="317"/>
                    <a:pt x="449" y="317"/>
                  </a:cubicBezTo>
                  <a:cubicBezTo>
                    <a:pt x="461" y="317"/>
                    <a:pt x="461" y="317"/>
                    <a:pt x="461" y="317"/>
                  </a:cubicBezTo>
                  <a:cubicBezTo>
                    <a:pt x="461" y="317"/>
                    <a:pt x="461" y="317"/>
                    <a:pt x="461" y="317"/>
                  </a:cubicBezTo>
                  <a:cubicBezTo>
                    <a:pt x="487" y="312"/>
                    <a:pt x="507" y="290"/>
                    <a:pt x="507" y="262"/>
                  </a:cubicBezTo>
                  <a:cubicBezTo>
                    <a:pt x="507" y="238"/>
                    <a:pt x="491" y="217"/>
                    <a:pt x="469" y="210"/>
                  </a:cubicBezTo>
                  <a:cubicBezTo>
                    <a:pt x="468" y="154"/>
                    <a:pt x="422" y="109"/>
                    <a:pt x="366" y="109"/>
                  </a:cubicBezTo>
                  <a:cubicBezTo>
                    <a:pt x="362" y="109"/>
                    <a:pt x="358" y="109"/>
                    <a:pt x="354" y="109"/>
                  </a:cubicBezTo>
                  <a:cubicBezTo>
                    <a:pt x="338" y="46"/>
                    <a:pt x="280" y="0"/>
                    <a:pt x="214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76" name="Freeform 512"/>
            <p:cNvSpPr>
              <a:spLocks/>
            </p:cNvSpPr>
            <p:nvPr userDrawn="1"/>
          </p:nvSpPr>
          <p:spPr bwMode="auto">
            <a:xfrm>
              <a:off x="8245476" y="2524125"/>
              <a:ext cx="144463" cy="212725"/>
            </a:xfrm>
            <a:custGeom>
              <a:avLst/>
              <a:gdLst>
                <a:gd name="T0" fmla="*/ 84 w 91"/>
                <a:gd name="T1" fmla="*/ 23 h 134"/>
                <a:gd name="T2" fmla="*/ 26 w 91"/>
                <a:gd name="T3" fmla="*/ 0 h 134"/>
                <a:gd name="T4" fmla="*/ 2 w 91"/>
                <a:gd name="T5" fmla="*/ 4 h 134"/>
                <a:gd name="T6" fmla="*/ 3 w 91"/>
                <a:gd name="T7" fmla="*/ 21 h 134"/>
                <a:gd name="T8" fmla="*/ 0 w 91"/>
                <a:gd name="T9" fmla="*/ 49 h 134"/>
                <a:gd name="T10" fmla="*/ 48 w 91"/>
                <a:gd name="T11" fmla="*/ 134 h 134"/>
                <a:gd name="T12" fmla="*/ 91 w 91"/>
                <a:gd name="T13" fmla="*/ 57 h 134"/>
                <a:gd name="T14" fmla="*/ 84 w 91"/>
                <a:gd name="T15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1" h="134">
                  <a:moveTo>
                    <a:pt x="84" y="23"/>
                  </a:moveTo>
                  <a:cubicBezTo>
                    <a:pt x="69" y="9"/>
                    <a:pt x="48" y="0"/>
                    <a:pt x="26" y="0"/>
                  </a:cubicBezTo>
                  <a:cubicBezTo>
                    <a:pt x="18" y="0"/>
                    <a:pt x="10" y="2"/>
                    <a:pt x="2" y="4"/>
                  </a:cubicBezTo>
                  <a:cubicBezTo>
                    <a:pt x="3" y="9"/>
                    <a:pt x="3" y="15"/>
                    <a:pt x="3" y="21"/>
                  </a:cubicBezTo>
                  <a:cubicBezTo>
                    <a:pt x="3" y="31"/>
                    <a:pt x="2" y="40"/>
                    <a:pt x="0" y="49"/>
                  </a:cubicBezTo>
                  <a:cubicBezTo>
                    <a:pt x="28" y="67"/>
                    <a:pt x="47" y="98"/>
                    <a:pt x="48" y="134"/>
                  </a:cubicBezTo>
                  <a:cubicBezTo>
                    <a:pt x="74" y="118"/>
                    <a:pt x="91" y="90"/>
                    <a:pt x="91" y="57"/>
                  </a:cubicBezTo>
                  <a:cubicBezTo>
                    <a:pt x="91" y="45"/>
                    <a:pt x="89" y="33"/>
                    <a:pt x="84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77" name="Freeform 513"/>
            <p:cNvSpPr>
              <a:spLocks/>
            </p:cNvSpPr>
            <p:nvPr userDrawn="1"/>
          </p:nvSpPr>
          <p:spPr bwMode="auto">
            <a:xfrm>
              <a:off x="7727951" y="2352675"/>
              <a:ext cx="463550" cy="393700"/>
            </a:xfrm>
            <a:custGeom>
              <a:avLst/>
              <a:gdLst>
                <a:gd name="T0" fmla="*/ 163 w 292"/>
                <a:gd name="T1" fmla="*/ 214 h 248"/>
                <a:gd name="T2" fmla="*/ 292 w 292"/>
                <a:gd name="T3" fmla="*/ 84 h 248"/>
                <a:gd name="T4" fmla="*/ 279 w 292"/>
                <a:gd name="T5" fmla="*/ 27 h 248"/>
                <a:gd name="T6" fmla="*/ 200 w 292"/>
                <a:gd name="T7" fmla="*/ 0 h 248"/>
                <a:gd name="T8" fmla="*/ 70 w 292"/>
                <a:gd name="T9" fmla="*/ 129 h 248"/>
                <a:gd name="T10" fmla="*/ 70 w 292"/>
                <a:gd name="T11" fmla="*/ 130 h 248"/>
                <a:gd name="T12" fmla="*/ 0 w 292"/>
                <a:gd name="T13" fmla="*/ 209 h 248"/>
                <a:gd name="T14" fmla="*/ 8 w 292"/>
                <a:gd name="T15" fmla="*/ 243 h 248"/>
                <a:gd name="T16" fmla="*/ 33 w 292"/>
                <a:gd name="T17" fmla="*/ 248 h 248"/>
                <a:gd name="T18" fmla="*/ 93 w 292"/>
                <a:gd name="T19" fmla="*/ 193 h 248"/>
                <a:gd name="T20" fmla="*/ 163 w 292"/>
                <a:gd name="T21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2" h="248">
                  <a:moveTo>
                    <a:pt x="163" y="214"/>
                  </a:moveTo>
                  <a:cubicBezTo>
                    <a:pt x="235" y="214"/>
                    <a:pt x="292" y="156"/>
                    <a:pt x="292" y="84"/>
                  </a:cubicBezTo>
                  <a:cubicBezTo>
                    <a:pt x="292" y="64"/>
                    <a:pt x="288" y="44"/>
                    <a:pt x="279" y="27"/>
                  </a:cubicBezTo>
                  <a:cubicBezTo>
                    <a:pt x="257" y="10"/>
                    <a:pt x="230" y="0"/>
                    <a:pt x="200" y="0"/>
                  </a:cubicBezTo>
                  <a:cubicBezTo>
                    <a:pt x="128" y="0"/>
                    <a:pt x="70" y="58"/>
                    <a:pt x="70" y="129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31" y="135"/>
                    <a:pt x="0" y="168"/>
                    <a:pt x="0" y="209"/>
                  </a:cubicBezTo>
                  <a:cubicBezTo>
                    <a:pt x="0" y="221"/>
                    <a:pt x="3" y="233"/>
                    <a:pt x="8" y="243"/>
                  </a:cubicBezTo>
                  <a:cubicBezTo>
                    <a:pt x="16" y="246"/>
                    <a:pt x="24" y="248"/>
                    <a:pt x="33" y="248"/>
                  </a:cubicBezTo>
                  <a:cubicBezTo>
                    <a:pt x="64" y="248"/>
                    <a:pt x="90" y="224"/>
                    <a:pt x="93" y="193"/>
                  </a:cubicBezTo>
                  <a:cubicBezTo>
                    <a:pt x="113" y="206"/>
                    <a:pt x="137" y="214"/>
                    <a:pt x="163" y="2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78" name="Freeform 514"/>
            <p:cNvSpPr>
              <a:spLocks/>
            </p:cNvSpPr>
            <p:nvPr userDrawn="1"/>
          </p:nvSpPr>
          <p:spPr bwMode="auto">
            <a:xfrm>
              <a:off x="9847263" y="2514600"/>
              <a:ext cx="428625" cy="427038"/>
            </a:xfrm>
            <a:custGeom>
              <a:avLst/>
              <a:gdLst>
                <a:gd name="T0" fmla="*/ 0 w 270"/>
                <a:gd name="T1" fmla="*/ 194 h 269"/>
                <a:gd name="T2" fmla="*/ 15 w 270"/>
                <a:gd name="T3" fmla="*/ 210 h 269"/>
                <a:gd name="T4" fmla="*/ 43 w 270"/>
                <a:gd name="T5" fmla="*/ 210 h 269"/>
                <a:gd name="T6" fmla="*/ 43 w 270"/>
                <a:gd name="T7" fmla="*/ 269 h 269"/>
                <a:gd name="T8" fmla="*/ 113 w 270"/>
                <a:gd name="T9" fmla="*/ 210 h 269"/>
                <a:gd name="T10" fmla="*/ 256 w 270"/>
                <a:gd name="T11" fmla="*/ 210 h 269"/>
                <a:gd name="T12" fmla="*/ 270 w 270"/>
                <a:gd name="T13" fmla="*/ 194 h 269"/>
                <a:gd name="T14" fmla="*/ 270 w 270"/>
                <a:gd name="T15" fmla="*/ 16 h 269"/>
                <a:gd name="T16" fmla="*/ 256 w 270"/>
                <a:gd name="T17" fmla="*/ 0 h 269"/>
                <a:gd name="T18" fmla="*/ 15 w 270"/>
                <a:gd name="T19" fmla="*/ 0 h 269"/>
                <a:gd name="T20" fmla="*/ 0 w 270"/>
                <a:gd name="T21" fmla="*/ 16 h 269"/>
                <a:gd name="T22" fmla="*/ 0 w 270"/>
                <a:gd name="T23" fmla="*/ 194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0" h="269">
                  <a:moveTo>
                    <a:pt x="0" y="194"/>
                  </a:moveTo>
                  <a:cubicBezTo>
                    <a:pt x="0" y="203"/>
                    <a:pt x="7" y="210"/>
                    <a:pt x="15" y="210"/>
                  </a:cubicBezTo>
                  <a:cubicBezTo>
                    <a:pt x="43" y="210"/>
                    <a:pt x="43" y="210"/>
                    <a:pt x="43" y="210"/>
                  </a:cubicBezTo>
                  <a:cubicBezTo>
                    <a:pt x="43" y="269"/>
                    <a:pt x="43" y="269"/>
                    <a:pt x="43" y="269"/>
                  </a:cubicBezTo>
                  <a:cubicBezTo>
                    <a:pt x="113" y="210"/>
                    <a:pt x="113" y="210"/>
                    <a:pt x="113" y="210"/>
                  </a:cubicBezTo>
                  <a:cubicBezTo>
                    <a:pt x="256" y="210"/>
                    <a:pt x="256" y="210"/>
                    <a:pt x="256" y="210"/>
                  </a:cubicBezTo>
                  <a:cubicBezTo>
                    <a:pt x="264" y="210"/>
                    <a:pt x="270" y="203"/>
                    <a:pt x="270" y="194"/>
                  </a:cubicBezTo>
                  <a:cubicBezTo>
                    <a:pt x="270" y="16"/>
                    <a:pt x="270" y="16"/>
                    <a:pt x="270" y="16"/>
                  </a:cubicBezTo>
                  <a:cubicBezTo>
                    <a:pt x="270" y="7"/>
                    <a:pt x="264" y="0"/>
                    <a:pt x="256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7"/>
                    <a:pt x="0" y="16"/>
                  </a:cubicBezTo>
                  <a:lnTo>
                    <a:pt x="0" y="19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79" name="Freeform 515"/>
            <p:cNvSpPr>
              <a:spLocks/>
            </p:cNvSpPr>
            <p:nvPr userDrawn="1"/>
          </p:nvSpPr>
          <p:spPr bwMode="auto">
            <a:xfrm>
              <a:off x="9837738" y="2505075"/>
              <a:ext cx="447675" cy="457200"/>
            </a:xfrm>
            <a:custGeom>
              <a:avLst/>
              <a:gdLst>
                <a:gd name="T0" fmla="*/ 6 w 282"/>
                <a:gd name="T1" fmla="*/ 200 h 288"/>
                <a:gd name="T2" fmla="*/ 0 w 282"/>
                <a:gd name="T3" fmla="*/ 200 h 288"/>
                <a:gd name="T4" fmla="*/ 6 w 282"/>
                <a:gd name="T5" fmla="*/ 215 h 288"/>
                <a:gd name="T6" fmla="*/ 21 w 282"/>
                <a:gd name="T7" fmla="*/ 222 h 288"/>
                <a:gd name="T8" fmla="*/ 43 w 282"/>
                <a:gd name="T9" fmla="*/ 222 h 288"/>
                <a:gd name="T10" fmla="*/ 43 w 282"/>
                <a:gd name="T11" fmla="*/ 288 h 288"/>
                <a:gd name="T12" fmla="*/ 121 w 282"/>
                <a:gd name="T13" fmla="*/ 222 h 288"/>
                <a:gd name="T14" fmla="*/ 262 w 282"/>
                <a:gd name="T15" fmla="*/ 222 h 288"/>
                <a:gd name="T16" fmla="*/ 276 w 282"/>
                <a:gd name="T17" fmla="*/ 215 h 288"/>
                <a:gd name="T18" fmla="*/ 282 w 282"/>
                <a:gd name="T19" fmla="*/ 200 h 288"/>
                <a:gd name="T20" fmla="*/ 282 w 282"/>
                <a:gd name="T21" fmla="*/ 22 h 288"/>
                <a:gd name="T22" fmla="*/ 276 w 282"/>
                <a:gd name="T23" fmla="*/ 6 h 288"/>
                <a:gd name="T24" fmla="*/ 262 w 282"/>
                <a:gd name="T25" fmla="*/ 0 h 288"/>
                <a:gd name="T26" fmla="*/ 21 w 282"/>
                <a:gd name="T27" fmla="*/ 0 h 288"/>
                <a:gd name="T28" fmla="*/ 6 w 282"/>
                <a:gd name="T29" fmla="*/ 6 h 288"/>
                <a:gd name="T30" fmla="*/ 0 w 282"/>
                <a:gd name="T31" fmla="*/ 22 h 288"/>
                <a:gd name="T32" fmla="*/ 0 w 282"/>
                <a:gd name="T33" fmla="*/ 200 h 288"/>
                <a:gd name="T34" fmla="*/ 6 w 282"/>
                <a:gd name="T35" fmla="*/ 200 h 288"/>
                <a:gd name="T36" fmla="*/ 12 w 282"/>
                <a:gd name="T37" fmla="*/ 200 h 288"/>
                <a:gd name="T38" fmla="*/ 12 w 282"/>
                <a:gd name="T39" fmla="*/ 22 h 288"/>
                <a:gd name="T40" fmla="*/ 15 w 282"/>
                <a:gd name="T41" fmla="*/ 15 h 288"/>
                <a:gd name="T42" fmla="*/ 21 w 282"/>
                <a:gd name="T43" fmla="*/ 12 h 288"/>
                <a:gd name="T44" fmla="*/ 262 w 282"/>
                <a:gd name="T45" fmla="*/ 12 h 288"/>
                <a:gd name="T46" fmla="*/ 268 w 282"/>
                <a:gd name="T47" fmla="*/ 15 h 288"/>
                <a:gd name="T48" fmla="*/ 270 w 282"/>
                <a:gd name="T49" fmla="*/ 22 h 288"/>
                <a:gd name="T50" fmla="*/ 270 w 282"/>
                <a:gd name="T51" fmla="*/ 200 h 288"/>
                <a:gd name="T52" fmla="*/ 268 w 282"/>
                <a:gd name="T53" fmla="*/ 207 h 288"/>
                <a:gd name="T54" fmla="*/ 262 w 282"/>
                <a:gd name="T55" fmla="*/ 210 h 288"/>
                <a:gd name="T56" fmla="*/ 117 w 282"/>
                <a:gd name="T57" fmla="*/ 210 h 288"/>
                <a:gd name="T58" fmla="*/ 55 w 282"/>
                <a:gd name="T59" fmla="*/ 262 h 288"/>
                <a:gd name="T60" fmla="*/ 55 w 282"/>
                <a:gd name="T61" fmla="*/ 210 h 288"/>
                <a:gd name="T62" fmla="*/ 21 w 282"/>
                <a:gd name="T63" fmla="*/ 210 h 288"/>
                <a:gd name="T64" fmla="*/ 15 w 282"/>
                <a:gd name="T65" fmla="*/ 207 h 288"/>
                <a:gd name="T66" fmla="*/ 12 w 282"/>
                <a:gd name="T67" fmla="*/ 200 h 288"/>
                <a:gd name="T68" fmla="*/ 6 w 282"/>
                <a:gd name="T69" fmla="*/ 20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82" h="288">
                  <a:moveTo>
                    <a:pt x="6" y="200"/>
                  </a:moveTo>
                  <a:cubicBezTo>
                    <a:pt x="0" y="200"/>
                    <a:pt x="0" y="200"/>
                    <a:pt x="0" y="200"/>
                  </a:cubicBezTo>
                  <a:cubicBezTo>
                    <a:pt x="0" y="206"/>
                    <a:pt x="2" y="211"/>
                    <a:pt x="6" y="215"/>
                  </a:cubicBezTo>
                  <a:cubicBezTo>
                    <a:pt x="10" y="219"/>
                    <a:pt x="15" y="222"/>
                    <a:pt x="21" y="222"/>
                  </a:cubicBezTo>
                  <a:cubicBezTo>
                    <a:pt x="43" y="222"/>
                    <a:pt x="43" y="222"/>
                    <a:pt x="43" y="222"/>
                  </a:cubicBezTo>
                  <a:cubicBezTo>
                    <a:pt x="43" y="288"/>
                    <a:pt x="43" y="288"/>
                    <a:pt x="43" y="288"/>
                  </a:cubicBezTo>
                  <a:cubicBezTo>
                    <a:pt x="121" y="222"/>
                    <a:pt x="121" y="222"/>
                    <a:pt x="121" y="222"/>
                  </a:cubicBezTo>
                  <a:cubicBezTo>
                    <a:pt x="262" y="222"/>
                    <a:pt x="262" y="222"/>
                    <a:pt x="262" y="222"/>
                  </a:cubicBezTo>
                  <a:cubicBezTo>
                    <a:pt x="268" y="222"/>
                    <a:pt x="273" y="219"/>
                    <a:pt x="276" y="215"/>
                  </a:cubicBezTo>
                  <a:cubicBezTo>
                    <a:pt x="280" y="211"/>
                    <a:pt x="282" y="206"/>
                    <a:pt x="282" y="200"/>
                  </a:cubicBezTo>
                  <a:cubicBezTo>
                    <a:pt x="282" y="22"/>
                    <a:pt x="282" y="22"/>
                    <a:pt x="282" y="22"/>
                  </a:cubicBezTo>
                  <a:cubicBezTo>
                    <a:pt x="282" y="16"/>
                    <a:pt x="280" y="10"/>
                    <a:pt x="276" y="6"/>
                  </a:cubicBezTo>
                  <a:cubicBezTo>
                    <a:pt x="273" y="2"/>
                    <a:pt x="268" y="0"/>
                    <a:pt x="262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5" y="0"/>
                    <a:pt x="10" y="2"/>
                    <a:pt x="6" y="6"/>
                  </a:cubicBezTo>
                  <a:cubicBezTo>
                    <a:pt x="2" y="10"/>
                    <a:pt x="0" y="16"/>
                    <a:pt x="0" y="22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6" y="200"/>
                    <a:pt x="6" y="200"/>
                    <a:pt x="6" y="200"/>
                  </a:cubicBezTo>
                  <a:cubicBezTo>
                    <a:pt x="12" y="200"/>
                    <a:pt x="12" y="200"/>
                    <a:pt x="12" y="200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19"/>
                    <a:pt x="13" y="16"/>
                    <a:pt x="15" y="15"/>
                  </a:cubicBezTo>
                  <a:cubicBezTo>
                    <a:pt x="16" y="13"/>
                    <a:pt x="18" y="12"/>
                    <a:pt x="21" y="12"/>
                  </a:cubicBezTo>
                  <a:cubicBezTo>
                    <a:pt x="262" y="12"/>
                    <a:pt x="262" y="12"/>
                    <a:pt x="262" y="12"/>
                  </a:cubicBezTo>
                  <a:cubicBezTo>
                    <a:pt x="264" y="12"/>
                    <a:pt x="266" y="13"/>
                    <a:pt x="268" y="15"/>
                  </a:cubicBezTo>
                  <a:cubicBezTo>
                    <a:pt x="269" y="16"/>
                    <a:pt x="270" y="19"/>
                    <a:pt x="270" y="22"/>
                  </a:cubicBezTo>
                  <a:cubicBezTo>
                    <a:pt x="270" y="200"/>
                    <a:pt x="270" y="200"/>
                    <a:pt x="270" y="200"/>
                  </a:cubicBezTo>
                  <a:cubicBezTo>
                    <a:pt x="270" y="203"/>
                    <a:pt x="269" y="205"/>
                    <a:pt x="268" y="207"/>
                  </a:cubicBezTo>
                  <a:cubicBezTo>
                    <a:pt x="266" y="209"/>
                    <a:pt x="264" y="210"/>
                    <a:pt x="262" y="210"/>
                  </a:cubicBezTo>
                  <a:cubicBezTo>
                    <a:pt x="117" y="210"/>
                    <a:pt x="117" y="210"/>
                    <a:pt x="117" y="210"/>
                  </a:cubicBezTo>
                  <a:cubicBezTo>
                    <a:pt x="55" y="262"/>
                    <a:pt x="55" y="262"/>
                    <a:pt x="55" y="262"/>
                  </a:cubicBezTo>
                  <a:cubicBezTo>
                    <a:pt x="55" y="210"/>
                    <a:pt x="55" y="210"/>
                    <a:pt x="55" y="210"/>
                  </a:cubicBezTo>
                  <a:cubicBezTo>
                    <a:pt x="21" y="210"/>
                    <a:pt x="21" y="210"/>
                    <a:pt x="21" y="210"/>
                  </a:cubicBezTo>
                  <a:cubicBezTo>
                    <a:pt x="18" y="210"/>
                    <a:pt x="16" y="209"/>
                    <a:pt x="15" y="207"/>
                  </a:cubicBezTo>
                  <a:cubicBezTo>
                    <a:pt x="13" y="205"/>
                    <a:pt x="12" y="203"/>
                    <a:pt x="12" y="200"/>
                  </a:cubicBezTo>
                  <a:lnTo>
                    <a:pt x="6" y="200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80" name="Freeform 516"/>
            <p:cNvSpPr>
              <a:spLocks/>
            </p:cNvSpPr>
            <p:nvPr userDrawn="1"/>
          </p:nvSpPr>
          <p:spPr bwMode="auto">
            <a:xfrm>
              <a:off x="9942513" y="2654300"/>
              <a:ext cx="239713" cy="122238"/>
            </a:xfrm>
            <a:custGeom>
              <a:avLst/>
              <a:gdLst>
                <a:gd name="T0" fmla="*/ 113 w 151"/>
                <a:gd name="T1" fmla="*/ 19 h 77"/>
                <a:gd name="T2" fmla="*/ 113 w 151"/>
                <a:gd name="T3" fmla="*/ 7 h 77"/>
                <a:gd name="T4" fmla="*/ 106 w 151"/>
                <a:gd name="T5" fmla="*/ 0 h 77"/>
                <a:gd name="T6" fmla="*/ 7 w 151"/>
                <a:gd name="T7" fmla="*/ 0 h 77"/>
                <a:gd name="T8" fmla="*/ 0 w 151"/>
                <a:gd name="T9" fmla="*/ 7 h 77"/>
                <a:gd name="T10" fmla="*/ 0 w 151"/>
                <a:gd name="T11" fmla="*/ 34 h 77"/>
                <a:gd name="T12" fmla="*/ 0 w 151"/>
                <a:gd name="T13" fmla="*/ 70 h 77"/>
                <a:gd name="T14" fmla="*/ 7 w 151"/>
                <a:gd name="T15" fmla="*/ 77 h 77"/>
                <a:gd name="T16" fmla="*/ 106 w 151"/>
                <a:gd name="T17" fmla="*/ 77 h 77"/>
                <a:gd name="T18" fmla="*/ 113 w 151"/>
                <a:gd name="T19" fmla="*/ 70 h 77"/>
                <a:gd name="T20" fmla="*/ 113 w 151"/>
                <a:gd name="T21" fmla="*/ 58 h 77"/>
                <a:gd name="T22" fmla="*/ 151 w 151"/>
                <a:gd name="T23" fmla="*/ 77 h 77"/>
                <a:gd name="T24" fmla="*/ 151 w 151"/>
                <a:gd name="T25" fmla="*/ 48 h 77"/>
                <a:gd name="T26" fmla="*/ 151 w 151"/>
                <a:gd name="T27" fmla="*/ 43 h 77"/>
                <a:gd name="T28" fmla="*/ 151 w 151"/>
                <a:gd name="T29" fmla="*/ 39 h 77"/>
                <a:gd name="T30" fmla="*/ 151 w 151"/>
                <a:gd name="T31" fmla="*/ 1 h 77"/>
                <a:gd name="T32" fmla="*/ 113 w 151"/>
                <a:gd name="T33" fmla="*/ 19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1" h="77">
                  <a:moveTo>
                    <a:pt x="113" y="19"/>
                  </a:moveTo>
                  <a:cubicBezTo>
                    <a:pt x="113" y="7"/>
                    <a:pt x="113" y="7"/>
                    <a:pt x="113" y="7"/>
                  </a:cubicBezTo>
                  <a:cubicBezTo>
                    <a:pt x="113" y="3"/>
                    <a:pt x="110" y="0"/>
                    <a:pt x="106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74"/>
                    <a:pt x="3" y="77"/>
                    <a:pt x="7" y="77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110" y="77"/>
                    <a:pt x="113" y="74"/>
                    <a:pt x="113" y="70"/>
                  </a:cubicBezTo>
                  <a:cubicBezTo>
                    <a:pt x="113" y="58"/>
                    <a:pt x="113" y="58"/>
                    <a:pt x="113" y="58"/>
                  </a:cubicBezTo>
                  <a:cubicBezTo>
                    <a:pt x="151" y="77"/>
                    <a:pt x="151" y="77"/>
                    <a:pt x="151" y="77"/>
                  </a:cubicBezTo>
                  <a:cubicBezTo>
                    <a:pt x="151" y="48"/>
                    <a:pt x="151" y="48"/>
                    <a:pt x="151" y="48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51" y="39"/>
                    <a:pt x="151" y="39"/>
                    <a:pt x="151" y="39"/>
                  </a:cubicBezTo>
                  <a:cubicBezTo>
                    <a:pt x="151" y="1"/>
                    <a:pt x="151" y="1"/>
                    <a:pt x="151" y="1"/>
                  </a:cubicBezTo>
                  <a:lnTo>
                    <a:pt x="113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81" name="Freeform 517"/>
            <p:cNvSpPr>
              <a:spLocks/>
            </p:cNvSpPr>
            <p:nvPr userDrawn="1"/>
          </p:nvSpPr>
          <p:spPr bwMode="auto">
            <a:xfrm>
              <a:off x="9932988" y="2640013"/>
              <a:ext cx="258763" cy="150813"/>
            </a:xfrm>
            <a:custGeom>
              <a:avLst/>
              <a:gdLst>
                <a:gd name="T0" fmla="*/ 119 w 163"/>
                <a:gd name="T1" fmla="*/ 28 h 95"/>
                <a:gd name="T2" fmla="*/ 125 w 163"/>
                <a:gd name="T3" fmla="*/ 28 h 95"/>
                <a:gd name="T4" fmla="*/ 125 w 163"/>
                <a:gd name="T5" fmla="*/ 16 h 95"/>
                <a:gd name="T6" fmla="*/ 112 w 163"/>
                <a:gd name="T7" fmla="*/ 3 h 95"/>
                <a:gd name="T8" fmla="*/ 13 w 163"/>
                <a:gd name="T9" fmla="*/ 3 h 95"/>
                <a:gd name="T10" fmla="*/ 0 w 163"/>
                <a:gd name="T11" fmla="*/ 16 h 95"/>
                <a:gd name="T12" fmla="*/ 0 w 163"/>
                <a:gd name="T13" fmla="*/ 43 h 95"/>
                <a:gd name="T14" fmla="*/ 0 w 163"/>
                <a:gd name="T15" fmla="*/ 79 h 95"/>
                <a:gd name="T16" fmla="*/ 4 w 163"/>
                <a:gd name="T17" fmla="*/ 89 h 95"/>
                <a:gd name="T18" fmla="*/ 13 w 163"/>
                <a:gd name="T19" fmla="*/ 92 h 95"/>
                <a:gd name="T20" fmla="*/ 112 w 163"/>
                <a:gd name="T21" fmla="*/ 92 h 95"/>
                <a:gd name="T22" fmla="*/ 121 w 163"/>
                <a:gd name="T23" fmla="*/ 89 h 95"/>
                <a:gd name="T24" fmla="*/ 125 w 163"/>
                <a:gd name="T25" fmla="*/ 79 h 95"/>
                <a:gd name="T26" fmla="*/ 125 w 163"/>
                <a:gd name="T27" fmla="*/ 77 h 95"/>
                <a:gd name="T28" fmla="*/ 163 w 163"/>
                <a:gd name="T29" fmla="*/ 95 h 95"/>
                <a:gd name="T30" fmla="*/ 163 w 163"/>
                <a:gd name="T31" fmla="*/ 57 h 95"/>
                <a:gd name="T32" fmla="*/ 163 w 163"/>
                <a:gd name="T33" fmla="*/ 52 h 95"/>
                <a:gd name="T34" fmla="*/ 163 w 163"/>
                <a:gd name="T35" fmla="*/ 48 h 95"/>
                <a:gd name="T36" fmla="*/ 163 w 163"/>
                <a:gd name="T37" fmla="*/ 0 h 95"/>
                <a:gd name="T38" fmla="*/ 117 w 163"/>
                <a:gd name="T39" fmla="*/ 23 h 95"/>
                <a:gd name="T40" fmla="*/ 119 w 163"/>
                <a:gd name="T41" fmla="*/ 28 h 95"/>
                <a:gd name="T42" fmla="*/ 125 w 163"/>
                <a:gd name="T43" fmla="*/ 28 h 95"/>
                <a:gd name="T44" fmla="*/ 119 w 163"/>
                <a:gd name="T45" fmla="*/ 28 h 95"/>
                <a:gd name="T46" fmla="*/ 122 w 163"/>
                <a:gd name="T47" fmla="*/ 34 h 95"/>
                <a:gd name="T48" fmla="*/ 151 w 163"/>
                <a:gd name="T49" fmla="*/ 20 h 95"/>
                <a:gd name="T50" fmla="*/ 151 w 163"/>
                <a:gd name="T51" fmla="*/ 48 h 95"/>
                <a:gd name="T52" fmla="*/ 151 w 163"/>
                <a:gd name="T53" fmla="*/ 52 h 95"/>
                <a:gd name="T54" fmla="*/ 151 w 163"/>
                <a:gd name="T55" fmla="*/ 57 h 95"/>
                <a:gd name="T56" fmla="*/ 151 w 163"/>
                <a:gd name="T57" fmla="*/ 76 h 95"/>
                <a:gd name="T58" fmla="*/ 113 w 163"/>
                <a:gd name="T59" fmla="*/ 57 h 95"/>
                <a:gd name="T60" fmla="*/ 113 w 163"/>
                <a:gd name="T61" fmla="*/ 79 h 95"/>
                <a:gd name="T62" fmla="*/ 112 w 163"/>
                <a:gd name="T63" fmla="*/ 80 h 95"/>
                <a:gd name="T64" fmla="*/ 13 w 163"/>
                <a:gd name="T65" fmla="*/ 80 h 95"/>
                <a:gd name="T66" fmla="*/ 12 w 163"/>
                <a:gd name="T67" fmla="*/ 79 h 95"/>
                <a:gd name="T68" fmla="*/ 12 w 163"/>
                <a:gd name="T69" fmla="*/ 43 h 95"/>
                <a:gd name="T70" fmla="*/ 12 w 163"/>
                <a:gd name="T71" fmla="*/ 16 h 95"/>
                <a:gd name="T72" fmla="*/ 13 w 163"/>
                <a:gd name="T73" fmla="*/ 15 h 95"/>
                <a:gd name="T74" fmla="*/ 112 w 163"/>
                <a:gd name="T75" fmla="*/ 15 h 95"/>
                <a:gd name="T76" fmla="*/ 113 w 163"/>
                <a:gd name="T77" fmla="*/ 16 h 95"/>
                <a:gd name="T78" fmla="*/ 113 w 163"/>
                <a:gd name="T79" fmla="*/ 38 h 95"/>
                <a:gd name="T80" fmla="*/ 122 w 163"/>
                <a:gd name="T81" fmla="*/ 34 h 95"/>
                <a:gd name="T82" fmla="*/ 119 w 163"/>
                <a:gd name="T83" fmla="*/ 2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63" h="95">
                  <a:moveTo>
                    <a:pt x="119" y="28"/>
                  </a:moveTo>
                  <a:cubicBezTo>
                    <a:pt x="125" y="28"/>
                    <a:pt x="125" y="28"/>
                    <a:pt x="125" y="28"/>
                  </a:cubicBezTo>
                  <a:cubicBezTo>
                    <a:pt x="125" y="16"/>
                    <a:pt x="125" y="16"/>
                    <a:pt x="125" y="16"/>
                  </a:cubicBezTo>
                  <a:cubicBezTo>
                    <a:pt x="125" y="9"/>
                    <a:pt x="119" y="3"/>
                    <a:pt x="112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6" y="3"/>
                    <a:pt x="0" y="9"/>
                    <a:pt x="0" y="16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83"/>
                    <a:pt x="2" y="86"/>
                    <a:pt x="4" y="89"/>
                  </a:cubicBezTo>
                  <a:cubicBezTo>
                    <a:pt x="6" y="91"/>
                    <a:pt x="10" y="92"/>
                    <a:pt x="13" y="92"/>
                  </a:cubicBezTo>
                  <a:cubicBezTo>
                    <a:pt x="112" y="92"/>
                    <a:pt x="112" y="92"/>
                    <a:pt x="112" y="92"/>
                  </a:cubicBezTo>
                  <a:cubicBezTo>
                    <a:pt x="116" y="92"/>
                    <a:pt x="119" y="91"/>
                    <a:pt x="121" y="89"/>
                  </a:cubicBezTo>
                  <a:cubicBezTo>
                    <a:pt x="124" y="86"/>
                    <a:pt x="125" y="83"/>
                    <a:pt x="125" y="79"/>
                  </a:cubicBezTo>
                  <a:cubicBezTo>
                    <a:pt x="125" y="77"/>
                    <a:pt x="125" y="77"/>
                    <a:pt x="125" y="77"/>
                  </a:cubicBezTo>
                  <a:cubicBezTo>
                    <a:pt x="163" y="95"/>
                    <a:pt x="163" y="95"/>
                    <a:pt x="163" y="95"/>
                  </a:cubicBezTo>
                  <a:cubicBezTo>
                    <a:pt x="163" y="57"/>
                    <a:pt x="163" y="57"/>
                    <a:pt x="163" y="57"/>
                  </a:cubicBezTo>
                  <a:cubicBezTo>
                    <a:pt x="163" y="52"/>
                    <a:pt x="163" y="52"/>
                    <a:pt x="163" y="52"/>
                  </a:cubicBezTo>
                  <a:cubicBezTo>
                    <a:pt x="163" y="48"/>
                    <a:pt x="163" y="48"/>
                    <a:pt x="163" y="48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9" y="28"/>
                    <a:pt x="119" y="28"/>
                    <a:pt x="119" y="28"/>
                  </a:cubicBezTo>
                  <a:cubicBezTo>
                    <a:pt x="125" y="28"/>
                    <a:pt x="125" y="28"/>
                    <a:pt x="125" y="28"/>
                  </a:cubicBezTo>
                  <a:cubicBezTo>
                    <a:pt x="119" y="28"/>
                    <a:pt x="119" y="28"/>
                    <a:pt x="119" y="28"/>
                  </a:cubicBezTo>
                  <a:cubicBezTo>
                    <a:pt x="122" y="34"/>
                    <a:pt x="122" y="34"/>
                    <a:pt x="122" y="34"/>
                  </a:cubicBezTo>
                  <a:cubicBezTo>
                    <a:pt x="151" y="20"/>
                    <a:pt x="151" y="20"/>
                    <a:pt x="151" y="20"/>
                  </a:cubicBezTo>
                  <a:cubicBezTo>
                    <a:pt x="151" y="48"/>
                    <a:pt x="151" y="48"/>
                    <a:pt x="151" y="48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51" y="57"/>
                    <a:pt x="151" y="57"/>
                    <a:pt x="151" y="57"/>
                  </a:cubicBezTo>
                  <a:cubicBezTo>
                    <a:pt x="151" y="76"/>
                    <a:pt x="151" y="76"/>
                    <a:pt x="151" y="76"/>
                  </a:cubicBezTo>
                  <a:cubicBezTo>
                    <a:pt x="113" y="57"/>
                    <a:pt x="113" y="57"/>
                    <a:pt x="113" y="57"/>
                  </a:cubicBezTo>
                  <a:cubicBezTo>
                    <a:pt x="113" y="79"/>
                    <a:pt x="113" y="79"/>
                    <a:pt x="113" y="79"/>
                  </a:cubicBezTo>
                  <a:cubicBezTo>
                    <a:pt x="113" y="80"/>
                    <a:pt x="113" y="80"/>
                    <a:pt x="112" y="80"/>
                  </a:cubicBezTo>
                  <a:cubicBezTo>
                    <a:pt x="13" y="80"/>
                    <a:pt x="13" y="80"/>
                    <a:pt x="13" y="80"/>
                  </a:cubicBezTo>
                  <a:cubicBezTo>
                    <a:pt x="13" y="80"/>
                    <a:pt x="12" y="80"/>
                    <a:pt x="12" y="79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2" y="16"/>
                    <a:pt x="13" y="15"/>
                    <a:pt x="13" y="15"/>
                  </a:cubicBezTo>
                  <a:cubicBezTo>
                    <a:pt x="112" y="15"/>
                    <a:pt x="112" y="15"/>
                    <a:pt x="112" y="15"/>
                  </a:cubicBezTo>
                  <a:cubicBezTo>
                    <a:pt x="113" y="15"/>
                    <a:pt x="113" y="16"/>
                    <a:pt x="113" y="16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22" y="34"/>
                    <a:pt x="122" y="34"/>
                    <a:pt x="122" y="34"/>
                  </a:cubicBezTo>
                  <a:lnTo>
                    <a:pt x="119" y="2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82" name="Oval 518"/>
            <p:cNvSpPr>
              <a:spLocks noChangeArrowheads="1"/>
            </p:cNvSpPr>
            <p:nvPr userDrawn="1"/>
          </p:nvSpPr>
          <p:spPr bwMode="auto">
            <a:xfrm>
              <a:off x="9948863" y="2574925"/>
              <a:ext cx="74613" cy="76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83" name="Freeform 519"/>
            <p:cNvSpPr>
              <a:spLocks/>
            </p:cNvSpPr>
            <p:nvPr userDrawn="1"/>
          </p:nvSpPr>
          <p:spPr bwMode="auto">
            <a:xfrm>
              <a:off x="9939338" y="2565400"/>
              <a:ext cx="93663" cy="95250"/>
            </a:xfrm>
            <a:custGeom>
              <a:avLst/>
              <a:gdLst>
                <a:gd name="T0" fmla="*/ 29 w 59"/>
                <a:gd name="T1" fmla="*/ 54 h 60"/>
                <a:gd name="T2" fmla="*/ 29 w 59"/>
                <a:gd name="T3" fmla="*/ 60 h 60"/>
                <a:gd name="T4" fmla="*/ 59 w 59"/>
                <a:gd name="T5" fmla="*/ 30 h 60"/>
                <a:gd name="T6" fmla="*/ 29 w 59"/>
                <a:gd name="T7" fmla="*/ 0 h 60"/>
                <a:gd name="T8" fmla="*/ 0 w 59"/>
                <a:gd name="T9" fmla="*/ 30 h 60"/>
                <a:gd name="T10" fmla="*/ 29 w 59"/>
                <a:gd name="T11" fmla="*/ 60 h 60"/>
                <a:gd name="T12" fmla="*/ 29 w 59"/>
                <a:gd name="T13" fmla="*/ 54 h 60"/>
                <a:gd name="T14" fmla="*/ 29 w 59"/>
                <a:gd name="T15" fmla="*/ 48 h 60"/>
                <a:gd name="T16" fmla="*/ 17 w 59"/>
                <a:gd name="T17" fmla="*/ 42 h 60"/>
                <a:gd name="T18" fmla="*/ 12 w 59"/>
                <a:gd name="T19" fmla="*/ 30 h 60"/>
                <a:gd name="T20" fmla="*/ 17 w 59"/>
                <a:gd name="T21" fmla="*/ 17 h 60"/>
                <a:gd name="T22" fmla="*/ 29 w 59"/>
                <a:gd name="T23" fmla="*/ 12 h 60"/>
                <a:gd name="T24" fmla="*/ 42 w 59"/>
                <a:gd name="T25" fmla="*/ 17 h 60"/>
                <a:gd name="T26" fmla="*/ 47 w 59"/>
                <a:gd name="T27" fmla="*/ 30 h 60"/>
                <a:gd name="T28" fmla="*/ 42 w 59"/>
                <a:gd name="T29" fmla="*/ 42 h 60"/>
                <a:gd name="T30" fmla="*/ 29 w 59"/>
                <a:gd name="T31" fmla="*/ 48 h 60"/>
                <a:gd name="T32" fmla="*/ 29 w 59"/>
                <a:gd name="T33" fmla="*/ 5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9" h="60">
                  <a:moveTo>
                    <a:pt x="29" y="54"/>
                  </a:moveTo>
                  <a:cubicBezTo>
                    <a:pt x="29" y="60"/>
                    <a:pt x="29" y="60"/>
                    <a:pt x="29" y="60"/>
                  </a:cubicBezTo>
                  <a:cubicBezTo>
                    <a:pt x="46" y="60"/>
                    <a:pt x="59" y="46"/>
                    <a:pt x="59" y="30"/>
                  </a:cubicBezTo>
                  <a:cubicBezTo>
                    <a:pt x="59" y="13"/>
                    <a:pt x="46" y="0"/>
                    <a:pt x="29" y="0"/>
                  </a:cubicBezTo>
                  <a:cubicBezTo>
                    <a:pt x="13" y="0"/>
                    <a:pt x="0" y="13"/>
                    <a:pt x="0" y="30"/>
                  </a:cubicBezTo>
                  <a:cubicBezTo>
                    <a:pt x="0" y="46"/>
                    <a:pt x="13" y="60"/>
                    <a:pt x="29" y="60"/>
                  </a:cubicBezTo>
                  <a:cubicBezTo>
                    <a:pt x="29" y="54"/>
                    <a:pt x="29" y="54"/>
                    <a:pt x="29" y="54"/>
                  </a:cubicBezTo>
                  <a:cubicBezTo>
                    <a:pt x="29" y="48"/>
                    <a:pt x="29" y="48"/>
                    <a:pt x="29" y="48"/>
                  </a:cubicBezTo>
                  <a:cubicBezTo>
                    <a:pt x="24" y="48"/>
                    <a:pt x="20" y="46"/>
                    <a:pt x="17" y="42"/>
                  </a:cubicBezTo>
                  <a:cubicBezTo>
                    <a:pt x="14" y="39"/>
                    <a:pt x="12" y="35"/>
                    <a:pt x="12" y="30"/>
                  </a:cubicBezTo>
                  <a:cubicBezTo>
                    <a:pt x="12" y="25"/>
                    <a:pt x="14" y="20"/>
                    <a:pt x="17" y="17"/>
                  </a:cubicBezTo>
                  <a:cubicBezTo>
                    <a:pt x="20" y="14"/>
                    <a:pt x="24" y="12"/>
                    <a:pt x="29" y="12"/>
                  </a:cubicBezTo>
                  <a:cubicBezTo>
                    <a:pt x="34" y="12"/>
                    <a:pt x="39" y="14"/>
                    <a:pt x="42" y="17"/>
                  </a:cubicBezTo>
                  <a:cubicBezTo>
                    <a:pt x="45" y="20"/>
                    <a:pt x="47" y="25"/>
                    <a:pt x="47" y="30"/>
                  </a:cubicBezTo>
                  <a:cubicBezTo>
                    <a:pt x="47" y="35"/>
                    <a:pt x="45" y="39"/>
                    <a:pt x="42" y="42"/>
                  </a:cubicBezTo>
                  <a:cubicBezTo>
                    <a:pt x="39" y="46"/>
                    <a:pt x="34" y="48"/>
                    <a:pt x="29" y="48"/>
                  </a:cubicBezTo>
                  <a:lnTo>
                    <a:pt x="29" y="54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84" name="Oval 520"/>
            <p:cNvSpPr>
              <a:spLocks noChangeArrowheads="1"/>
            </p:cNvSpPr>
            <p:nvPr userDrawn="1"/>
          </p:nvSpPr>
          <p:spPr bwMode="auto">
            <a:xfrm>
              <a:off x="10029826" y="2574925"/>
              <a:ext cx="74613" cy="76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85" name="Freeform 521"/>
            <p:cNvSpPr>
              <a:spLocks/>
            </p:cNvSpPr>
            <p:nvPr userDrawn="1"/>
          </p:nvSpPr>
          <p:spPr bwMode="auto">
            <a:xfrm>
              <a:off x="10020301" y="2565400"/>
              <a:ext cx="93663" cy="95250"/>
            </a:xfrm>
            <a:custGeom>
              <a:avLst/>
              <a:gdLst>
                <a:gd name="T0" fmla="*/ 29 w 59"/>
                <a:gd name="T1" fmla="*/ 54 h 60"/>
                <a:gd name="T2" fmla="*/ 29 w 59"/>
                <a:gd name="T3" fmla="*/ 60 h 60"/>
                <a:gd name="T4" fmla="*/ 50 w 59"/>
                <a:gd name="T5" fmla="*/ 51 h 60"/>
                <a:gd name="T6" fmla="*/ 59 w 59"/>
                <a:gd name="T7" fmla="*/ 30 h 60"/>
                <a:gd name="T8" fmla="*/ 50 w 59"/>
                <a:gd name="T9" fmla="*/ 9 h 60"/>
                <a:gd name="T10" fmla="*/ 29 w 59"/>
                <a:gd name="T11" fmla="*/ 0 h 60"/>
                <a:gd name="T12" fmla="*/ 0 w 59"/>
                <a:gd name="T13" fmla="*/ 30 h 60"/>
                <a:gd name="T14" fmla="*/ 29 w 59"/>
                <a:gd name="T15" fmla="*/ 60 h 60"/>
                <a:gd name="T16" fmla="*/ 29 w 59"/>
                <a:gd name="T17" fmla="*/ 54 h 60"/>
                <a:gd name="T18" fmla="*/ 29 w 59"/>
                <a:gd name="T19" fmla="*/ 48 h 60"/>
                <a:gd name="T20" fmla="*/ 17 w 59"/>
                <a:gd name="T21" fmla="*/ 42 h 60"/>
                <a:gd name="T22" fmla="*/ 12 w 59"/>
                <a:gd name="T23" fmla="*/ 30 h 60"/>
                <a:gd name="T24" fmla="*/ 17 w 59"/>
                <a:gd name="T25" fmla="*/ 17 h 60"/>
                <a:gd name="T26" fmla="*/ 29 w 59"/>
                <a:gd name="T27" fmla="*/ 12 h 60"/>
                <a:gd name="T28" fmla="*/ 42 w 59"/>
                <a:gd name="T29" fmla="*/ 17 h 60"/>
                <a:gd name="T30" fmla="*/ 47 w 59"/>
                <a:gd name="T31" fmla="*/ 30 h 60"/>
                <a:gd name="T32" fmla="*/ 42 w 59"/>
                <a:gd name="T33" fmla="*/ 42 h 60"/>
                <a:gd name="T34" fmla="*/ 29 w 59"/>
                <a:gd name="T35" fmla="*/ 48 h 60"/>
                <a:gd name="T36" fmla="*/ 29 w 59"/>
                <a:gd name="T37" fmla="*/ 5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" h="60">
                  <a:moveTo>
                    <a:pt x="29" y="54"/>
                  </a:moveTo>
                  <a:cubicBezTo>
                    <a:pt x="29" y="60"/>
                    <a:pt x="29" y="60"/>
                    <a:pt x="29" y="60"/>
                  </a:cubicBezTo>
                  <a:cubicBezTo>
                    <a:pt x="38" y="60"/>
                    <a:pt x="45" y="56"/>
                    <a:pt x="50" y="51"/>
                  </a:cubicBezTo>
                  <a:cubicBezTo>
                    <a:pt x="56" y="45"/>
                    <a:pt x="59" y="38"/>
                    <a:pt x="59" y="30"/>
                  </a:cubicBezTo>
                  <a:cubicBezTo>
                    <a:pt x="59" y="22"/>
                    <a:pt x="56" y="14"/>
                    <a:pt x="50" y="9"/>
                  </a:cubicBezTo>
                  <a:cubicBezTo>
                    <a:pt x="45" y="3"/>
                    <a:pt x="38" y="0"/>
                    <a:pt x="29" y="0"/>
                  </a:cubicBezTo>
                  <a:cubicBezTo>
                    <a:pt x="13" y="0"/>
                    <a:pt x="0" y="13"/>
                    <a:pt x="0" y="30"/>
                  </a:cubicBezTo>
                  <a:cubicBezTo>
                    <a:pt x="0" y="46"/>
                    <a:pt x="13" y="60"/>
                    <a:pt x="29" y="60"/>
                  </a:cubicBezTo>
                  <a:cubicBezTo>
                    <a:pt x="29" y="54"/>
                    <a:pt x="29" y="54"/>
                    <a:pt x="29" y="54"/>
                  </a:cubicBezTo>
                  <a:cubicBezTo>
                    <a:pt x="29" y="48"/>
                    <a:pt x="29" y="48"/>
                    <a:pt x="29" y="48"/>
                  </a:cubicBezTo>
                  <a:cubicBezTo>
                    <a:pt x="24" y="48"/>
                    <a:pt x="20" y="46"/>
                    <a:pt x="17" y="42"/>
                  </a:cubicBezTo>
                  <a:cubicBezTo>
                    <a:pt x="14" y="39"/>
                    <a:pt x="12" y="35"/>
                    <a:pt x="12" y="30"/>
                  </a:cubicBezTo>
                  <a:cubicBezTo>
                    <a:pt x="12" y="25"/>
                    <a:pt x="14" y="20"/>
                    <a:pt x="17" y="17"/>
                  </a:cubicBezTo>
                  <a:cubicBezTo>
                    <a:pt x="20" y="14"/>
                    <a:pt x="24" y="12"/>
                    <a:pt x="29" y="12"/>
                  </a:cubicBezTo>
                  <a:cubicBezTo>
                    <a:pt x="34" y="12"/>
                    <a:pt x="39" y="14"/>
                    <a:pt x="42" y="17"/>
                  </a:cubicBezTo>
                  <a:cubicBezTo>
                    <a:pt x="45" y="20"/>
                    <a:pt x="47" y="25"/>
                    <a:pt x="47" y="30"/>
                  </a:cubicBezTo>
                  <a:cubicBezTo>
                    <a:pt x="47" y="35"/>
                    <a:pt x="45" y="39"/>
                    <a:pt x="42" y="42"/>
                  </a:cubicBezTo>
                  <a:cubicBezTo>
                    <a:pt x="39" y="46"/>
                    <a:pt x="34" y="48"/>
                    <a:pt x="29" y="48"/>
                  </a:cubicBezTo>
                  <a:lnTo>
                    <a:pt x="29" y="54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86" name="Freeform 522"/>
            <p:cNvSpPr>
              <a:spLocks/>
            </p:cNvSpPr>
            <p:nvPr userDrawn="1"/>
          </p:nvSpPr>
          <p:spPr bwMode="auto">
            <a:xfrm>
              <a:off x="6718301" y="3167063"/>
              <a:ext cx="120650" cy="84138"/>
            </a:xfrm>
            <a:custGeom>
              <a:avLst/>
              <a:gdLst>
                <a:gd name="T0" fmla="*/ 11 w 76"/>
                <a:gd name="T1" fmla="*/ 53 h 53"/>
                <a:gd name="T2" fmla="*/ 28 w 76"/>
                <a:gd name="T3" fmla="*/ 12 h 53"/>
                <a:gd name="T4" fmla="*/ 76 w 76"/>
                <a:gd name="T5" fmla="*/ 12 h 53"/>
                <a:gd name="T6" fmla="*/ 76 w 76"/>
                <a:gd name="T7" fmla="*/ 0 h 53"/>
                <a:gd name="T8" fmla="*/ 20 w 76"/>
                <a:gd name="T9" fmla="*/ 0 h 53"/>
                <a:gd name="T10" fmla="*/ 0 w 76"/>
                <a:gd name="T11" fmla="*/ 48 h 53"/>
                <a:gd name="T12" fmla="*/ 11 w 76"/>
                <a:gd name="T13" fmla="*/ 53 h 53"/>
                <a:gd name="T14" fmla="*/ 11 w 76"/>
                <a:gd name="T15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53">
                  <a:moveTo>
                    <a:pt x="11" y="53"/>
                  </a:moveTo>
                  <a:lnTo>
                    <a:pt x="28" y="12"/>
                  </a:lnTo>
                  <a:lnTo>
                    <a:pt x="76" y="12"/>
                  </a:lnTo>
                  <a:lnTo>
                    <a:pt x="76" y="0"/>
                  </a:lnTo>
                  <a:lnTo>
                    <a:pt x="20" y="0"/>
                  </a:lnTo>
                  <a:lnTo>
                    <a:pt x="0" y="48"/>
                  </a:lnTo>
                  <a:lnTo>
                    <a:pt x="11" y="53"/>
                  </a:lnTo>
                  <a:lnTo>
                    <a:pt x="11" y="5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87" name="Rectangle 523"/>
            <p:cNvSpPr>
              <a:spLocks noChangeArrowheads="1"/>
            </p:cNvSpPr>
            <p:nvPr userDrawn="1"/>
          </p:nvSpPr>
          <p:spPr bwMode="auto">
            <a:xfrm>
              <a:off x="6786563" y="3127375"/>
              <a:ext cx="5238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88" name="Freeform 524"/>
            <p:cNvSpPr>
              <a:spLocks/>
            </p:cNvSpPr>
            <p:nvPr userDrawn="1"/>
          </p:nvSpPr>
          <p:spPr bwMode="auto">
            <a:xfrm>
              <a:off x="6786563" y="3127375"/>
              <a:ext cx="52388" cy="19050"/>
            </a:xfrm>
            <a:custGeom>
              <a:avLst/>
              <a:gdLst>
                <a:gd name="T0" fmla="*/ 33 w 33"/>
                <a:gd name="T1" fmla="*/ 0 h 12"/>
                <a:gd name="T2" fmla="*/ 0 w 33"/>
                <a:gd name="T3" fmla="*/ 0 h 12"/>
                <a:gd name="T4" fmla="*/ 0 w 33"/>
                <a:gd name="T5" fmla="*/ 12 h 12"/>
                <a:gd name="T6" fmla="*/ 33 w 33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12">
                  <a:moveTo>
                    <a:pt x="33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33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89" name="Freeform 525"/>
            <p:cNvSpPr>
              <a:spLocks/>
            </p:cNvSpPr>
            <p:nvPr userDrawn="1"/>
          </p:nvSpPr>
          <p:spPr bwMode="auto">
            <a:xfrm>
              <a:off x="6464301" y="3019425"/>
              <a:ext cx="122238" cy="82550"/>
            </a:xfrm>
            <a:custGeom>
              <a:avLst/>
              <a:gdLst>
                <a:gd name="T0" fmla="*/ 11 w 77"/>
                <a:gd name="T1" fmla="*/ 52 h 52"/>
                <a:gd name="T2" fmla="*/ 29 w 77"/>
                <a:gd name="T3" fmla="*/ 12 h 52"/>
                <a:gd name="T4" fmla="*/ 77 w 77"/>
                <a:gd name="T5" fmla="*/ 12 h 52"/>
                <a:gd name="T6" fmla="*/ 77 w 77"/>
                <a:gd name="T7" fmla="*/ 0 h 52"/>
                <a:gd name="T8" fmla="*/ 21 w 77"/>
                <a:gd name="T9" fmla="*/ 0 h 52"/>
                <a:gd name="T10" fmla="*/ 0 w 77"/>
                <a:gd name="T11" fmla="*/ 48 h 52"/>
                <a:gd name="T12" fmla="*/ 11 w 77"/>
                <a:gd name="T13" fmla="*/ 52 h 52"/>
                <a:gd name="T14" fmla="*/ 11 w 77"/>
                <a:gd name="T15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" h="52">
                  <a:moveTo>
                    <a:pt x="11" y="52"/>
                  </a:moveTo>
                  <a:lnTo>
                    <a:pt x="29" y="12"/>
                  </a:lnTo>
                  <a:lnTo>
                    <a:pt x="77" y="12"/>
                  </a:lnTo>
                  <a:lnTo>
                    <a:pt x="77" y="0"/>
                  </a:lnTo>
                  <a:lnTo>
                    <a:pt x="21" y="0"/>
                  </a:lnTo>
                  <a:lnTo>
                    <a:pt x="0" y="48"/>
                  </a:lnTo>
                  <a:lnTo>
                    <a:pt x="11" y="52"/>
                  </a:lnTo>
                  <a:lnTo>
                    <a:pt x="11" y="52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90" name="Rectangle 526"/>
            <p:cNvSpPr>
              <a:spLocks noChangeArrowheads="1"/>
            </p:cNvSpPr>
            <p:nvPr userDrawn="1"/>
          </p:nvSpPr>
          <p:spPr bwMode="auto">
            <a:xfrm>
              <a:off x="6532563" y="2979738"/>
              <a:ext cx="5397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91" name="Freeform 527"/>
            <p:cNvSpPr>
              <a:spLocks/>
            </p:cNvSpPr>
            <p:nvPr userDrawn="1"/>
          </p:nvSpPr>
          <p:spPr bwMode="auto">
            <a:xfrm>
              <a:off x="6532563" y="2979738"/>
              <a:ext cx="53975" cy="19050"/>
            </a:xfrm>
            <a:custGeom>
              <a:avLst/>
              <a:gdLst>
                <a:gd name="T0" fmla="*/ 34 w 34"/>
                <a:gd name="T1" fmla="*/ 0 h 12"/>
                <a:gd name="T2" fmla="*/ 0 w 34"/>
                <a:gd name="T3" fmla="*/ 0 h 12"/>
                <a:gd name="T4" fmla="*/ 0 w 34"/>
                <a:gd name="T5" fmla="*/ 12 h 12"/>
                <a:gd name="T6" fmla="*/ 34 w 34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2">
                  <a:moveTo>
                    <a:pt x="34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34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92" name="Freeform 528"/>
            <p:cNvSpPr>
              <a:spLocks/>
            </p:cNvSpPr>
            <p:nvPr userDrawn="1"/>
          </p:nvSpPr>
          <p:spPr bwMode="auto">
            <a:xfrm>
              <a:off x="6099176" y="3273425"/>
              <a:ext cx="122238" cy="82550"/>
            </a:xfrm>
            <a:custGeom>
              <a:avLst/>
              <a:gdLst>
                <a:gd name="T0" fmla="*/ 77 w 77"/>
                <a:gd name="T1" fmla="*/ 47 h 52"/>
                <a:gd name="T2" fmla="*/ 56 w 77"/>
                <a:gd name="T3" fmla="*/ 0 h 52"/>
                <a:gd name="T4" fmla="*/ 0 w 77"/>
                <a:gd name="T5" fmla="*/ 0 h 52"/>
                <a:gd name="T6" fmla="*/ 0 w 77"/>
                <a:gd name="T7" fmla="*/ 12 h 52"/>
                <a:gd name="T8" fmla="*/ 48 w 77"/>
                <a:gd name="T9" fmla="*/ 12 h 52"/>
                <a:gd name="T10" fmla="*/ 66 w 77"/>
                <a:gd name="T11" fmla="*/ 52 h 52"/>
                <a:gd name="T12" fmla="*/ 77 w 77"/>
                <a:gd name="T13" fmla="*/ 47 h 52"/>
                <a:gd name="T14" fmla="*/ 77 w 77"/>
                <a:gd name="T15" fmla="*/ 4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" h="52">
                  <a:moveTo>
                    <a:pt x="77" y="47"/>
                  </a:moveTo>
                  <a:lnTo>
                    <a:pt x="56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48" y="12"/>
                  </a:lnTo>
                  <a:lnTo>
                    <a:pt x="66" y="52"/>
                  </a:lnTo>
                  <a:lnTo>
                    <a:pt x="77" y="47"/>
                  </a:lnTo>
                  <a:lnTo>
                    <a:pt x="77" y="47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93" name="Rectangle 529"/>
            <p:cNvSpPr>
              <a:spLocks noChangeArrowheads="1"/>
            </p:cNvSpPr>
            <p:nvPr userDrawn="1"/>
          </p:nvSpPr>
          <p:spPr bwMode="auto">
            <a:xfrm>
              <a:off x="6099176" y="3233738"/>
              <a:ext cx="5238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94" name="Freeform 530"/>
            <p:cNvSpPr>
              <a:spLocks/>
            </p:cNvSpPr>
            <p:nvPr userDrawn="1"/>
          </p:nvSpPr>
          <p:spPr bwMode="auto">
            <a:xfrm>
              <a:off x="6099176" y="3233738"/>
              <a:ext cx="52388" cy="19050"/>
            </a:xfrm>
            <a:custGeom>
              <a:avLst/>
              <a:gdLst>
                <a:gd name="T0" fmla="*/ 0 w 33"/>
                <a:gd name="T1" fmla="*/ 12 h 12"/>
                <a:gd name="T2" fmla="*/ 33 w 33"/>
                <a:gd name="T3" fmla="*/ 12 h 12"/>
                <a:gd name="T4" fmla="*/ 33 w 33"/>
                <a:gd name="T5" fmla="*/ 0 h 12"/>
                <a:gd name="T6" fmla="*/ 0 w 33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12">
                  <a:moveTo>
                    <a:pt x="0" y="12"/>
                  </a:moveTo>
                  <a:lnTo>
                    <a:pt x="33" y="12"/>
                  </a:lnTo>
                  <a:lnTo>
                    <a:pt x="33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95" name="Freeform 531"/>
            <p:cNvSpPr>
              <a:spLocks/>
            </p:cNvSpPr>
            <p:nvPr userDrawn="1"/>
          </p:nvSpPr>
          <p:spPr bwMode="auto">
            <a:xfrm>
              <a:off x="6269038" y="3087688"/>
              <a:ext cx="296863" cy="609600"/>
            </a:xfrm>
            <a:custGeom>
              <a:avLst/>
              <a:gdLst>
                <a:gd name="T0" fmla="*/ 187 w 187"/>
                <a:gd name="T1" fmla="*/ 219 h 384"/>
                <a:gd name="T2" fmla="*/ 176 w 187"/>
                <a:gd name="T3" fmla="*/ 192 h 384"/>
                <a:gd name="T4" fmla="*/ 101 w 187"/>
                <a:gd name="T5" fmla="*/ 0 h 384"/>
                <a:gd name="T6" fmla="*/ 25 w 187"/>
                <a:gd name="T7" fmla="*/ 192 h 384"/>
                <a:gd name="T8" fmla="*/ 0 w 187"/>
                <a:gd name="T9" fmla="*/ 255 h 384"/>
                <a:gd name="T10" fmla="*/ 13 w 187"/>
                <a:gd name="T11" fmla="*/ 287 h 384"/>
                <a:gd name="T12" fmla="*/ 51 w 187"/>
                <a:gd name="T13" fmla="*/ 384 h 384"/>
                <a:gd name="T14" fmla="*/ 101 w 187"/>
                <a:gd name="T15" fmla="*/ 384 h 384"/>
                <a:gd name="T16" fmla="*/ 122 w 187"/>
                <a:gd name="T17" fmla="*/ 384 h 384"/>
                <a:gd name="T18" fmla="*/ 185 w 187"/>
                <a:gd name="T19" fmla="*/ 224 h 384"/>
                <a:gd name="T20" fmla="*/ 187 w 187"/>
                <a:gd name="T21" fmla="*/ 219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7" h="384">
                  <a:moveTo>
                    <a:pt x="187" y="219"/>
                  </a:moveTo>
                  <a:lnTo>
                    <a:pt x="176" y="192"/>
                  </a:lnTo>
                  <a:lnTo>
                    <a:pt x="101" y="0"/>
                  </a:lnTo>
                  <a:lnTo>
                    <a:pt x="25" y="192"/>
                  </a:lnTo>
                  <a:lnTo>
                    <a:pt x="0" y="255"/>
                  </a:lnTo>
                  <a:lnTo>
                    <a:pt x="13" y="287"/>
                  </a:lnTo>
                  <a:lnTo>
                    <a:pt x="51" y="384"/>
                  </a:lnTo>
                  <a:lnTo>
                    <a:pt x="101" y="384"/>
                  </a:lnTo>
                  <a:lnTo>
                    <a:pt x="122" y="384"/>
                  </a:lnTo>
                  <a:lnTo>
                    <a:pt x="185" y="224"/>
                  </a:lnTo>
                  <a:lnTo>
                    <a:pt x="187" y="21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96" name="Freeform 532"/>
            <p:cNvSpPr>
              <a:spLocks/>
            </p:cNvSpPr>
            <p:nvPr userDrawn="1"/>
          </p:nvSpPr>
          <p:spPr bwMode="auto">
            <a:xfrm>
              <a:off x="6259513" y="3062288"/>
              <a:ext cx="315913" cy="644525"/>
            </a:xfrm>
            <a:custGeom>
              <a:avLst/>
              <a:gdLst>
                <a:gd name="T0" fmla="*/ 193 w 199"/>
                <a:gd name="T1" fmla="*/ 235 h 406"/>
                <a:gd name="T2" fmla="*/ 198 w 199"/>
                <a:gd name="T3" fmla="*/ 233 h 406"/>
                <a:gd name="T4" fmla="*/ 188 w 199"/>
                <a:gd name="T5" fmla="*/ 206 h 406"/>
                <a:gd name="T6" fmla="*/ 107 w 199"/>
                <a:gd name="T7" fmla="*/ 0 h 406"/>
                <a:gd name="T8" fmla="*/ 25 w 199"/>
                <a:gd name="T9" fmla="*/ 206 h 406"/>
                <a:gd name="T10" fmla="*/ 0 w 199"/>
                <a:gd name="T11" fmla="*/ 271 h 406"/>
                <a:gd name="T12" fmla="*/ 13 w 199"/>
                <a:gd name="T13" fmla="*/ 306 h 406"/>
                <a:gd name="T14" fmla="*/ 53 w 199"/>
                <a:gd name="T15" fmla="*/ 406 h 406"/>
                <a:gd name="T16" fmla="*/ 107 w 199"/>
                <a:gd name="T17" fmla="*/ 406 h 406"/>
                <a:gd name="T18" fmla="*/ 132 w 199"/>
                <a:gd name="T19" fmla="*/ 406 h 406"/>
                <a:gd name="T20" fmla="*/ 197 w 199"/>
                <a:gd name="T21" fmla="*/ 242 h 406"/>
                <a:gd name="T22" fmla="*/ 199 w 199"/>
                <a:gd name="T23" fmla="*/ 235 h 406"/>
                <a:gd name="T24" fmla="*/ 198 w 199"/>
                <a:gd name="T25" fmla="*/ 233 h 406"/>
                <a:gd name="T26" fmla="*/ 193 w 199"/>
                <a:gd name="T27" fmla="*/ 235 h 406"/>
                <a:gd name="T28" fmla="*/ 187 w 199"/>
                <a:gd name="T29" fmla="*/ 233 h 406"/>
                <a:gd name="T30" fmla="*/ 185 w 199"/>
                <a:gd name="T31" fmla="*/ 238 h 406"/>
                <a:gd name="T32" fmla="*/ 124 w 199"/>
                <a:gd name="T33" fmla="*/ 394 h 406"/>
                <a:gd name="T34" fmla="*/ 107 w 199"/>
                <a:gd name="T35" fmla="*/ 394 h 406"/>
                <a:gd name="T36" fmla="*/ 61 w 199"/>
                <a:gd name="T37" fmla="*/ 394 h 406"/>
                <a:gd name="T38" fmla="*/ 25 w 199"/>
                <a:gd name="T39" fmla="*/ 301 h 406"/>
                <a:gd name="T40" fmla="*/ 13 w 199"/>
                <a:gd name="T41" fmla="*/ 271 h 406"/>
                <a:gd name="T42" fmla="*/ 37 w 199"/>
                <a:gd name="T43" fmla="*/ 210 h 406"/>
                <a:gd name="T44" fmla="*/ 107 w 199"/>
                <a:gd name="T45" fmla="*/ 32 h 406"/>
                <a:gd name="T46" fmla="*/ 177 w 199"/>
                <a:gd name="T47" fmla="*/ 210 h 406"/>
                <a:gd name="T48" fmla="*/ 187 w 199"/>
                <a:gd name="T49" fmla="*/ 237 h 406"/>
                <a:gd name="T50" fmla="*/ 193 w 199"/>
                <a:gd name="T51" fmla="*/ 235 h 406"/>
                <a:gd name="T52" fmla="*/ 187 w 199"/>
                <a:gd name="T53" fmla="*/ 233 h 406"/>
                <a:gd name="T54" fmla="*/ 193 w 199"/>
                <a:gd name="T55" fmla="*/ 235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99" h="406">
                  <a:moveTo>
                    <a:pt x="193" y="235"/>
                  </a:moveTo>
                  <a:lnTo>
                    <a:pt x="198" y="233"/>
                  </a:lnTo>
                  <a:lnTo>
                    <a:pt x="188" y="206"/>
                  </a:lnTo>
                  <a:lnTo>
                    <a:pt x="107" y="0"/>
                  </a:lnTo>
                  <a:lnTo>
                    <a:pt x="25" y="206"/>
                  </a:lnTo>
                  <a:lnTo>
                    <a:pt x="0" y="271"/>
                  </a:lnTo>
                  <a:lnTo>
                    <a:pt x="13" y="306"/>
                  </a:lnTo>
                  <a:lnTo>
                    <a:pt x="53" y="406"/>
                  </a:lnTo>
                  <a:lnTo>
                    <a:pt x="107" y="406"/>
                  </a:lnTo>
                  <a:lnTo>
                    <a:pt x="132" y="406"/>
                  </a:lnTo>
                  <a:lnTo>
                    <a:pt x="197" y="242"/>
                  </a:lnTo>
                  <a:lnTo>
                    <a:pt x="199" y="235"/>
                  </a:lnTo>
                  <a:lnTo>
                    <a:pt x="198" y="233"/>
                  </a:lnTo>
                  <a:lnTo>
                    <a:pt x="193" y="235"/>
                  </a:lnTo>
                  <a:lnTo>
                    <a:pt x="187" y="233"/>
                  </a:lnTo>
                  <a:lnTo>
                    <a:pt x="185" y="238"/>
                  </a:lnTo>
                  <a:lnTo>
                    <a:pt x="124" y="394"/>
                  </a:lnTo>
                  <a:lnTo>
                    <a:pt x="107" y="394"/>
                  </a:lnTo>
                  <a:lnTo>
                    <a:pt x="61" y="394"/>
                  </a:lnTo>
                  <a:lnTo>
                    <a:pt x="25" y="301"/>
                  </a:lnTo>
                  <a:lnTo>
                    <a:pt x="13" y="271"/>
                  </a:lnTo>
                  <a:lnTo>
                    <a:pt x="37" y="210"/>
                  </a:lnTo>
                  <a:lnTo>
                    <a:pt x="107" y="32"/>
                  </a:lnTo>
                  <a:lnTo>
                    <a:pt x="177" y="210"/>
                  </a:lnTo>
                  <a:lnTo>
                    <a:pt x="187" y="237"/>
                  </a:lnTo>
                  <a:lnTo>
                    <a:pt x="193" y="235"/>
                  </a:lnTo>
                  <a:lnTo>
                    <a:pt x="187" y="233"/>
                  </a:lnTo>
                  <a:lnTo>
                    <a:pt x="193" y="235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97" name="Freeform 533"/>
            <p:cNvSpPr>
              <a:spLocks/>
            </p:cNvSpPr>
            <p:nvPr userDrawn="1"/>
          </p:nvSpPr>
          <p:spPr bwMode="auto">
            <a:xfrm>
              <a:off x="6107113" y="3390900"/>
              <a:ext cx="161925" cy="306388"/>
            </a:xfrm>
            <a:custGeom>
              <a:avLst/>
              <a:gdLst>
                <a:gd name="T0" fmla="*/ 77 w 102"/>
                <a:gd name="T1" fmla="*/ 0 h 193"/>
                <a:gd name="T2" fmla="*/ 39 w 102"/>
                <a:gd name="T3" fmla="*/ 96 h 193"/>
                <a:gd name="T4" fmla="*/ 0 w 102"/>
                <a:gd name="T5" fmla="*/ 193 h 193"/>
                <a:gd name="T6" fmla="*/ 51 w 102"/>
                <a:gd name="T7" fmla="*/ 193 h 193"/>
                <a:gd name="T8" fmla="*/ 102 w 102"/>
                <a:gd name="T9" fmla="*/ 64 h 193"/>
                <a:gd name="T10" fmla="*/ 77 w 102"/>
                <a:gd name="T11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193">
                  <a:moveTo>
                    <a:pt x="77" y="0"/>
                  </a:moveTo>
                  <a:lnTo>
                    <a:pt x="39" y="96"/>
                  </a:lnTo>
                  <a:lnTo>
                    <a:pt x="0" y="193"/>
                  </a:lnTo>
                  <a:lnTo>
                    <a:pt x="51" y="193"/>
                  </a:lnTo>
                  <a:lnTo>
                    <a:pt x="102" y="64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98" name="Freeform 534"/>
            <p:cNvSpPr>
              <a:spLocks/>
            </p:cNvSpPr>
            <p:nvPr userDrawn="1"/>
          </p:nvSpPr>
          <p:spPr bwMode="auto">
            <a:xfrm>
              <a:off x="6094413" y="3363913"/>
              <a:ext cx="185738" cy="342900"/>
            </a:xfrm>
            <a:custGeom>
              <a:avLst/>
              <a:gdLst>
                <a:gd name="T0" fmla="*/ 85 w 117"/>
                <a:gd name="T1" fmla="*/ 17 h 216"/>
                <a:gd name="T2" fmla="*/ 79 w 117"/>
                <a:gd name="T3" fmla="*/ 14 h 216"/>
                <a:gd name="T4" fmla="*/ 41 w 117"/>
                <a:gd name="T5" fmla="*/ 111 h 216"/>
                <a:gd name="T6" fmla="*/ 0 w 117"/>
                <a:gd name="T7" fmla="*/ 216 h 216"/>
                <a:gd name="T8" fmla="*/ 63 w 117"/>
                <a:gd name="T9" fmla="*/ 216 h 216"/>
                <a:gd name="T10" fmla="*/ 117 w 117"/>
                <a:gd name="T11" fmla="*/ 81 h 216"/>
                <a:gd name="T12" fmla="*/ 85 w 117"/>
                <a:gd name="T13" fmla="*/ 0 h 216"/>
                <a:gd name="T14" fmla="*/ 79 w 117"/>
                <a:gd name="T15" fmla="*/ 14 h 216"/>
                <a:gd name="T16" fmla="*/ 85 w 117"/>
                <a:gd name="T17" fmla="*/ 17 h 216"/>
                <a:gd name="T18" fmla="*/ 79 w 117"/>
                <a:gd name="T19" fmla="*/ 19 h 216"/>
                <a:gd name="T20" fmla="*/ 104 w 117"/>
                <a:gd name="T21" fmla="*/ 81 h 216"/>
                <a:gd name="T22" fmla="*/ 55 w 117"/>
                <a:gd name="T23" fmla="*/ 204 h 216"/>
                <a:gd name="T24" fmla="*/ 17 w 117"/>
                <a:gd name="T25" fmla="*/ 204 h 216"/>
                <a:gd name="T26" fmla="*/ 52 w 117"/>
                <a:gd name="T27" fmla="*/ 116 h 216"/>
                <a:gd name="T28" fmla="*/ 90 w 117"/>
                <a:gd name="T29" fmla="*/ 19 h 216"/>
                <a:gd name="T30" fmla="*/ 85 w 117"/>
                <a:gd name="T31" fmla="*/ 17 h 216"/>
                <a:gd name="T32" fmla="*/ 79 w 117"/>
                <a:gd name="T33" fmla="*/ 19 h 216"/>
                <a:gd name="T34" fmla="*/ 85 w 117"/>
                <a:gd name="T35" fmla="*/ 17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7" h="216">
                  <a:moveTo>
                    <a:pt x="85" y="17"/>
                  </a:moveTo>
                  <a:lnTo>
                    <a:pt x="79" y="14"/>
                  </a:lnTo>
                  <a:lnTo>
                    <a:pt x="41" y="111"/>
                  </a:lnTo>
                  <a:lnTo>
                    <a:pt x="0" y="216"/>
                  </a:lnTo>
                  <a:lnTo>
                    <a:pt x="63" y="216"/>
                  </a:lnTo>
                  <a:lnTo>
                    <a:pt x="117" y="81"/>
                  </a:lnTo>
                  <a:lnTo>
                    <a:pt x="85" y="0"/>
                  </a:lnTo>
                  <a:lnTo>
                    <a:pt x="79" y="14"/>
                  </a:lnTo>
                  <a:lnTo>
                    <a:pt x="85" y="17"/>
                  </a:lnTo>
                  <a:lnTo>
                    <a:pt x="79" y="19"/>
                  </a:lnTo>
                  <a:lnTo>
                    <a:pt x="104" y="81"/>
                  </a:lnTo>
                  <a:lnTo>
                    <a:pt x="55" y="204"/>
                  </a:lnTo>
                  <a:lnTo>
                    <a:pt x="17" y="204"/>
                  </a:lnTo>
                  <a:lnTo>
                    <a:pt x="52" y="116"/>
                  </a:lnTo>
                  <a:lnTo>
                    <a:pt x="90" y="19"/>
                  </a:lnTo>
                  <a:lnTo>
                    <a:pt x="85" y="17"/>
                  </a:lnTo>
                  <a:lnTo>
                    <a:pt x="79" y="19"/>
                  </a:lnTo>
                  <a:lnTo>
                    <a:pt x="85" y="17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99" name="Freeform 535"/>
            <p:cNvSpPr>
              <a:spLocks/>
            </p:cNvSpPr>
            <p:nvPr userDrawn="1"/>
          </p:nvSpPr>
          <p:spPr bwMode="auto">
            <a:xfrm>
              <a:off x="6188076" y="3492500"/>
              <a:ext cx="161925" cy="204788"/>
            </a:xfrm>
            <a:custGeom>
              <a:avLst/>
              <a:gdLst>
                <a:gd name="T0" fmla="*/ 51 w 102"/>
                <a:gd name="T1" fmla="*/ 0 h 129"/>
                <a:gd name="T2" fmla="*/ 0 w 102"/>
                <a:gd name="T3" fmla="*/ 129 h 129"/>
                <a:gd name="T4" fmla="*/ 26 w 102"/>
                <a:gd name="T5" fmla="*/ 129 h 129"/>
                <a:gd name="T6" fmla="*/ 102 w 102"/>
                <a:gd name="T7" fmla="*/ 129 h 129"/>
                <a:gd name="T8" fmla="*/ 64 w 102"/>
                <a:gd name="T9" fmla="*/ 32 h 129"/>
                <a:gd name="T10" fmla="*/ 51 w 102"/>
                <a:gd name="T11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129">
                  <a:moveTo>
                    <a:pt x="51" y="0"/>
                  </a:moveTo>
                  <a:lnTo>
                    <a:pt x="0" y="129"/>
                  </a:lnTo>
                  <a:lnTo>
                    <a:pt x="26" y="129"/>
                  </a:lnTo>
                  <a:lnTo>
                    <a:pt x="102" y="129"/>
                  </a:lnTo>
                  <a:lnTo>
                    <a:pt x="64" y="3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00" name="Freeform 536"/>
            <p:cNvSpPr>
              <a:spLocks/>
            </p:cNvSpPr>
            <p:nvPr userDrawn="1"/>
          </p:nvSpPr>
          <p:spPr bwMode="auto">
            <a:xfrm>
              <a:off x="6173788" y="3467100"/>
              <a:ext cx="190500" cy="239713"/>
            </a:xfrm>
            <a:custGeom>
              <a:avLst/>
              <a:gdLst>
                <a:gd name="T0" fmla="*/ 60 w 120"/>
                <a:gd name="T1" fmla="*/ 16 h 151"/>
                <a:gd name="T2" fmla="*/ 55 w 120"/>
                <a:gd name="T3" fmla="*/ 14 h 151"/>
                <a:gd name="T4" fmla="*/ 0 w 120"/>
                <a:gd name="T5" fmla="*/ 151 h 151"/>
                <a:gd name="T6" fmla="*/ 35 w 120"/>
                <a:gd name="T7" fmla="*/ 151 h 151"/>
                <a:gd name="T8" fmla="*/ 120 w 120"/>
                <a:gd name="T9" fmla="*/ 151 h 151"/>
                <a:gd name="T10" fmla="*/ 79 w 120"/>
                <a:gd name="T11" fmla="*/ 46 h 151"/>
                <a:gd name="T12" fmla="*/ 60 w 120"/>
                <a:gd name="T13" fmla="*/ 0 h 151"/>
                <a:gd name="T14" fmla="*/ 55 w 120"/>
                <a:gd name="T15" fmla="*/ 14 h 151"/>
                <a:gd name="T16" fmla="*/ 60 w 120"/>
                <a:gd name="T17" fmla="*/ 16 h 151"/>
                <a:gd name="T18" fmla="*/ 55 w 120"/>
                <a:gd name="T19" fmla="*/ 18 h 151"/>
                <a:gd name="T20" fmla="*/ 67 w 120"/>
                <a:gd name="T21" fmla="*/ 51 h 151"/>
                <a:gd name="T22" fmla="*/ 102 w 120"/>
                <a:gd name="T23" fmla="*/ 139 h 151"/>
                <a:gd name="T24" fmla="*/ 35 w 120"/>
                <a:gd name="T25" fmla="*/ 139 h 151"/>
                <a:gd name="T26" fmla="*/ 18 w 120"/>
                <a:gd name="T27" fmla="*/ 139 h 151"/>
                <a:gd name="T28" fmla="*/ 66 w 120"/>
                <a:gd name="T29" fmla="*/ 18 h 151"/>
                <a:gd name="T30" fmla="*/ 60 w 120"/>
                <a:gd name="T31" fmla="*/ 16 h 151"/>
                <a:gd name="T32" fmla="*/ 55 w 120"/>
                <a:gd name="T33" fmla="*/ 18 h 151"/>
                <a:gd name="T34" fmla="*/ 60 w 120"/>
                <a:gd name="T35" fmla="*/ 16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0" h="151">
                  <a:moveTo>
                    <a:pt x="60" y="16"/>
                  </a:moveTo>
                  <a:lnTo>
                    <a:pt x="55" y="14"/>
                  </a:lnTo>
                  <a:lnTo>
                    <a:pt x="0" y="151"/>
                  </a:lnTo>
                  <a:lnTo>
                    <a:pt x="35" y="151"/>
                  </a:lnTo>
                  <a:lnTo>
                    <a:pt x="120" y="151"/>
                  </a:lnTo>
                  <a:lnTo>
                    <a:pt x="79" y="46"/>
                  </a:lnTo>
                  <a:lnTo>
                    <a:pt x="60" y="0"/>
                  </a:lnTo>
                  <a:lnTo>
                    <a:pt x="55" y="14"/>
                  </a:lnTo>
                  <a:lnTo>
                    <a:pt x="60" y="16"/>
                  </a:lnTo>
                  <a:lnTo>
                    <a:pt x="55" y="18"/>
                  </a:lnTo>
                  <a:lnTo>
                    <a:pt x="67" y="51"/>
                  </a:lnTo>
                  <a:lnTo>
                    <a:pt x="102" y="139"/>
                  </a:lnTo>
                  <a:lnTo>
                    <a:pt x="35" y="139"/>
                  </a:lnTo>
                  <a:lnTo>
                    <a:pt x="18" y="139"/>
                  </a:lnTo>
                  <a:lnTo>
                    <a:pt x="66" y="18"/>
                  </a:lnTo>
                  <a:lnTo>
                    <a:pt x="60" y="16"/>
                  </a:lnTo>
                  <a:lnTo>
                    <a:pt x="55" y="18"/>
                  </a:lnTo>
                  <a:lnTo>
                    <a:pt x="60" y="16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01" name="Freeform 537"/>
            <p:cNvSpPr>
              <a:spLocks/>
            </p:cNvSpPr>
            <p:nvPr userDrawn="1"/>
          </p:nvSpPr>
          <p:spPr bwMode="auto">
            <a:xfrm>
              <a:off x="6565901" y="3189288"/>
              <a:ext cx="296863" cy="508000"/>
            </a:xfrm>
            <a:custGeom>
              <a:avLst/>
              <a:gdLst>
                <a:gd name="T0" fmla="*/ 124 w 187"/>
                <a:gd name="T1" fmla="*/ 160 h 320"/>
                <a:gd name="T2" fmla="*/ 61 w 187"/>
                <a:gd name="T3" fmla="*/ 0 h 320"/>
                <a:gd name="T4" fmla="*/ 0 w 187"/>
                <a:gd name="T5" fmla="*/ 155 h 320"/>
                <a:gd name="T6" fmla="*/ 65 w 187"/>
                <a:gd name="T7" fmla="*/ 320 h 320"/>
                <a:gd name="T8" fmla="*/ 187 w 187"/>
                <a:gd name="T9" fmla="*/ 320 h 320"/>
                <a:gd name="T10" fmla="*/ 124 w 187"/>
                <a:gd name="T11" fmla="*/ 16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7" h="320">
                  <a:moveTo>
                    <a:pt x="124" y="160"/>
                  </a:moveTo>
                  <a:lnTo>
                    <a:pt x="61" y="0"/>
                  </a:lnTo>
                  <a:lnTo>
                    <a:pt x="0" y="155"/>
                  </a:lnTo>
                  <a:lnTo>
                    <a:pt x="65" y="320"/>
                  </a:lnTo>
                  <a:lnTo>
                    <a:pt x="187" y="320"/>
                  </a:lnTo>
                  <a:lnTo>
                    <a:pt x="124" y="16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02" name="Freeform 538"/>
            <p:cNvSpPr>
              <a:spLocks/>
            </p:cNvSpPr>
            <p:nvPr userDrawn="1"/>
          </p:nvSpPr>
          <p:spPr bwMode="auto">
            <a:xfrm>
              <a:off x="6554788" y="3162300"/>
              <a:ext cx="322263" cy="544513"/>
            </a:xfrm>
            <a:custGeom>
              <a:avLst/>
              <a:gdLst>
                <a:gd name="T0" fmla="*/ 131 w 203"/>
                <a:gd name="T1" fmla="*/ 177 h 343"/>
                <a:gd name="T2" fmla="*/ 137 w 203"/>
                <a:gd name="T3" fmla="*/ 175 h 343"/>
                <a:gd name="T4" fmla="*/ 68 w 203"/>
                <a:gd name="T5" fmla="*/ 0 h 343"/>
                <a:gd name="T6" fmla="*/ 0 w 203"/>
                <a:gd name="T7" fmla="*/ 172 h 343"/>
                <a:gd name="T8" fmla="*/ 68 w 203"/>
                <a:gd name="T9" fmla="*/ 343 h 343"/>
                <a:gd name="T10" fmla="*/ 203 w 203"/>
                <a:gd name="T11" fmla="*/ 343 h 343"/>
                <a:gd name="T12" fmla="*/ 137 w 203"/>
                <a:gd name="T13" fmla="*/ 175 h 343"/>
                <a:gd name="T14" fmla="*/ 131 w 203"/>
                <a:gd name="T15" fmla="*/ 177 h 343"/>
                <a:gd name="T16" fmla="*/ 126 w 203"/>
                <a:gd name="T17" fmla="*/ 179 h 343"/>
                <a:gd name="T18" fmla="*/ 186 w 203"/>
                <a:gd name="T19" fmla="*/ 331 h 343"/>
                <a:gd name="T20" fmla="*/ 76 w 203"/>
                <a:gd name="T21" fmla="*/ 331 h 343"/>
                <a:gd name="T22" fmla="*/ 13 w 203"/>
                <a:gd name="T23" fmla="*/ 172 h 343"/>
                <a:gd name="T24" fmla="*/ 68 w 203"/>
                <a:gd name="T25" fmla="*/ 33 h 343"/>
                <a:gd name="T26" fmla="*/ 126 w 203"/>
                <a:gd name="T27" fmla="*/ 179 h 343"/>
                <a:gd name="T28" fmla="*/ 131 w 203"/>
                <a:gd name="T29" fmla="*/ 177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3" h="343">
                  <a:moveTo>
                    <a:pt x="131" y="177"/>
                  </a:moveTo>
                  <a:lnTo>
                    <a:pt x="137" y="175"/>
                  </a:lnTo>
                  <a:lnTo>
                    <a:pt x="68" y="0"/>
                  </a:lnTo>
                  <a:lnTo>
                    <a:pt x="0" y="172"/>
                  </a:lnTo>
                  <a:lnTo>
                    <a:pt x="68" y="343"/>
                  </a:lnTo>
                  <a:lnTo>
                    <a:pt x="203" y="343"/>
                  </a:lnTo>
                  <a:lnTo>
                    <a:pt x="137" y="175"/>
                  </a:lnTo>
                  <a:lnTo>
                    <a:pt x="131" y="177"/>
                  </a:lnTo>
                  <a:lnTo>
                    <a:pt x="126" y="179"/>
                  </a:lnTo>
                  <a:lnTo>
                    <a:pt x="186" y="331"/>
                  </a:lnTo>
                  <a:lnTo>
                    <a:pt x="76" y="331"/>
                  </a:lnTo>
                  <a:lnTo>
                    <a:pt x="13" y="172"/>
                  </a:lnTo>
                  <a:lnTo>
                    <a:pt x="68" y="33"/>
                  </a:lnTo>
                  <a:lnTo>
                    <a:pt x="126" y="179"/>
                  </a:lnTo>
                  <a:lnTo>
                    <a:pt x="131" y="177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03" name="Freeform 539"/>
            <p:cNvSpPr>
              <a:spLocks/>
            </p:cNvSpPr>
            <p:nvPr userDrawn="1"/>
          </p:nvSpPr>
          <p:spPr bwMode="auto">
            <a:xfrm>
              <a:off x="6462713" y="3435350"/>
              <a:ext cx="206375" cy="261938"/>
            </a:xfrm>
            <a:custGeom>
              <a:avLst/>
              <a:gdLst>
                <a:gd name="T0" fmla="*/ 63 w 130"/>
                <a:gd name="T1" fmla="*/ 5 h 165"/>
                <a:gd name="T2" fmla="*/ 0 w 130"/>
                <a:gd name="T3" fmla="*/ 165 h 165"/>
                <a:gd name="T4" fmla="*/ 126 w 130"/>
                <a:gd name="T5" fmla="*/ 165 h 165"/>
                <a:gd name="T6" fmla="*/ 130 w 130"/>
                <a:gd name="T7" fmla="*/ 165 h 165"/>
                <a:gd name="T8" fmla="*/ 65 w 130"/>
                <a:gd name="T9" fmla="*/ 0 h 165"/>
                <a:gd name="T10" fmla="*/ 63 w 130"/>
                <a:gd name="T11" fmla="*/ 5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65">
                  <a:moveTo>
                    <a:pt x="63" y="5"/>
                  </a:moveTo>
                  <a:lnTo>
                    <a:pt x="0" y="165"/>
                  </a:lnTo>
                  <a:lnTo>
                    <a:pt x="126" y="165"/>
                  </a:lnTo>
                  <a:lnTo>
                    <a:pt x="130" y="165"/>
                  </a:lnTo>
                  <a:lnTo>
                    <a:pt x="65" y="0"/>
                  </a:lnTo>
                  <a:lnTo>
                    <a:pt x="63" y="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04" name="Freeform 540"/>
            <p:cNvSpPr>
              <a:spLocks/>
            </p:cNvSpPr>
            <p:nvPr userDrawn="1"/>
          </p:nvSpPr>
          <p:spPr bwMode="auto">
            <a:xfrm>
              <a:off x="6448426" y="3409950"/>
              <a:ext cx="234950" cy="296863"/>
            </a:xfrm>
            <a:custGeom>
              <a:avLst/>
              <a:gdLst>
                <a:gd name="T0" fmla="*/ 72 w 148"/>
                <a:gd name="T1" fmla="*/ 21 h 187"/>
                <a:gd name="T2" fmla="*/ 66 w 148"/>
                <a:gd name="T3" fmla="*/ 19 h 187"/>
                <a:gd name="T4" fmla="*/ 0 w 148"/>
                <a:gd name="T5" fmla="*/ 187 h 187"/>
                <a:gd name="T6" fmla="*/ 135 w 148"/>
                <a:gd name="T7" fmla="*/ 187 h 187"/>
                <a:gd name="T8" fmla="*/ 139 w 148"/>
                <a:gd name="T9" fmla="*/ 187 h 187"/>
                <a:gd name="T10" fmla="*/ 148 w 148"/>
                <a:gd name="T11" fmla="*/ 187 h 187"/>
                <a:gd name="T12" fmla="*/ 74 w 148"/>
                <a:gd name="T13" fmla="*/ 0 h 187"/>
                <a:gd name="T14" fmla="*/ 66 w 148"/>
                <a:gd name="T15" fmla="*/ 19 h 187"/>
                <a:gd name="T16" fmla="*/ 72 w 148"/>
                <a:gd name="T17" fmla="*/ 21 h 187"/>
                <a:gd name="T18" fmla="*/ 78 w 148"/>
                <a:gd name="T19" fmla="*/ 23 h 187"/>
                <a:gd name="T20" fmla="*/ 79 w 148"/>
                <a:gd name="T21" fmla="*/ 18 h 187"/>
                <a:gd name="T22" fmla="*/ 74 w 148"/>
                <a:gd name="T23" fmla="*/ 16 h 187"/>
                <a:gd name="T24" fmla="*/ 68 w 148"/>
                <a:gd name="T25" fmla="*/ 18 h 187"/>
                <a:gd name="T26" fmla="*/ 133 w 148"/>
                <a:gd name="T27" fmla="*/ 184 h 187"/>
                <a:gd name="T28" fmla="*/ 139 w 148"/>
                <a:gd name="T29" fmla="*/ 181 h 187"/>
                <a:gd name="T30" fmla="*/ 139 w 148"/>
                <a:gd name="T31" fmla="*/ 175 h 187"/>
                <a:gd name="T32" fmla="*/ 135 w 148"/>
                <a:gd name="T33" fmla="*/ 175 h 187"/>
                <a:gd name="T34" fmla="*/ 18 w 148"/>
                <a:gd name="T35" fmla="*/ 175 h 187"/>
                <a:gd name="T36" fmla="*/ 78 w 148"/>
                <a:gd name="T37" fmla="*/ 23 h 187"/>
                <a:gd name="T38" fmla="*/ 72 w 148"/>
                <a:gd name="T39" fmla="*/ 21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8" h="187">
                  <a:moveTo>
                    <a:pt x="72" y="21"/>
                  </a:moveTo>
                  <a:lnTo>
                    <a:pt x="66" y="19"/>
                  </a:lnTo>
                  <a:lnTo>
                    <a:pt x="0" y="187"/>
                  </a:lnTo>
                  <a:lnTo>
                    <a:pt x="135" y="187"/>
                  </a:lnTo>
                  <a:lnTo>
                    <a:pt x="139" y="187"/>
                  </a:lnTo>
                  <a:lnTo>
                    <a:pt x="148" y="187"/>
                  </a:lnTo>
                  <a:lnTo>
                    <a:pt x="74" y="0"/>
                  </a:lnTo>
                  <a:lnTo>
                    <a:pt x="66" y="19"/>
                  </a:lnTo>
                  <a:lnTo>
                    <a:pt x="72" y="21"/>
                  </a:lnTo>
                  <a:lnTo>
                    <a:pt x="78" y="23"/>
                  </a:lnTo>
                  <a:lnTo>
                    <a:pt x="79" y="18"/>
                  </a:lnTo>
                  <a:lnTo>
                    <a:pt x="74" y="16"/>
                  </a:lnTo>
                  <a:lnTo>
                    <a:pt x="68" y="18"/>
                  </a:lnTo>
                  <a:lnTo>
                    <a:pt x="133" y="184"/>
                  </a:lnTo>
                  <a:lnTo>
                    <a:pt x="139" y="181"/>
                  </a:lnTo>
                  <a:lnTo>
                    <a:pt x="139" y="175"/>
                  </a:lnTo>
                  <a:lnTo>
                    <a:pt x="135" y="175"/>
                  </a:lnTo>
                  <a:lnTo>
                    <a:pt x="18" y="175"/>
                  </a:lnTo>
                  <a:lnTo>
                    <a:pt x="78" y="23"/>
                  </a:lnTo>
                  <a:lnTo>
                    <a:pt x="72" y="21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05" name="Rectangle 541"/>
            <p:cNvSpPr>
              <a:spLocks noChangeArrowheads="1"/>
            </p:cNvSpPr>
            <p:nvPr userDrawn="1"/>
          </p:nvSpPr>
          <p:spPr bwMode="auto">
            <a:xfrm>
              <a:off x="7534276" y="3619500"/>
              <a:ext cx="1270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06" name="Freeform 542"/>
            <p:cNvSpPr>
              <a:spLocks/>
            </p:cNvSpPr>
            <p:nvPr userDrawn="1"/>
          </p:nvSpPr>
          <p:spPr bwMode="auto">
            <a:xfrm>
              <a:off x="7534276" y="3619500"/>
              <a:ext cx="12700" cy="19050"/>
            </a:xfrm>
            <a:custGeom>
              <a:avLst/>
              <a:gdLst>
                <a:gd name="T0" fmla="*/ 0 w 8"/>
                <a:gd name="T1" fmla="*/ 12 h 12"/>
                <a:gd name="T2" fmla="*/ 8 w 8"/>
                <a:gd name="T3" fmla="*/ 12 h 12"/>
                <a:gd name="T4" fmla="*/ 8 w 8"/>
                <a:gd name="T5" fmla="*/ 0 h 12"/>
                <a:gd name="T6" fmla="*/ 0 w 8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2">
                  <a:moveTo>
                    <a:pt x="0" y="12"/>
                  </a:moveTo>
                  <a:lnTo>
                    <a:pt x="8" y="12"/>
                  </a:lnTo>
                  <a:lnTo>
                    <a:pt x="8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07" name="Freeform 543"/>
            <p:cNvSpPr>
              <a:spLocks noEditPoints="1"/>
            </p:cNvSpPr>
            <p:nvPr userDrawn="1"/>
          </p:nvSpPr>
          <p:spPr bwMode="auto">
            <a:xfrm>
              <a:off x="7570788" y="3619500"/>
              <a:ext cx="333375" cy="19050"/>
            </a:xfrm>
            <a:custGeom>
              <a:avLst/>
              <a:gdLst>
                <a:gd name="T0" fmla="*/ 203 w 210"/>
                <a:gd name="T1" fmla="*/ 12 h 12"/>
                <a:gd name="T2" fmla="*/ 210 w 210"/>
                <a:gd name="T3" fmla="*/ 12 h 12"/>
                <a:gd name="T4" fmla="*/ 210 w 210"/>
                <a:gd name="T5" fmla="*/ 0 h 12"/>
                <a:gd name="T6" fmla="*/ 203 w 210"/>
                <a:gd name="T7" fmla="*/ 0 h 12"/>
                <a:gd name="T8" fmla="*/ 203 w 210"/>
                <a:gd name="T9" fmla="*/ 12 h 12"/>
                <a:gd name="T10" fmla="*/ 177 w 210"/>
                <a:gd name="T11" fmla="*/ 12 h 12"/>
                <a:gd name="T12" fmla="*/ 190 w 210"/>
                <a:gd name="T13" fmla="*/ 12 h 12"/>
                <a:gd name="T14" fmla="*/ 190 w 210"/>
                <a:gd name="T15" fmla="*/ 0 h 12"/>
                <a:gd name="T16" fmla="*/ 177 w 210"/>
                <a:gd name="T17" fmla="*/ 0 h 12"/>
                <a:gd name="T18" fmla="*/ 177 w 210"/>
                <a:gd name="T19" fmla="*/ 12 h 12"/>
                <a:gd name="T20" fmla="*/ 152 w 210"/>
                <a:gd name="T21" fmla="*/ 12 h 12"/>
                <a:gd name="T22" fmla="*/ 165 w 210"/>
                <a:gd name="T23" fmla="*/ 12 h 12"/>
                <a:gd name="T24" fmla="*/ 165 w 210"/>
                <a:gd name="T25" fmla="*/ 0 h 12"/>
                <a:gd name="T26" fmla="*/ 152 w 210"/>
                <a:gd name="T27" fmla="*/ 0 h 12"/>
                <a:gd name="T28" fmla="*/ 152 w 210"/>
                <a:gd name="T29" fmla="*/ 12 h 12"/>
                <a:gd name="T30" fmla="*/ 127 w 210"/>
                <a:gd name="T31" fmla="*/ 12 h 12"/>
                <a:gd name="T32" fmla="*/ 139 w 210"/>
                <a:gd name="T33" fmla="*/ 12 h 12"/>
                <a:gd name="T34" fmla="*/ 139 w 210"/>
                <a:gd name="T35" fmla="*/ 0 h 12"/>
                <a:gd name="T36" fmla="*/ 127 w 210"/>
                <a:gd name="T37" fmla="*/ 0 h 12"/>
                <a:gd name="T38" fmla="*/ 127 w 210"/>
                <a:gd name="T39" fmla="*/ 12 h 12"/>
                <a:gd name="T40" fmla="*/ 101 w 210"/>
                <a:gd name="T41" fmla="*/ 12 h 12"/>
                <a:gd name="T42" fmla="*/ 114 w 210"/>
                <a:gd name="T43" fmla="*/ 12 h 12"/>
                <a:gd name="T44" fmla="*/ 114 w 210"/>
                <a:gd name="T45" fmla="*/ 0 h 12"/>
                <a:gd name="T46" fmla="*/ 101 w 210"/>
                <a:gd name="T47" fmla="*/ 0 h 12"/>
                <a:gd name="T48" fmla="*/ 101 w 210"/>
                <a:gd name="T49" fmla="*/ 12 h 12"/>
                <a:gd name="T50" fmla="*/ 76 w 210"/>
                <a:gd name="T51" fmla="*/ 12 h 12"/>
                <a:gd name="T52" fmla="*/ 89 w 210"/>
                <a:gd name="T53" fmla="*/ 12 h 12"/>
                <a:gd name="T54" fmla="*/ 89 w 210"/>
                <a:gd name="T55" fmla="*/ 0 h 12"/>
                <a:gd name="T56" fmla="*/ 76 w 210"/>
                <a:gd name="T57" fmla="*/ 0 h 12"/>
                <a:gd name="T58" fmla="*/ 76 w 210"/>
                <a:gd name="T59" fmla="*/ 12 h 12"/>
                <a:gd name="T60" fmla="*/ 51 w 210"/>
                <a:gd name="T61" fmla="*/ 12 h 12"/>
                <a:gd name="T62" fmla="*/ 63 w 210"/>
                <a:gd name="T63" fmla="*/ 12 h 12"/>
                <a:gd name="T64" fmla="*/ 63 w 210"/>
                <a:gd name="T65" fmla="*/ 0 h 12"/>
                <a:gd name="T66" fmla="*/ 51 w 210"/>
                <a:gd name="T67" fmla="*/ 0 h 12"/>
                <a:gd name="T68" fmla="*/ 51 w 210"/>
                <a:gd name="T69" fmla="*/ 12 h 12"/>
                <a:gd name="T70" fmla="*/ 26 w 210"/>
                <a:gd name="T71" fmla="*/ 12 h 12"/>
                <a:gd name="T72" fmla="*/ 38 w 210"/>
                <a:gd name="T73" fmla="*/ 12 h 12"/>
                <a:gd name="T74" fmla="*/ 38 w 210"/>
                <a:gd name="T75" fmla="*/ 0 h 12"/>
                <a:gd name="T76" fmla="*/ 26 w 210"/>
                <a:gd name="T77" fmla="*/ 0 h 12"/>
                <a:gd name="T78" fmla="*/ 26 w 210"/>
                <a:gd name="T79" fmla="*/ 12 h 12"/>
                <a:gd name="T80" fmla="*/ 0 w 210"/>
                <a:gd name="T81" fmla="*/ 12 h 12"/>
                <a:gd name="T82" fmla="*/ 13 w 210"/>
                <a:gd name="T83" fmla="*/ 12 h 12"/>
                <a:gd name="T84" fmla="*/ 13 w 210"/>
                <a:gd name="T85" fmla="*/ 0 h 12"/>
                <a:gd name="T86" fmla="*/ 0 w 210"/>
                <a:gd name="T87" fmla="*/ 0 h 12"/>
                <a:gd name="T88" fmla="*/ 0 w 210"/>
                <a:gd name="T8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10" h="12">
                  <a:moveTo>
                    <a:pt x="203" y="12"/>
                  </a:moveTo>
                  <a:lnTo>
                    <a:pt x="210" y="12"/>
                  </a:lnTo>
                  <a:lnTo>
                    <a:pt x="210" y="0"/>
                  </a:lnTo>
                  <a:lnTo>
                    <a:pt x="203" y="0"/>
                  </a:lnTo>
                  <a:lnTo>
                    <a:pt x="203" y="12"/>
                  </a:lnTo>
                  <a:close/>
                  <a:moveTo>
                    <a:pt x="177" y="12"/>
                  </a:moveTo>
                  <a:lnTo>
                    <a:pt x="190" y="12"/>
                  </a:lnTo>
                  <a:lnTo>
                    <a:pt x="190" y="0"/>
                  </a:lnTo>
                  <a:lnTo>
                    <a:pt x="177" y="0"/>
                  </a:lnTo>
                  <a:lnTo>
                    <a:pt x="177" y="12"/>
                  </a:lnTo>
                  <a:close/>
                  <a:moveTo>
                    <a:pt x="152" y="12"/>
                  </a:moveTo>
                  <a:lnTo>
                    <a:pt x="165" y="12"/>
                  </a:lnTo>
                  <a:lnTo>
                    <a:pt x="165" y="0"/>
                  </a:lnTo>
                  <a:lnTo>
                    <a:pt x="152" y="0"/>
                  </a:lnTo>
                  <a:lnTo>
                    <a:pt x="152" y="12"/>
                  </a:lnTo>
                  <a:close/>
                  <a:moveTo>
                    <a:pt x="127" y="12"/>
                  </a:moveTo>
                  <a:lnTo>
                    <a:pt x="139" y="12"/>
                  </a:lnTo>
                  <a:lnTo>
                    <a:pt x="139" y="0"/>
                  </a:lnTo>
                  <a:lnTo>
                    <a:pt x="127" y="0"/>
                  </a:lnTo>
                  <a:lnTo>
                    <a:pt x="127" y="12"/>
                  </a:lnTo>
                  <a:close/>
                  <a:moveTo>
                    <a:pt x="101" y="12"/>
                  </a:moveTo>
                  <a:lnTo>
                    <a:pt x="114" y="12"/>
                  </a:lnTo>
                  <a:lnTo>
                    <a:pt x="114" y="0"/>
                  </a:lnTo>
                  <a:lnTo>
                    <a:pt x="101" y="0"/>
                  </a:lnTo>
                  <a:lnTo>
                    <a:pt x="101" y="12"/>
                  </a:lnTo>
                  <a:close/>
                  <a:moveTo>
                    <a:pt x="76" y="12"/>
                  </a:moveTo>
                  <a:lnTo>
                    <a:pt x="89" y="12"/>
                  </a:lnTo>
                  <a:lnTo>
                    <a:pt x="89" y="0"/>
                  </a:lnTo>
                  <a:lnTo>
                    <a:pt x="76" y="0"/>
                  </a:lnTo>
                  <a:lnTo>
                    <a:pt x="76" y="12"/>
                  </a:lnTo>
                  <a:close/>
                  <a:moveTo>
                    <a:pt x="51" y="12"/>
                  </a:moveTo>
                  <a:lnTo>
                    <a:pt x="63" y="12"/>
                  </a:lnTo>
                  <a:lnTo>
                    <a:pt x="63" y="0"/>
                  </a:lnTo>
                  <a:lnTo>
                    <a:pt x="51" y="0"/>
                  </a:lnTo>
                  <a:lnTo>
                    <a:pt x="51" y="12"/>
                  </a:lnTo>
                  <a:close/>
                  <a:moveTo>
                    <a:pt x="26" y="12"/>
                  </a:moveTo>
                  <a:lnTo>
                    <a:pt x="38" y="12"/>
                  </a:lnTo>
                  <a:lnTo>
                    <a:pt x="38" y="0"/>
                  </a:lnTo>
                  <a:lnTo>
                    <a:pt x="26" y="0"/>
                  </a:lnTo>
                  <a:lnTo>
                    <a:pt x="26" y="12"/>
                  </a:lnTo>
                  <a:close/>
                  <a:moveTo>
                    <a:pt x="0" y="12"/>
                  </a:moveTo>
                  <a:lnTo>
                    <a:pt x="13" y="12"/>
                  </a:lnTo>
                  <a:lnTo>
                    <a:pt x="13" y="0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08" name="Freeform 544"/>
            <p:cNvSpPr>
              <a:spLocks/>
            </p:cNvSpPr>
            <p:nvPr userDrawn="1"/>
          </p:nvSpPr>
          <p:spPr bwMode="auto">
            <a:xfrm>
              <a:off x="7915276" y="3617913"/>
              <a:ext cx="22225" cy="20638"/>
            </a:xfrm>
            <a:custGeom>
              <a:avLst/>
              <a:gdLst>
                <a:gd name="T0" fmla="*/ 0 w 14"/>
                <a:gd name="T1" fmla="*/ 13 h 13"/>
                <a:gd name="T2" fmla="*/ 14 w 14"/>
                <a:gd name="T3" fmla="*/ 13 h 13"/>
                <a:gd name="T4" fmla="*/ 14 w 14"/>
                <a:gd name="T5" fmla="*/ 0 h 13"/>
                <a:gd name="T6" fmla="*/ 2 w 14"/>
                <a:gd name="T7" fmla="*/ 0 h 13"/>
                <a:gd name="T8" fmla="*/ 2 w 14"/>
                <a:gd name="T9" fmla="*/ 1 h 13"/>
                <a:gd name="T10" fmla="*/ 0 w 14"/>
                <a:gd name="T11" fmla="*/ 1 h 13"/>
                <a:gd name="T12" fmla="*/ 0 w 14"/>
                <a:gd name="T13" fmla="*/ 13 h 13"/>
                <a:gd name="T14" fmla="*/ 0 w 14"/>
                <a:gd name="T1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13">
                  <a:moveTo>
                    <a:pt x="0" y="13"/>
                  </a:moveTo>
                  <a:lnTo>
                    <a:pt x="14" y="13"/>
                  </a:lnTo>
                  <a:lnTo>
                    <a:pt x="14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0" y="1"/>
                  </a:lnTo>
                  <a:lnTo>
                    <a:pt x="0" y="13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09" name="Freeform 545"/>
            <p:cNvSpPr>
              <a:spLocks noEditPoints="1"/>
            </p:cNvSpPr>
            <p:nvPr userDrawn="1"/>
          </p:nvSpPr>
          <p:spPr bwMode="auto">
            <a:xfrm>
              <a:off x="7918451" y="2897188"/>
              <a:ext cx="19050" cy="696913"/>
            </a:xfrm>
            <a:custGeom>
              <a:avLst/>
              <a:gdLst>
                <a:gd name="T0" fmla="*/ 12 w 12"/>
                <a:gd name="T1" fmla="*/ 0 h 439"/>
                <a:gd name="T2" fmla="*/ 0 w 12"/>
                <a:gd name="T3" fmla="*/ 3 h 439"/>
                <a:gd name="T4" fmla="*/ 12 w 12"/>
                <a:gd name="T5" fmla="*/ 27 h 439"/>
                <a:gd name="T6" fmla="*/ 0 w 12"/>
                <a:gd name="T7" fmla="*/ 15 h 439"/>
                <a:gd name="T8" fmla="*/ 12 w 12"/>
                <a:gd name="T9" fmla="*/ 27 h 439"/>
                <a:gd name="T10" fmla="*/ 12 w 12"/>
                <a:gd name="T11" fmla="*/ 39 h 439"/>
                <a:gd name="T12" fmla="*/ 0 w 12"/>
                <a:gd name="T13" fmla="*/ 51 h 439"/>
                <a:gd name="T14" fmla="*/ 12 w 12"/>
                <a:gd name="T15" fmla="*/ 75 h 439"/>
                <a:gd name="T16" fmla="*/ 0 w 12"/>
                <a:gd name="T17" fmla="*/ 63 h 439"/>
                <a:gd name="T18" fmla="*/ 12 w 12"/>
                <a:gd name="T19" fmla="*/ 75 h 439"/>
                <a:gd name="T20" fmla="*/ 12 w 12"/>
                <a:gd name="T21" fmla="*/ 87 h 439"/>
                <a:gd name="T22" fmla="*/ 0 w 12"/>
                <a:gd name="T23" fmla="*/ 100 h 439"/>
                <a:gd name="T24" fmla="*/ 12 w 12"/>
                <a:gd name="T25" fmla="*/ 124 h 439"/>
                <a:gd name="T26" fmla="*/ 0 w 12"/>
                <a:gd name="T27" fmla="*/ 112 h 439"/>
                <a:gd name="T28" fmla="*/ 12 w 12"/>
                <a:gd name="T29" fmla="*/ 124 h 439"/>
                <a:gd name="T30" fmla="*/ 12 w 12"/>
                <a:gd name="T31" fmla="*/ 136 h 439"/>
                <a:gd name="T32" fmla="*/ 0 w 12"/>
                <a:gd name="T33" fmla="*/ 148 h 439"/>
                <a:gd name="T34" fmla="*/ 12 w 12"/>
                <a:gd name="T35" fmla="*/ 172 h 439"/>
                <a:gd name="T36" fmla="*/ 0 w 12"/>
                <a:gd name="T37" fmla="*/ 160 h 439"/>
                <a:gd name="T38" fmla="*/ 12 w 12"/>
                <a:gd name="T39" fmla="*/ 172 h 439"/>
                <a:gd name="T40" fmla="*/ 12 w 12"/>
                <a:gd name="T41" fmla="*/ 184 h 439"/>
                <a:gd name="T42" fmla="*/ 0 w 12"/>
                <a:gd name="T43" fmla="*/ 197 h 439"/>
                <a:gd name="T44" fmla="*/ 12 w 12"/>
                <a:gd name="T45" fmla="*/ 221 h 439"/>
                <a:gd name="T46" fmla="*/ 0 w 12"/>
                <a:gd name="T47" fmla="*/ 209 h 439"/>
                <a:gd name="T48" fmla="*/ 12 w 12"/>
                <a:gd name="T49" fmla="*/ 221 h 439"/>
                <a:gd name="T50" fmla="*/ 12 w 12"/>
                <a:gd name="T51" fmla="*/ 233 h 439"/>
                <a:gd name="T52" fmla="*/ 0 w 12"/>
                <a:gd name="T53" fmla="*/ 245 h 439"/>
                <a:gd name="T54" fmla="*/ 12 w 12"/>
                <a:gd name="T55" fmla="*/ 269 h 439"/>
                <a:gd name="T56" fmla="*/ 0 w 12"/>
                <a:gd name="T57" fmla="*/ 257 h 439"/>
                <a:gd name="T58" fmla="*/ 12 w 12"/>
                <a:gd name="T59" fmla="*/ 269 h 439"/>
                <a:gd name="T60" fmla="*/ 12 w 12"/>
                <a:gd name="T61" fmla="*/ 281 h 439"/>
                <a:gd name="T62" fmla="*/ 0 w 12"/>
                <a:gd name="T63" fmla="*/ 294 h 439"/>
                <a:gd name="T64" fmla="*/ 12 w 12"/>
                <a:gd name="T65" fmla="*/ 318 h 439"/>
                <a:gd name="T66" fmla="*/ 0 w 12"/>
                <a:gd name="T67" fmla="*/ 306 h 439"/>
                <a:gd name="T68" fmla="*/ 12 w 12"/>
                <a:gd name="T69" fmla="*/ 318 h 439"/>
                <a:gd name="T70" fmla="*/ 12 w 12"/>
                <a:gd name="T71" fmla="*/ 330 h 439"/>
                <a:gd name="T72" fmla="*/ 0 w 12"/>
                <a:gd name="T73" fmla="*/ 342 h 439"/>
                <a:gd name="T74" fmla="*/ 12 w 12"/>
                <a:gd name="T75" fmla="*/ 366 h 439"/>
                <a:gd name="T76" fmla="*/ 0 w 12"/>
                <a:gd name="T77" fmla="*/ 354 h 439"/>
                <a:gd name="T78" fmla="*/ 12 w 12"/>
                <a:gd name="T79" fmla="*/ 366 h 439"/>
                <a:gd name="T80" fmla="*/ 12 w 12"/>
                <a:gd name="T81" fmla="*/ 379 h 439"/>
                <a:gd name="T82" fmla="*/ 0 w 12"/>
                <a:gd name="T83" fmla="*/ 391 h 439"/>
                <a:gd name="T84" fmla="*/ 12 w 12"/>
                <a:gd name="T85" fmla="*/ 415 h 439"/>
                <a:gd name="T86" fmla="*/ 0 w 12"/>
                <a:gd name="T87" fmla="*/ 403 h 439"/>
                <a:gd name="T88" fmla="*/ 12 w 12"/>
                <a:gd name="T89" fmla="*/ 415 h 439"/>
                <a:gd name="T90" fmla="*/ 12 w 12"/>
                <a:gd name="T91" fmla="*/ 427 h 439"/>
                <a:gd name="T92" fmla="*/ 0 w 12"/>
                <a:gd name="T9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2" h="439">
                  <a:moveTo>
                    <a:pt x="12" y="3"/>
                  </a:moveTo>
                  <a:lnTo>
                    <a:pt x="12" y="0"/>
                  </a:lnTo>
                  <a:lnTo>
                    <a:pt x="0" y="0"/>
                  </a:lnTo>
                  <a:lnTo>
                    <a:pt x="0" y="3"/>
                  </a:lnTo>
                  <a:lnTo>
                    <a:pt x="12" y="3"/>
                  </a:lnTo>
                  <a:close/>
                  <a:moveTo>
                    <a:pt x="12" y="27"/>
                  </a:moveTo>
                  <a:lnTo>
                    <a:pt x="12" y="15"/>
                  </a:lnTo>
                  <a:lnTo>
                    <a:pt x="0" y="15"/>
                  </a:lnTo>
                  <a:lnTo>
                    <a:pt x="0" y="27"/>
                  </a:lnTo>
                  <a:lnTo>
                    <a:pt x="12" y="27"/>
                  </a:lnTo>
                  <a:close/>
                  <a:moveTo>
                    <a:pt x="12" y="51"/>
                  </a:moveTo>
                  <a:lnTo>
                    <a:pt x="12" y="39"/>
                  </a:lnTo>
                  <a:lnTo>
                    <a:pt x="0" y="39"/>
                  </a:lnTo>
                  <a:lnTo>
                    <a:pt x="0" y="51"/>
                  </a:lnTo>
                  <a:lnTo>
                    <a:pt x="12" y="51"/>
                  </a:lnTo>
                  <a:close/>
                  <a:moveTo>
                    <a:pt x="12" y="75"/>
                  </a:moveTo>
                  <a:lnTo>
                    <a:pt x="12" y="63"/>
                  </a:lnTo>
                  <a:lnTo>
                    <a:pt x="0" y="63"/>
                  </a:lnTo>
                  <a:lnTo>
                    <a:pt x="0" y="75"/>
                  </a:lnTo>
                  <a:lnTo>
                    <a:pt x="12" y="75"/>
                  </a:lnTo>
                  <a:close/>
                  <a:moveTo>
                    <a:pt x="12" y="100"/>
                  </a:moveTo>
                  <a:lnTo>
                    <a:pt x="12" y="87"/>
                  </a:lnTo>
                  <a:lnTo>
                    <a:pt x="0" y="87"/>
                  </a:lnTo>
                  <a:lnTo>
                    <a:pt x="0" y="100"/>
                  </a:lnTo>
                  <a:lnTo>
                    <a:pt x="12" y="100"/>
                  </a:lnTo>
                  <a:close/>
                  <a:moveTo>
                    <a:pt x="12" y="124"/>
                  </a:moveTo>
                  <a:lnTo>
                    <a:pt x="12" y="112"/>
                  </a:lnTo>
                  <a:lnTo>
                    <a:pt x="0" y="112"/>
                  </a:lnTo>
                  <a:lnTo>
                    <a:pt x="0" y="124"/>
                  </a:lnTo>
                  <a:lnTo>
                    <a:pt x="12" y="124"/>
                  </a:lnTo>
                  <a:close/>
                  <a:moveTo>
                    <a:pt x="12" y="148"/>
                  </a:moveTo>
                  <a:lnTo>
                    <a:pt x="12" y="136"/>
                  </a:lnTo>
                  <a:lnTo>
                    <a:pt x="0" y="136"/>
                  </a:lnTo>
                  <a:lnTo>
                    <a:pt x="0" y="148"/>
                  </a:lnTo>
                  <a:lnTo>
                    <a:pt x="12" y="148"/>
                  </a:lnTo>
                  <a:close/>
                  <a:moveTo>
                    <a:pt x="12" y="172"/>
                  </a:moveTo>
                  <a:lnTo>
                    <a:pt x="12" y="160"/>
                  </a:lnTo>
                  <a:lnTo>
                    <a:pt x="0" y="160"/>
                  </a:lnTo>
                  <a:lnTo>
                    <a:pt x="0" y="172"/>
                  </a:lnTo>
                  <a:lnTo>
                    <a:pt x="12" y="172"/>
                  </a:lnTo>
                  <a:close/>
                  <a:moveTo>
                    <a:pt x="12" y="197"/>
                  </a:moveTo>
                  <a:lnTo>
                    <a:pt x="12" y="184"/>
                  </a:lnTo>
                  <a:lnTo>
                    <a:pt x="0" y="184"/>
                  </a:lnTo>
                  <a:lnTo>
                    <a:pt x="0" y="197"/>
                  </a:lnTo>
                  <a:lnTo>
                    <a:pt x="12" y="197"/>
                  </a:lnTo>
                  <a:close/>
                  <a:moveTo>
                    <a:pt x="12" y="221"/>
                  </a:moveTo>
                  <a:lnTo>
                    <a:pt x="12" y="209"/>
                  </a:lnTo>
                  <a:lnTo>
                    <a:pt x="0" y="209"/>
                  </a:lnTo>
                  <a:lnTo>
                    <a:pt x="0" y="221"/>
                  </a:lnTo>
                  <a:lnTo>
                    <a:pt x="12" y="221"/>
                  </a:lnTo>
                  <a:close/>
                  <a:moveTo>
                    <a:pt x="12" y="245"/>
                  </a:moveTo>
                  <a:lnTo>
                    <a:pt x="12" y="233"/>
                  </a:lnTo>
                  <a:lnTo>
                    <a:pt x="0" y="233"/>
                  </a:lnTo>
                  <a:lnTo>
                    <a:pt x="0" y="245"/>
                  </a:lnTo>
                  <a:lnTo>
                    <a:pt x="12" y="245"/>
                  </a:lnTo>
                  <a:close/>
                  <a:moveTo>
                    <a:pt x="12" y="269"/>
                  </a:moveTo>
                  <a:lnTo>
                    <a:pt x="12" y="257"/>
                  </a:lnTo>
                  <a:lnTo>
                    <a:pt x="0" y="257"/>
                  </a:lnTo>
                  <a:lnTo>
                    <a:pt x="0" y="269"/>
                  </a:lnTo>
                  <a:lnTo>
                    <a:pt x="12" y="269"/>
                  </a:lnTo>
                  <a:close/>
                  <a:moveTo>
                    <a:pt x="12" y="294"/>
                  </a:moveTo>
                  <a:lnTo>
                    <a:pt x="12" y="281"/>
                  </a:lnTo>
                  <a:lnTo>
                    <a:pt x="0" y="281"/>
                  </a:lnTo>
                  <a:lnTo>
                    <a:pt x="0" y="294"/>
                  </a:lnTo>
                  <a:lnTo>
                    <a:pt x="12" y="294"/>
                  </a:lnTo>
                  <a:close/>
                  <a:moveTo>
                    <a:pt x="12" y="318"/>
                  </a:moveTo>
                  <a:lnTo>
                    <a:pt x="12" y="306"/>
                  </a:lnTo>
                  <a:lnTo>
                    <a:pt x="0" y="306"/>
                  </a:lnTo>
                  <a:lnTo>
                    <a:pt x="0" y="318"/>
                  </a:lnTo>
                  <a:lnTo>
                    <a:pt x="12" y="318"/>
                  </a:lnTo>
                  <a:close/>
                  <a:moveTo>
                    <a:pt x="12" y="342"/>
                  </a:moveTo>
                  <a:lnTo>
                    <a:pt x="12" y="330"/>
                  </a:lnTo>
                  <a:lnTo>
                    <a:pt x="0" y="330"/>
                  </a:lnTo>
                  <a:lnTo>
                    <a:pt x="0" y="342"/>
                  </a:lnTo>
                  <a:lnTo>
                    <a:pt x="12" y="342"/>
                  </a:lnTo>
                  <a:close/>
                  <a:moveTo>
                    <a:pt x="12" y="366"/>
                  </a:moveTo>
                  <a:lnTo>
                    <a:pt x="12" y="354"/>
                  </a:lnTo>
                  <a:lnTo>
                    <a:pt x="0" y="354"/>
                  </a:lnTo>
                  <a:lnTo>
                    <a:pt x="0" y="366"/>
                  </a:lnTo>
                  <a:lnTo>
                    <a:pt x="12" y="366"/>
                  </a:lnTo>
                  <a:close/>
                  <a:moveTo>
                    <a:pt x="12" y="391"/>
                  </a:moveTo>
                  <a:lnTo>
                    <a:pt x="12" y="379"/>
                  </a:lnTo>
                  <a:lnTo>
                    <a:pt x="0" y="379"/>
                  </a:lnTo>
                  <a:lnTo>
                    <a:pt x="0" y="391"/>
                  </a:lnTo>
                  <a:lnTo>
                    <a:pt x="12" y="391"/>
                  </a:lnTo>
                  <a:close/>
                  <a:moveTo>
                    <a:pt x="12" y="415"/>
                  </a:moveTo>
                  <a:lnTo>
                    <a:pt x="12" y="403"/>
                  </a:lnTo>
                  <a:lnTo>
                    <a:pt x="0" y="403"/>
                  </a:lnTo>
                  <a:lnTo>
                    <a:pt x="0" y="415"/>
                  </a:lnTo>
                  <a:lnTo>
                    <a:pt x="12" y="415"/>
                  </a:lnTo>
                  <a:close/>
                  <a:moveTo>
                    <a:pt x="12" y="439"/>
                  </a:moveTo>
                  <a:lnTo>
                    <a:pt x="12" y="427"/>
                  </a:lnTo>
                  <a:lnTo>
                    <a:pt x="0" y="427"/>
                  </a:lnTo>
                  <a:lnTo>
                    <a:pt x="0" y="439"/>
                  </a:lnTo>
                  <a:lnTo>
                    <a:pt x="12" y="439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10" name="Rectangle 546"/>
            <p:cNvSpPr>
              <a:spLocks noChangeArrowheads="1"/>
            </p:cNvSpPr>
            <p:nvPr userDrawn="1"/>
          </p:nvSpPr>
          <p:spPr bwMode="auto">
            <a:xfrm>
              <a:off x="7918451" y="2874963"/>
              <a:ext cx="19050" cy="11113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11" name="Freeform 547"/>
            <p:cNvSpPr>
              <a:spLocks/>
            </p:cNvSpPr>
            <p:nvPr userDrawn="1"/>
          </p:nvSpPr>
          <p:spPr bwMode="auto">
            <a:xfrm>
              <a:off x="7918451" y="2874963"/>
              <a:ext cx="19050" cy="11113"/>
            </a:xfrm>
            <a:custGeom>
              <a:avLst/>
              <a:gdLst>
                <a:gd name="T0" fmla="*/ 12 w 12"/>
                <a:gd name="T1" fmla="*/ 7 h 7"/>
                <a:gd name="T2" fmla="*/ 12 w 12"/>
                <a:gd name="T3" fmla="*/ 0 h 7"/>
                <a:gd name="T4" fmla="*/ 0 w 12"/>
                <a:gd name="T5" fmla="*/ 0 h 7"/>
                <a:gd name="T6" fmla="*/ 0 w 12"/>
                <a:gd name="T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7">
                  <a:moveTo>
                    <a:pt x="12" y="7"/>
                  </a:moveTo>
                  <a:lnTo>
                    <a:pt x="12" y="0"/>
                  </a:lnTo>
                  <a:lnTo>
                    <a:pt x="0" y="0"/>
                  </a:lnTo>
                  <a:lnTo>
                    <a:pt x="0" y="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12" name="Oval 548"/>
            <p:cNvSpPr>
              <a:spLocks noChangeArrowheads="1"/>
            </p:cNvSpPr>
            <p:nvPr userDrawn="1"/>
          </p:nvSpPr>
          <p:spPr bwMode="auto">
            <a:xfrm>
              <a:off x="7451726" y="3584575"/>
              <a:ext cx="90488" cy="90488"/>
            </a:xfrm>
            <a:prstGeom prst="ellipse">
              <a:avLst/>
            </a:pr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13" name="Freeform 549"/>
            <p:cNvSpPr>
              <a:spLocks/>
            </p:cNvSpPr>
            <p:nvPr userDrawn="1"/>
          </p:nvSpPr>
          <p:spPr bwMode="auto">
            <a:xfrm>
              <a:off x="7442201" y="3575050"/>
              <a:ext cx="109538" cy="109538"/>
            </a:xfrm>
            <a:custGeom>
              <a:avLst/>
              <a:gdLst>
                <a:gd name="T0" fmla="*/ 6 w 69"/>
                <a:gd name="T1" fmla="*/ 34 h 69"/>
                <a:gd name="T2" fmla="*/ 0 w 69"/>
                <a:gd name="T3" fmla="*/ 34 h 69"/>
                <a:gd name="T4" fmla="*/ 35 w 69"/>
                <a:gd name="T5" fmla="*/ 69 h 69"/>
                <a:gd name="T6" fmla="*/ 69 w 69"/>
                <a:gd name="T7" fmla="*/ 34 h 69"/>
                <a:gd name="T8" fmla="*/ 35 w 69"/>
                <a:gd name="T9" fmla="*/ 0 h 69"/>
                <a:gd name="T10" fmla="*/ 0 w 69"/>
                <a:gd name="T11" fmla="*/ 34 h 69"/>
                <a:gd name="T12" fmla="*/ 6 w 69"/>
                <a:gd name="T13" fmla="*/ 34 h 69"/>
                <a:gd name="T14" fmla="*/ 12 w 69"/>
                <a:gd name="T15" fmla="*/ 34 h 69"/>
                <a:gd name="T16" fmla="*/ 19 w 69"/>
                <a:gd name="T17" fmla="*/ 18 h 69"/>
                <a:gd name="T18" fmla="*/ 35 w 69"/>
                <a:gd name="T19" fmla="*/ 12 h 69"/>
                <a:gd name="T20" fmla="*/ 51 w 69"/>
                <a:gd name="T21" fmla="*/ 18 h 69"/>
                <a:gd name="T22" fmla="*/ 57 w 69"/>
                <a:gd name="T23" fmla="*/ 34 h 69"/>
                <a:gd name="T24" fmla="*/ 51 w 69"/>
                <a:gd name="T25" fmla="*/ 50 h 69"/>
                <a:gd name="T26" fmla="*/ 35 w 69"/>
                <a:gd name="T27" fmla="*/ 57 h 69"/>
                <a:gd name="T28" fmla="*/ 19 w 69"/>
                <a:gd name="T29" fmla="*/ 50 h 69"/>
                <a:gd name="T30" fmla="*/ 12 w 69"/>
                <a:gd name="T31" fmla="*/ 34 h 69"/>
                <a:gd name="T32" fmla="*/ 6 w 69"/>
                <a:gd name="T33" fmla="*/ 3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" h="69">
                  <a:moveTo>
                    <a:pt x="6" y="34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0" y="53"/>
                    <a:pt x="16" y="69"/>
                    <a:pt x="35" y="69"/>
                  </a:cubicBezTo>
                  <a:cubicBezTo>
                    <a:pt x="54" y="69"/>
                    <a:pt x="69" y="53"/>
                    <a:pt x="69" y="34"/>
                  </a:cubicBezTo>
                  <a:cubicBezTo>
                    <a:pt x="69" y="15"/>
                    <a:pt x="54" y="0"/>
                    <a:pt x="35" y="0"/>
                  </a:cubicBezTo>
                  <a:cubicBezTo>
                    <a:pt x="16" y="0"/>
                    <a:pt x="0" y="15"/>
                    <a:pt x="0" y="34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12" y="28"/>
                    <a:pt x="15" y="23"/>
                    <a:pt x="19" y="18"/>
                  </a:cubicBezTo>
                  <a:cubicBezTo>
                    <a:pt x="23" y="14"/>
                    <a:pt x="28" y="12"/>
                    <a:pt x="35" y="12"/>
                  </a:cubicBezTo>
                  <a:cubicBezTo>
                    <a:pt x="41" y="12"/>
                    <a:pt x="46" y="14"/>
                    <a:pt x="51" y="18"/>
                  </a:cubicBezTo>
                  <a:cubicBezTo>
                    <a:pt x="55" y="23"/>
                    <a:pt x="57" y="28"/>
                    <a:pt x="57" y="34"/>
                  </a:cubicBezTo>
                  <a:cubicBezTo>
                    <a:pt x="57" y="41"/>
                    <a:pt x="55" y="46"/>
                    <a:pt x="51" y="50"/>
                  </a:cubicBezTo>
                  <a:cubicBezTo>
                    <a:pt x="46" y="54"/>
                    <a:pt x="41" y="57"/>
                    <a:pt x="35" y="57"/>
                  </a:cubicBezTo>
                  <a:cubicBezTo>
                    <a:pt x="28" y="57"/>
                    <a:pt x="23" y="54"/>
                    <a:pt x="19" y="50"/>
                  </a:cubicBezTo>
                  <a:cubicBezTo>
                    <a:pt x="15" y="46"/>
                    <a:pt x="12" y="41"/>
                    <a:pt x="12" y="34"/>
                  </a:cubicBezTo>
                  <a:lnTo>
                    <a:pt x="6" y="34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14" name="Rectangle 550"/>
            <p:cNvSpPr>
              <a:spLocks noChangeArrowheads="1"/>
            </p:cNvSpPr>
            <p:nvPr userDrawn="1"/>
          </p:nvSpPr>
          <p:spPr bwMode="auto">
            <a:xfrm>
              <a:off x="9104313" y="3005138"/>
              <a:ext cx="1270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15" name="Freeform 551"/>
            <p:cNvSpPr>
              <a:spLocks/>
            </p:cNvSpPr>
            <p:nvPr userDrawn="1"/>
          </p:nvSpPr>
          <p:spPr bwMode="auto">
            <a:xfrm>
              <a:off x="9104313" y="3005138"/>
              <a:ext cx="12700" cy="19050"/>
            </a:xfrm>
            <a:custGeom>
              <a:avLst/>
              <a:gdLst>
                <a:gd name="T0" fmla="*/ 8 w 8"/>
                <a:gd name="T1" fmla="*/ 0 h 12"/>
                <a:gd name="T2" fmla="*/ 0 w 8"/>
                <a:gd name="T3" fmla="*/ 0 h 12"/>
                <a:gd name="T4" fmla="*/ 0 w 8"/>
                <a:gd name="T5" fmla="*/ 12 h 12"/>
                <a:gd name="T6" fmla="*/ 8 w 8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2">
                  <a:moveTo>
                    <a:pt x="8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8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16" name="Freeform 552"/>
            <p:cNvSpPr>
              <a:spLocks noEditPoints="1"/>
            </p:cNvSpPr>
            <p:nvPr userDrawn="1"/>
          </p:nvSpPr>
          <p:spPr bwMode="auto">
            <a:xfrm>
              <a:off x="8351838" y="3005138"/>
              <a:ext cx="730250" cy="19050"/>
            </a:xfrm>
            <a:custGeom>
              <a:avLst/>
              <a:gdLst>
                <a:gd name="T0" fmla="*/ 0 w 460"/>
                <a:gd name="T1" fmla="*/ 0 h 12"/>
                <a:gd name="T2" fmla="*/ 7 w 460"/>
                <a:gd name="T3" fmla="*/ 12 h 12"/>
                <a:gd name="T4" fmla="*/ 31 w 460"/>
                <a:gd name="T5" fmla="*/ 0 h 12"/>
                <a:gd name="T6" fmla="*/ 19 w 460"/>
                <a:gd name="T7" fmla="*/ 12 h 12"/>
                <a:gd name="T8" fmla="*/ 31 w 460"/>
                <a:gd name="T9" fmla="*/ 0 h 12"/>
                <a:gd name="T10" fmla="*/ 43 w 460"/>
                <a:gd name="T11" fmla="*/ 0 h 12"/>
                <a:gd name="T12" fmla="*/ 55 w 460"/>
                <a:gd name="T13" fmla="*/ 12 h 12"/>
                <a:gd name="T14" fmla="*/ 79 w 460"/>
                <a:gd name="T15" fmla="*/ 0 h 12"/>
                <a:gd name="T16" fmla="*/ 67 w 460"/>
                <a:gd name="T17" fmla="*/ 12 h 12"/>
                <a:gd name="T18" fmla="*/ 79 w 460"/>
                <a:gd name="T19" fmla="*/ 0 h 12"/>
                <a:gd name="T20" fmla="*/ 91 w 460"/>
                <a:gd name="T21" fmla="*/ 0 h 12"/>
                <a:gd name="T22" fmla="*/ 102 w 460"/>
                <a:gd name="T23" fmla="*/ 12 h 12"/>
                <a:gd name="T24" fmla="*/ 126 w 460"/>
                <a:gd name="T25" fmla="*/ 0 h 12"/>
                <a:gd name="T26" fmla="*/ 114 w 460"/>
                <a:gd name="T27" fmla="*/ 12 h 12"/>
                <a:gd name="T28" fmla="*/ 126 w 460"/>
                <a:gd name="T29" fmla="*/ 0 h 12"/>
                <a:gd name="T30" fmla="*/ 138 w 460"/>
                <a:gd name="T31" fmla="*/ 0 h 12"/>
                <a:gd name="T32" fmla="*/ 150 w 460"/>
                <a:gd name="T33" fmla="*/ 12 h 12"/>
                <a:gd name="T34" fmla="*/ 174 w 460"/>
                <a:gd name="T35" fmla="*/ 0 h 12"/>
                <a:gd name="T36" fmla="*/ 162 w 460"/>
                <a:gd name="T37" fmla="*/ 12 h 12"/>
                <a:gd name="T38" fmla="*/ 174 w 460"/>
                <a:gd name="T39" fmla="*/ 0 h 12"/>
                <a:gd name="T40" fmla="*/ 186 w 460"/>
                <a:gd name="T41" fmla="*/ 0 h 12"/>
                <a:gd name="T42" fmla="*/ 198 w 460"/>
                <a:gd name="T43" fmla="*/ 12 h 12"/>
                <a:gd name="T44" fmla="*/ 222 w 460"/>
                <a:gd name="T45" fmla="*/ 0 h 12"/>
                <a:gd name="T46" fmla="*/ 210 w 460"/>
                <a:gd name="T47" fmla="*/ 12 h 12"/>
                <a:gd name="T48" fmla="*/ 222 w 460"/>
                <a:gd name="T49" fmla="*/ 0 h 12"/>
                <a:gd name="T50" fmla="*/ 233 w 460"/>
                <a:gd name="T51" fmla="*/ 0 h 12"/>
                <a:gd name="T52" fmla="*/ 245 w 460"/>
                <a:gd name="T53" fmla="*/ 12 h 12"/>
                <a:gd name="T54" fmla="*/ 269 w 460"/>
                <a:gd name="T55" fmla="*/ 0 h 12"/>
                <a:gd name="T56" fmla="*/ 257 w 460"/>
                <a:gd name="T57" fmla="*/ 12 h 12"/>
                <a:gd name="T58" fmla="*/ 269 w 460"/>
                <a:gd name="T59" fmla="*/ 0 h 12"/>
                <a:gd name="T60" fmla="*/ 281 w 460"/>
                <a:gd name="T61" fmla="*/ 0 h 12"/>
                <a:gd name="T62" fmla="*/ 293 w 460"/>
                <a:gd name="T63" fmla="*/ 12 h 12"/>
                <a:gd name="T64" fmla="*/ 317 w 460"/>
                <a:gd name="T65" fmla="*/ 0 h 12"/>
                <a:gd name="T66" fmla="*/ 305 w 460"/>
                <a:gd name="T67" fmla="*/ 12 h 12"/>
                <a:gd name="T68" fmla="*/ 317 w 460"/>
                <a:gd name="T69" fmla="*/ 0 h 12"/>
                <a:gd name="T70" fmla="*/ 329 w 460"/>
                <a:gd name="T71" fmla="*/ 0 h 12"/>
                <a:gd name="T72" fmla="*/ 341 w 460"/>
                <a:gd name="T73" fmla="*/ 12 h 12"/>
                <a:gd name="T74" fmla="*/ 365 w 460"/>
                <a:gd name="T75" fmla="*/ 0 h 12"/>
                <a:gd name="T76" fmla="*/ 353 w 460"/>
                <a:gd name="T77" fmla="*/ 12 h 12"/>
                <a:gd name="T78" fmla="*/ 365 w 460"/>
                <a:gd name="T79" fmla="*/ 0 h 12"/>
                <a:gd name="T80" fmla="*/ 376 w 460"/>
                <a:gd name="T81" fmla="*/ 0 h 12"/>
                <a:gd name="T82" fmla="*/ 388 w 460"/>
                <a:gd name="T83" fmla="*/ 12 h 12"/>
                <a:gd name="T84" fmla="*/ 412 w 460"/>
                <a:gd name="T85" fmla="*/ 0 h 12"/>
                <a:gd name="T86" fmla="*/ 400 w 460"/>
                <a:gd name="T87" fmla="*/ 12 h 12"/>
                <a:gd name="T88" fmla="*/ 412 w 460"/>
                <a:gd name="T89" fmla="*/ 0 h 12"/>
                <a:gd name="T90" fmla="*/ 424 w 460"/>
                <a:gd name="T91" fmla="*/ 0 h 12"/>
                <a:gd name="T92" fmla="*/ 436 w 460"/>
                <a:gd name="T93" fmla="*/ 12 h 12"/>
                <a:gd name="T94" fmla="*/ 460 w 460"/>
                <a:gd name="T95" fmla="*/ 0 h 12"/>
                <a:gd name="T96" fmla="*/ 448 w 460"/>
                <a:gd name="T97" fmla="*/ 12 h 12"/>
                <a:gd name="T98" fmla="*/ 460 w 460"/>
                <a:gd name="T9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60" h="12">
                  <a:moveTo>
                    <a:pt x="7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7" y="12"/>
                  </a:lnTo>
                  <a:lnTo>
                    <a:pt x="7" y="0"/>
                  </a:lnTo>
                  <a:close/>
                  <a:moveTo>
                    <a:pt x="31" y="0"/>
                  </a:moveTo>
                  <a:lnTo>
                    <a:pt x="19" y="0"/>
                  </a:lnTo>
                  <a:lnTo>
                    <a:pt x="19" y="12"/>
                  </a:lnTo>
                  <a:lnTo>
                    <a:pt x="31" y="12"/>
                  </a:lnTo>
                  <a:lnTo>
                    <a:pt x="31" y="0"/>
                  </a:lnTo>
                  <a:close/>
                  <a:moveTo>
                    <a:pt x="55" y="0"/>
                  </a:moveTo>
                  <a:lnTo>
                    <a:pt x="43" y="0"/>
                  </a:lnTo>
                  <a:lnTo>
                    <a:pt x="43" y="12"/>
                  </a:lnTo>
                  <a:lnTo>
                    <a:pt x="55" y="12"/>
                  </a:lnTo>
                  <a:lnTo>
                    <a:pt x="55" y="0"/>
                  </a:lnTo>
                  <a:close/>
                  <a:moveTo>
                    <a:pt x="79" y="0"/>
                  </a:moveTo>
                  <a:lnTo>
                    <a:pt x="67" y="0"/>
                  </a:lnTo>
                  <a:lnTo>
                    <a:pt x="67" y="12"/>
                  </a:lnTo>
                  <a:lnTo>
                    <a:pt x="79" y="12"/>
                  </a:lnTo>
                  <a:lnTo>
                    <a:pt x="79" y="0"/>
                  </a:lnTo>
                  <a:close/>
                  <a:moveTo>
                    <a:pt x="102" y="0"/>
                  </a:moveTo>
                  <a:lnTo>
                    <a:pt x="91" y="0"/>
                  </a:lnTo>
                  <a:lnTo>
                    <a:pt x="91" y="12"/>
                  </a:lnTo>
                  <a:lnTo>
                    <a:pt x="102" y="12"/>
                  </a:lnTo>
                  <a:lnTo>
                    <a:pt x="102" y="0"/>
                  </a:lnTo>
                  <a:close/>
                  <a:moveTo>
                    <a:pt x="126" y="0"/>
                  </a:moveTo>
                  <a:lnTo>
                    <a:pt x="114" y="0"/>
                  </a:lnTo>
                  <a:lnTo>
                    <a:pt x="114" y="12"/>
                  </a:lnTo>
                  <a:lnTo>
                    <a:pt x="126" y="12"/>
                  </a:lnTo>
                  <a:lnTo>
                    <a:pt x="126" y="0"/>
                  </a:lnTo>
                  <a:close/>
                  <a:moveTo>
                    <a:pt x="150" y="0"/>
                  </a:moveTo>
                  <a:lnTo>
                    <a:pt x="138" y="0"/>
                  </a:lnTo>
                  <a:lnTo>
                    <a:pt x="138" y="12"/>
                  </a:lnTo>
                  <a:lnTo>
                    <a:pt x="150" y="12"/>
                  </a:lnTo>
                  <a:lnTo>
                    <a:pt x="150" y="0"/>
                  </a:lnTo>
                  <a:close/>
                  <a:moveTo>
                    <a:pt x="174" y="0"/>
                  </a:moveTo>
                  <a:lnTo>
                    <a:pt x="162" y="0"/>
                  </a:lnTo>
                  <a:lnTo>
                    <a:pt x="162" y="12"/>
                  </a:lnTo>
                  <a:lnTo>
                    <a:pt x="174" y="12"/>
                  </a:lnTo>
                  <a:lnTo>
                    <a:pt x="174" y="0"/>
                  </a:lnTo>
                  <a:close/>
                  <a:moveTo>
                    <a:pt x="198" y="0"/>
                  </a:moveTo>
                  <a:lnTo>
                    <a:pt x="186" y="0"/>
                  </a:lnTo>
                  <a:lnTo>
                    <a:pt x="186" y="12"/>
                  </a:lnTo>
                  <a:lnTo>
                    <a:pt x="198" y="12"/>
                  </a:lnTo>
                  <a:lnTo>
                    <a:pt x="198" y="0"/>
                  </a:lnTo>
                  <a:close/>
                  <a:moveTo>
                    <a:pt x="222" y="0"/>
                  </a:moveTo>
                  <a:lnTo>
                    <a:pt x="210" y="0"/>
                  </a:lnTo>
                  <a:lnTo>
                    <a:pt x="210" y="12"/>
                  </a:lnTo>
                  <a:lnTo>
                    <a:pt x="222" y="12"/>
                  </a:lnTo>
                  <a:lnTo>
                    <a:pt x="222" y="0"/>
                  </a:lnTo>
                  <a:close/>
                  <a:moveTo>
                    <a:pt x="245" y="0"/>
                  </a:moveTo>
                  <a:lnTo>
                    <a:pt x="233" y="0"/>
                  </a:lnTo>
                  <a:lnTo>
                    <a:pt x="233" y="12"/>
                  </a:lnTo>
                  <a:lnTo>
                    <a:pt x="245" y="12"/>
                  </a:lnTo>
                  <a:lnTo>
                    <a:pt x="245" y="0"/>
                  </a:lnTo>
                  <a:close/>
                  <a:moveTo>
                    <a:pt x="269" y="0"/>
                  </a:moveTo>
                  <a:lnTo>
                    <a:pt x="257" y="0"/>
                  </a:lnTo>
                  <a:lnTo>
                    <a:pt x="257" y="12"/>
                  </a:lnTo>
                  <a:lnTo>
                    <a:pt x="269" y="12"/>
                  </a:lnTo>
                  <a:lnTo>
                    <a:pt x="269" y="0"/>
                  </a:lnTo>
                  <a:close/>
                  <a:moveTo>
                    <a:pt x="293" y="0"/>
                  </a:moveTo>
                  <a:lnTo>
                    <a:pt x="281" y="0"/>
                  </a:lnTo>
                  <a:lnTo>
                    <a:pt x="281" y="12"/>
                  </a:lnTo>
                  <a:lnTo>
                    <a:pt x="293" y="12"/>
                  </a:lnTo>
                  <a:lnTo>
                    <a:pt x="293" y="0"/>
                  </a:lnTo>
                  <a:close/>
                  <a:moveTo>
                    <a:pt x="317" y="0"/>
                  </a:moveTo>
                  <a:lnTo>
                    <a:pt x="305" y="0"/>
                  </a:lnTo>
                  <a:lnTo>
                    <a:pt x="305" y="12"/>
                  </a:lnTo>
                  <a:lnTo>
                    <a:pt x="317" y="12"/>
                  </a:lnTo>
                  <a:lnTo>
                    <a:pt x="317" y="0"/>
                  </a:lnTo>
                  <a:close/>
                  <a:moveTo>
                    <a:pt x="341" y="0"/>
                  </a:moveTo>
                  <a:lnTo>
                    <a:pt x="329" y="0"/>
                  </a:lnTo>
                  <a:lnTo>
                    <a:pt x="329" y="12"/>
                  </a:lnTo>
                  <a:lnTo>
                    <a:pt x="341" y="12"/>
                  </a:lnTo>
                  <a:lnTo>
                    <a:pt x="341" y="0"/>
                  </a:lnTo>
                  <a:close/>
                  <a:moveTo>
                    <a:pt x="365" y="0"/>
                  </a:moveTo>
                  <a:lnTo>
                    <a:pt x="353" y="0"/>
                  </a:lnTo>
                  <a:lnTo>
                    <a:pt x="353" y="12"/>
                  </a:lnTo>
                  <a:lnTo>
                    <a:pt x="365" y="12"/>
                  </a:lnTo>
                  <a:lnTo>
                    <a:pt x="365" y="0"/>
                  </a:lnTo>
                  <a:close/>
                  <a:moveTo>
                    <a:pt x="388" y="0"/>
                  </a:moveTo>
                  <a:lnTo>
                    <a:pt x="376" y="0"/>
                  </a:lnTo>
                  <a:lnTo>
                    <a:pt x="376" y="12"/>
                  </a:lnTo>
                  <a:lnTo>
                    <a:pt x="388" y="12"/>
                  </a:lnTo>
                  <a:lnTo>
                    <a:pt x="388" y="0"/>
                  </a:lnTo>
                  <a:close/>
                  <a:moveTo>
                    <a:pt x="412" y="0"/>
                  </a:moveTo>
                  <a:lnTo>
                    <a:pt x="400" y="0"/>
                  </a:lnTo>
                  <a:lnTo>
                    <a:pt x="400" y="12"/>
                  </a:lnTo>
                  <a:lnTo>
                    <a:pt x="412" y="12"/>
                  </a:lnTo>
                  <a:lnTo>
                    <a:pt x="412" y="0"/>
                  </a:lnTo>
                  <a:close/>
                  <a:moveTo>
                    <a:pt x="436" y="0"/>
                  </a:moveTo>
                  <a:lnTo>
                    <a:pt x="424" y="0"/>
                  </a:lnTo>
                  <a:lnTo>
                    <a:pt x="424" y="12"/>
                  </a:lnTo>
                  <a:lnTo>
                    <a:pt x="436" y="12"/>
                  </a:lnTo>
                  <a:lnTo>
                    <a:pt x="436" y="0"/>
                  </a:lnTo>
                  <a:close/>
                  <a:moveTo>
                    <a:pt x="460" y="0"/>
                  </a:moveTo>
                  <a:lnTo>
                    <a:pt x="448" y="0"/>
                  </a:lnTo>
                  <a:lnTo>
                    <a:pt x="448" y="12"/>
                  </a:lnTo>
                  <a:lnTo>
                    <a:pt x="460" y="12"/>
                  </a:lnTo>
                  <a:lnTo>
                    <a:pt x="460" y="0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17" name="Freeform 553"/>
            <p:cNvSpPr>
              <a:spLocks/>
            </p:cNvSpPr>
            <p:nvPr userDrawn="1"/>
          </p:nvSpPr>
          <p:spPr bwMode="auto">
            <a:xfrm>
              <a:off x="8318501" y="3003550"/>
              <a:ext cx="20638" cy="20638"/>
            </a:xfrm>
            <a:custGeom>
              <a:avLst/>
              <a:gdLst>
                <a:gd name="T0" fmla="*/ 13 w 13"/>
                <a:gd name="T1" fmla="*/ 1 h 13"/>
                <a:gd name="T2" fmla="*/ 12 w 13"/>
                <a:gd name="T3" fmla="*/ 1 h 13"/>
                <a:gd name="T4" fmla="*/ 12 w 13"/>
                <a:gd name="T5" fmla="*/ 0 h 13"/>
                <a:gd name="T6" fmla="*/ 0 w 13"/>
                <a:gd name="T7" fmla="*/ 0 h 13"/>
                <a:gd name="T8" fmla="*/ 0 w 13"/>
                <a:gd name="T9" fmla="*/ 13 h 13"/>
                <a:gd name="T10" fmla="*/ 13 w 13"/>
                <a:gd name="T11" fmla="*/ 13 h 13"/>
                <a:gd name="T12" fmla="*/ 13 w 13"/>
                <a:gd name="T13" fmla="*/ 1 h 13"/>
                <a:gd name="T14" fmla="*/ 13 w 13"/>
                <a:gd name="T15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13">
                  <a:moveTo>
                    <a:pt x="13" y="1"/>
                  </a:moveTo>
                  <a:lnTo>
                    <a:pt x="12" y="1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13"/>
                  </a:lnTo>
                  <a:lnTo>
                    <a:pt x="13" y="13"/>
                  </a:lnTo>
                  <a:lnTo>
                    <a:pt x="13" y="1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18" name="Freeform 554"/>
            <p:cNvSpPr>
              <a:spLocks noEditPoints="1"/>
            </p:cNvSpPr>
            <p:nvPr userDrawn="1"/>
          </p:nvSpPr>
          <p:spPr bwMode="auto">
            <a:xfrm>
              <a:off x="8318501" y="2897188"/>
              <a:ext cx="19050" cy="82550"/>
            </a:xfrm>
            <a:custGeom>
              <a:avLst/>
              <a:gdLst>
                <a:gd name="T0" fmla="*/ 12 w 12"/>
                <a:gd name="T1" fmla="*/ 4 h 52"/>
                <a:gd name="T2" fmla="*/ 12 w 12"/>
                <a:gd name="T3" fmla="*/ 0 h 52"/>
                <a:gd name="T4" fmla="*/ 0 w 12"/>
                <a:gd name="T5" fmla="*/ 0 h 52"/>
                <a:gd name="T6" fmla="*/ 0 w 12"/>
                <a:gd name="T7" fmla="*/ 4 h 52"/>
                <a:gd name="T8" fmla="*/ 12 w 12"/>
                <a:gd name="T9" fmla="*/ 4 h 52"/>
                <a:gd name="T10" fmla="*/ 12 w 12"/>
                <a:gd name="T11" fmla="*/ 28 h 52"/>
                <a:gd name="T12" fmla="*/ 12 w 12"/>
                <a:gd name="T13" fmla="*/ 16 h 52"/>
                <a:gd name="T14" fmla="*/ 0 w 12"/>
                <a:gd name="T15" fmla="*/ 16 h 52"/>
                <a:gd name="T16" fmla="*/ 0 w 12"/>
                <a:gd name="T17" fmla="*/ 28 h 52"/>
                <a:gd name="T18" fmla="*/ 12 w 12"/>
                <a:gd name="T19" fmla="*/ 28 h 52"/>
                <a:gd name="T20" fmla="*/ 12 w 12"/>
                <a:gd name="T21" fmla="*/ 52 h 52"/>
                <a:gd name="T22" fmla="*/ 12 w 12"/>
                <a:gd name="T23" fmla="*/ 40 h 52"/>
                <a:gd name="T24" fmla="*/ 0 w 12"/>
                <a:gd name="T25" fmla="*/ 40 h 52"/>
                <a:gd name="T26" fmla="*/ 0 w 12"/>
                <a:gd name="T27" fmla="*/ 52 h 52"/>
                <a:gd name="T28" fmla="*/ 12 w 12"/>
                <a:gd name="T2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" h="52">
                  <a:moveTo>
                    <a:pt x="12" y="4"/>
                  </a:moveTo>
                  <a:lnTo>
                    <a:pt x="12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12" y="4"/>
                  </a:lnTo>
                  <a:close/>
                  <a:moveTo>
                    <a:pt x="12" y="28"/>
                  </a:moveTo>
                  <a:lnTo>
                    <a:pt x="12" y="16"/>
                  </a:lnTo>
                  <a:lnTo>
                    <a:pt x="0" y="16"/>
                  </a:lnTo>
                  <a:lnTo>
                    <a:pt x="0" y="28"/>
                  </a:lnTo>
                  <a:lnTo>
                    <a:pt x="12" y="28"/>
                  </a:lnTo>
                  <a:close/>
                  <a:moveTo>
                    <a:pt x="12" y="52"/>
                  </a:moveTo>
                  <a:lnTo>
                    <a:pt x="12" y="40"/>
                  </a:lnTo>
                  <a:lnTo>
                    <a:pt x="0" y="40"/>
                  </a:lnTo>
                  <a:lnTo>
                    <a:pt x="0" y="52"/>
                  </a:lnTo>
                  <a:lnTo>
                    <a:pt x="12" y="52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19" name="Rectangle 555"/>
            <p:cNvSpPr>
              <a:spLocks noChangeArrowheads="1"/>
            </p:cNvSpPr>
            <p:nvPr userDrawn="1"/>
          </p:nvSpPr>
          <p:spPr bwMode="auto">
            <a:xfrm>
              <a:off x="8318501" y="2874963"/>
              <a:ext cx="19050" cy="11113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20" name="Freeform 556"/>
            <p:cNvSpPr>
              <a:spLocks/>
            </p:cNvSpPr>
            <p:nvPr userDrawn="1"/>
          </p:nvSpPr>
          <p:spPr bwMode="auto">
            <a:xfrm>
              <a:off x="8318501" y="2874963"/>
              <a:ext cx="19050" cy="11113"/>
            </a:xfrm>
            <a:custGeom>
              <a:avLst/>
              <a:gdLst>
                <a:gd name="T0" fmla="*/ 12 w 12"/>
                <a:gd name="T1" fmla="*/ 7 h 7"/>
                <a:gd name="T2" fmla="*/ 12 w 12"/>
                <a:gd name="T3" fmla="*/ 0 h 7"/>
                <a:gd name="T4" fmla="*/ 0 w 12"/>
                <a:gd name="T5" fmla="*/ 0 h 7"/>
                <a:gd name="T6" fmla="*/ 0 w 12"/>
                <a:gd name="T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7">
                  <a:moveTo>
                    <a:pt x="12" y="7"/>
                  </a:moveTo>
                  <a:lnTo>
                    <a:pt x="12" y="0"/>
                  </a:lnTo>
                  <a:lnTo>
                    <a:pt x="0" y="0"/>
                  </a:lnTo>
                  <a:lnTo>
                    <a:pt x="0" y="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21" name="Rectangle 557"/>
            <p:cNvSpPr>
              <a:spLocks noChangeArrowheads="1"/>
            </p:cNvSpPr>
            <p:nvPr userDrawn="1"/>
          </p:nvSpPr>
          <p:spPr bwMode="auto">
            <a:xfrm>
              <a:off x="8108951" y="3144838"/>
              <a:ext cx="19050" cy="11113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22" name="Freeform 558"/>
            <p:cNvSpPr>
              <a:spLocks/>
            </p:cNvSpPr>
            <p:nvPr userDrawn="1"/>
          </p:nvSpPr>
          <p:spPr bwMode="auto">
            <a:xfrm>
              <a:off x="8108951" y="3144838"/>
              <a:ext cx="19050" cy="11113"/>
            </a:xfrm>
            <a:custGeom>
              <a:avLst/>
              <a:gdLst>
                <a:gd name="T0" fmla="*/ 12 w 12"/>
                <a:gd name="T1" fmla="*/ 7 h 7"/>
                <a:gd name="T2" fmla="*/ 12 w 12"/>
                <a:gd name="T3" fmla="*/ 0 h 7"/>
                <a:gd name="T4" fmla="*/ 0 w 12"/>
                <a:gd name="T5" fmla="*/ 0 h 7"/>
                <a:gd name="T6" fmla="*/ 0 w 12"/>
                <a:gd name="T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7">
                  <a:moveTo>
                    <a:pt x="12" y="7"/>
                  </a:moveTo>
                  <a:lnTo>
                    <a:pt x="12" y="0"/>
                  </a:lnTo>
                  <a:lnTo>
                    <a:pt x="0" y="0"/>
                  </a:lnTo>
                  <a:lnTo>
                    <a:pt x="0" y="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23" name="Freeform 559"/>
            <p:cNvSpPr>
              <a:spLocks noEditPoints="1"/>
            </p:cNvSpPr>
            <p:nvPr userDrawn="1"/>
          </p:nvSpPr>
          <p:spPr bwMode="auto">
            <a:xfrm>
              <a:off x="8108951" y="2909888"/>
              <a:ext cx="19050" cy="211138"/>
            </a:xfrm>
            <a:custGeom>
              <a:avLst/>
              <a:gdLst>
                <a:gd name="T0" fmla="*/ 12 w 12"/>
                <a:gd name="T1" fmla="*/ 12 h 133"/>
                <a:gd name="T2" fmla="*/ 12 w 12"/>
                <a:gd name="T3" fmla="*/ 0 h 133"/>
                <a:gd name="T4" fmla="*/ 0 w 12"/>
                <a:gd name="T5" fmla="*/ 0 h 133"/>
                <a:gd name="T6" fmla="*/ 0 w 12"/>
                <a:gd name="T7" fmla="*/ 12 h 133"/>
                <a:gd name="T8" fmla="*/ 12 w 12"/>
                <a:gd name="T9" fmla="*/ 12 h 133"/>
                <a:gd name="T10" fmla="*/ 12 w 12"/>
                <a:gd name="T11" fmla="*/ 36 h 133"/>
                <a:gd name="T12" fmla="*/ 12 w 12"/>
                <a:gd name="T13" fmla="*/ 24 h 133"/>
                <a:gd name="T14" fmla="*/ 0 w 12"/>
                <a:gd name="T15" fmla="*/ 24 h 133"/>
                <a:gd name="T16" fmla="*/ 0 w 12"/>
                <a:gd name="T17" fmla="*/ 36 h 133"/>
                <a:gd name="T18" fmla="*/ 12 w 12"/>
                <a:gd name="T19" fmla="*/ 36 h 133"/>
                <a:gd name="T20" fmla="*/ 12 w 12"/>
                <a:gd name="T21" fmla="*/ 60 h 133"/>
                <a:gd name="T22" fmla="*/ 12 w 12"/>
                <a:gd name="T23" fmla="*/ 48 h 133"/>
                <a:gd name="T24" fmla="*/ 0 w 12"/>
                <a:gd name="T25" fmla="*/ 48 h 133"/>
                <a:gd name="T26" fmla="*/ 0 w 12"/>
                <a:gd name="T27" fmla="*/ 60 h 133"/>
                <a:gd name="T28" fmla="*/ 12 w 12"/>
                <a:gd name="T29" fmla="*/ 60 h 133"/>
                <a:gd name="T30" fmla="*/ 12 w 12"/>
                <a:gd name="T31" fmla="*/ 85 h 133"/>
                <a:gd name="T32" fmla="*/ 12 w 12"/>
                <a:gd name="T33" fmla="*/ 73 h 133"/>
                <a:gd name="T34" fmla="*/ 0 w 12"/>
                <a:gd name="T35" fmla="*/ 73 h 133"/>
                <a:gd name="T36" fmla="*/ 0 w 12"/>
                <a:gd name="T37" fmla="*/ 85 h 133"/>
                <a:gd name="T38" fmla="*/ 12 w 12"/>
                <a:gd name="T39" fmla="*/ 85 h 133"/>
                <a:gd name="T40" fmla="*/ 12 w 12"/>
                <a:gd name="T41" fmla="*/ 109 h 133"/>
                <a:gd name="T42" fmla="*/ 12 w 12"/>
                <a:gd name="T43" fmla="*/ 97 h 133"/>
                <a:gd name="T44" fmla="*/ 0 w 12"/>
                <a:gd name="T45" fmla="*/ 97 h 133"/>
                <a:gd name="T46" fmla="*/ 0 w 12"/>
                <a:gd name="T47" fmla="*/ 109 h 133"/>
                <a:gd name="T48" fmla="*/ 12 w 12"/>
                <a:gd name="T49" fmla="*/ 109 h 133"/>
                <a:gd name="T50" fmla="*/ 12 w 12"/>
                <a:gd name="T51" fmla="*/ 133 h 133"/>
                <a:gd name="T52" fmla="*/ 12 w 12"/>
                <a:gd name="T53" fmla="*/ 121 h 133"/>
                <a:gd name="T54" fmla="*/ 0 w 12"/>
                <a:gd name="T55" fmla="*/ 121 h 133"/>
                <a:gd name="T56" fmla="*/ 0 w 12"/>
                <a:gd name="T57" fmla="*/ 133 h 133"/>
                <a:gd name="T58" fmla="*/ 12 w 12"/>
                <a:gd name="T59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" h="133">
                  <a:moveTo>
                    <a:pt x="12" y="12"/>
                  </a:moveTo>
                  <a:lnTo>
                    <a:pt x="12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12" y="12"/>
                  </a:lnTo>
                  <a:close/>
                  <a:moveTo>
                    <a:pt x="12" y="36"/>
                  </a:moveTo>
                  <a:lnTo>
                    <a:pt x="12" y="24"/>
                  </a:lnTo>
                  <a:lnTo>
                    <a:pt x="0" y="24"/>
                  </a:lnTo>
                  <a:lnTo>
                    <a:pt x="0" y="36"/>
                  </a:lnTo>
                  <a:lnTo>
                    <a:pt x="12" y="36"/>
                  </a:lnTo>
                  <a:close/>
                  <a:moveTo>
                    <a:pt x="12" y="60"/>
                  </a:moveTo>
                  <a:lnTo>
                    <a:pt x="12" y="48"/>
                  </a:lnTo>
                  <a:lnTo>
                    <a:pt x="0" y="48"/>
                  </a:lnTo>
                  <a:lnTo>
                    <a:pt x="0" y="60"/>
                  </a:lnTo>
                  <a:lnTo>
                    <a:pt x="12" y="60"/>
                  </a:lnTo>
                  <a:close/>
                  <a:moveTo>
                    <a:pt x="12" y="85"/>
                  </a:moveTo>
                  <a:lnTo>
                    <a:pt x="12" y="73"/>
                  </a:lnTo>
                  <a:lnTo>
                    <a:pt x="0" y="73"/>
                  </a:lnTo>
                  <a:lnTo>
                    <a:pt x="0" y="85"/>
                  </a:lnTo>
                  <a:lnTo>
                    <a:pt x="12" y="85"/>
                  </a:lnTo>
                  <a:close/>
                  <a:moveTo>
                    <a:pt x="12" y="109"/>
                  </a:moveTo>
                  <a:lnTo>
                    <a:pt x="12" y="97"/>
                  </a:lnTo>
                  <a:lnTo>
                    <a:pt x="0" y="97"/>
                  </a:lnTo>
                  <a:lnTo>
                    <a:pt x="0" y="109"/>
                  </a:lnTo>
                  <a:lnTo>
                    <a:pt x="12" y="109"/>
                  </a:lnTo>
                  <a:close/>
                  <a:moveTo>
                    <a:pt x="12" y="133"/>
                  </a:moveTo>
                  <a:lnTo>
                    <a:pt x="12" y="121"/>
                  </a:lnTo>
                  <a:lnTo>
                    <a:pt x="0" y="121"/>
                  </a:lnTo>
                  <a:lnTo>
                    <a:pt x="0" y="133"/>
                  </a:lnTo>
                  <a:lnTo>
                    <a:pt x="12" y="13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24" name="Rectangle 560"/>
            <p:cNvSpPr>
              <a:spLocks noChangeArrowheads="1"/>
            </p:cNvSpPr>
            <p:nvPr userDrawn="1"/>
          </p:nvSpPr>
          <p:spPr bwMode="auto">
            <a:xfrm>
              <a:off x="8108951" y="2874963"/>
              <a:ext cx="19050" cy="11113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25" name="Freeform 561"/>
            <p:cNvSpPr>
              <a:spLocks/>
            </p:cNvSpPr>
            <p:nvPr userDrawn="1"/>
          </p:nvSpPr>
          <p:spPr bwMode="auto">
            <a:xfrm>
              <a:off x="8108951" y="2874963"/>
              <a:ext cx="19050" cy="11113"/>
            </a:xfrm>
            <a:custGeom>
              <a:avLst/>
              <a:gdLst>
                <a:gd name="T0" fmla="*/ 12 w 12"/>
                <a:gd name="T1" fmla="*/ 7 h 7"/>
                <a:gd name="T2" fmla="*/ 12 w 12"/>
                <a:gd name="T3" fmla="*/ 0 h 7"/>
                <a:gd name="T4" fmla="*/ 0 w 12"/>
                <a:gd name="T5" fmla="*/ 0 h 7"/>
                <a:gd name="T6" fmla="*/ 0 w 12"/>
                <a:gd name="T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7">
                  <a:moveTo>
                    <a:pt x="12" y="7"/>
                  </a:moveTo>
                  <a:lnTo>
                    <a:pt x="12" y="0"/>
                  </a:lnTo>
                  <a:lnTo>
                    <a:pt x="0" y="0"/>
                  </a:lnTo>
                  <a:lnTo>
                    <a:pt x="0" y="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26" name="Oval 562"/>
            <p:cNvSpPr>
              <a:spLocks noChangeArrowheads="1"/>
            </p:cNvSpPr>
            <p:nvPr userDrawn="1"/>
          </p:nvSpPr>
          <p:spPr bwMode="auto">
            <a:xfrm>
              <a:off x="8074026" y="3148013"/>
              <a:ext cx="90488" cy="90488"/>
            </a:xfrm>
            <a:prstGeom prst="ellipse">
              <a:avLst/>
            </a:pr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27" name="Freeform 563"/>
            <p:cNvSpPr>
              <a:spLocks/>
            </p:cNvSpPr>
            <p:nvPr userDrawn="1"/>
          </p:nvSpPr>
          <p:spPr bwMode="auto">
            <a:xfrm>
              <a:off x="8064501" y="3138488"/>
              <a:ext cx="109538" cy="109538"/>
            </a:xfrm>
            <a:custGeom>
              <a:avLst/>
              <a:gdLst>
                <a:gd name="T0" fmla="*/ 34 w 69"/>
                <a:gd name="T1" fmla="*/ 63 h 69"/>
                <a:gd name="T2" fmla="*/ 34 w 69"/>
                <a:gd name="T3" fmla="*/ 69 h 69"/>
                <a:gd name="T4" fmla="*/ 69 w 69"/>
                <a:gd name="T5" fmla="*/ 35 h 69"/>
                <a:gd name="T6" fmla="*/ 34 w 69"/>
                <a:gd name="T7" fmla="*/ 0 h 69"/>
                <a:gd name="T8" fmla="*/ 0 w 69"/>
                <a:gd name="T9" fmla="*/ 35 h 69"/>
                <a:gd name="T10" fmla="*/ 34 w 69"/>
                <a:gd name="T11" fmla="*/ 69 h 69"/>
                <a:gd name="T12" fmla="*/ 34 w 69"/>
                <a:gd name="T13" fmla="*/ 63 h 69"/>
                <a:gd name="T14" fmla="*/ 34 w 69"/>
                <a:gd name="T15" fmla="*/ 57 h 69"/>
                <a:gd name="T16" fmla="*/ 18 w 69"/>
                <a:gd name="T17" fmla="*/ 51 h 69"/>
                <a:gd name="T18" fmla="*/ 12 w 69"/>
                <a:gd name="T19" fmla="*/ 35 h 69"/>
                <a:gd name="T20" fmla="*/ 18 w 69"/>
                <a:gd name="T21" fmla="*/ 19 h 69"/>
                <a:gd name="T22" fmla="*/ 34 w 69"/>
                <a:gd name="T23" fmla="*/ 12 h 69"/>
                <a:gd name="T24" fmla="*/ 50 w 69"/>
                <a:gd name="T25" fmla="*/ 19 h 69"/>
                <a:gd name="T26" fmla="*/ 57 w 69"/>
                <a:gd name="T27" fmla="*/ 35 h 69"/>
                <a:gd name="T28" fmla="*/ 50 w 69"/>
                <a:gd name="T29" fmla="*/ 51 h 69"/>
                <a:gd name="T30" fmla="*/ 34 w 69"/>
                <a:gd name="T31" fmla="*/ 57 h 69"/>
                <a:gd name="T32" fmla="*/ 34 w 69"/>
                <a:gd name="T33" fmla="*/ 63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" h="69">
                  <a:moveTo>
                    <a:pt x="34" y="63"/>
                  </a:moveTo>
                  <a:cubicBezTo>
                    <a:pt x="34" y="69"/>
                    <a:pt x="34" y="69"/>
                    <a:pt x="34" y="69"/>
                  </a:cubicBezTo>
                  <a:cubicBezTo>
                    <a:pt x="53" y="69"/>
                    <a:pt x="69" y="54"/>
                    <a:pt x="69" y="35"/>
                  </a:cubicBezTo>
                  <a:cubicBezTo>
                    <a:pt x="69" y="16"/>
                    <a:pt x="53" y="0"/>
                    <a:pt x="34" y="0"/>
                  </a:cubicBezTo>
                  <a:cubicBezTo>
                    <a:pt x="15" y="0"/>
                    <a:pt x="0" y="16"/>
                    <a:pt x="0" y="35"/>
                  </a:cubicBezTo>
                  <a:cubicBezTo>
                    <a:pt x="0" y="54"/>
                    <a:pt x="15" y="69"/>
                    <a:pt x="34" y="69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8" y="57"/>
                    <a:pt x="22" y="55"/>
                    <a:pt x="18" y="51"/>
                  </a:cubicBezTo>
                  <a:cubicBezTo>
                    <a:pt x="14" y="47"/>
                    <a:pt x="12" y="41"/>
                    <a:pt x="12" y="35"/>
                  </a:cubicBezTo>
                  <a:cubicBezTo>
                    <a:pt x="12" y="28"/>
                    <a:pt x="14" y="23"/>
                    <a:pt x="18" y="19"/>
                  </a:cubicBezTo>
                  <a:cubicBezTo>
                    <a:pt x="22" y="15"/>
                    <a:pt x="28" y="12"/>
                    <a:pt x="34" y="12"/>
                  </a:cubicBezTo>
                  <a:cubicBezTo>
                    <a:pt x="40" y="12"/>
                    <a:pt x="46" y="15"/>
                    <a:pt x="50" y="19"/>
                  </a:cubicBezTo>
                  <a:cubicBezTo>
                    <a:pt x="54" y="23"/>
                    <a:pt x="57" y="28"/>
                    <a:pt x="57" y="35"/>
                  </a:cubicBezTo>
                  <a:cubicBezTo>
                    <a:pt x="57" y="41"/>
                    <a:pt x="54" y="47"/>
                    <a:pt x="50" y="51"/>
                  </a:cubicBezTo>
                  <a:cubicBezTo>
                    <a:pt x="46" y="55"/>
                    <a:pt x="40" y="57"/>
                    <a:pt x="34" y="57"/>
                  </a:cubicBezTo>
                  <a:lnTo>
                    <a:pt x="34" y="6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28" name="Freeform 564"/>
            <p:cNvSpPr>
              <a:spLocks noEditPoints="1"/>
            </p:cNvSpPr>
            <p:nvPr userDrawn="1"/>
          </p:nvSpPr>
          <p:spPr bwMode="auto">
            <a:xfrm>
              <a:off x="9148763" y="2873375"/>
              <a:ext cx="255588" cy="223838"/>
            </a:xfrm>
            <a:custGeom>
              <a:avLst/>
              <a:gdLst>
                <a:gd name="T0" fmla="*/ 138 w 162"/>
                <a:gd name="T1" fmla="*/ 24 h 141"/>
                <a:gd name="T2" fmla="*/ 81 w 162"/>
                <a:gd name="T3" fmla="*/ 0 h 141"/>
                <a:gd name="T4" fmla="*/ 23 w 162"/>
                <a:gd name="T5" fmla="*/ 24 h 141"/>
                <a:gd name="T6" fmla="*/ 0 w 162"/>
                <a:gd name="T7" fmla="*/ 81 h 141"/>
                <a:gd name="T8" fmla="*/ 23 w 162"/>
                <a:gd name="T9" fmla="*/ 138 h 141"/>
                <a:gd name="T10" fmla="*/ 23 w 162"/>
                <a:gd name="T11" fmla="*/ 115 h 141"/>
                <a:gd name="T12" fmla="*/ 37 w 162"/>
                <a:gd name="T13" fmla="*/ 95 h 141"/>
                <a:gd name="T14" fmla="*/ 121 w 162"/>
                <a:gd name="T15" fmla="*/ 95 h 141"/>
                <a:gd name="T16" fmla="*/ 135 w 162"/>
                <a:gd name="T17" fmla="*/ 115 h 141"/>
                <a:gd name="T18" fmla="*/ 135 w 162"/>
                <a:gd name="T19" fmla="*/ 141 h 141"/>
                <a:gd name="T20" fmla="*/ 138 w 162"/>
                <a:gd name="T21" fmla="*/ 138 h 141"/>
                <a:gd name="T22" fmla="*/ 162 w 162"/>
                <a:gd name="T23" fmla="*/ 81 h 141"/>
                <a:gd name="T24" fmla="*/ 138 w 162"/>
                <a:gd name="T25" fmla="*/ 24 h 141"/>
                <a:gd name="T26" fmla="*/ 79 w 162"/>
                <a:gd name="T27" fmla="*/ 88 h 141"/>
                <a:gd name="T28" fmla="*/ 51 w 162"/>
                <a:gd name="T29" fmla="*/ 59 h 141"/>
                <a:gd name="T30" fmla="*/ 79 w 162"/>
                <a:gd name="T31" fmla="*/ 31 h 141"/>
                <a:gd name="T32" fmla="*/ 108 w 162"/>
                <a:gd name="T33" fmla="*/ 59 h 141"/>
                <a:gd name="T34" fmla="*/ 79 w 162"/>
                <a:gd name="T35" fmla="*/ 88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2" h="141">
                  <a:moveTo>
                    <a:pt x="138" y="24"/>
                  </a:moveTo>
                  <a:cubicBezTo>
                    <a:pt x="122" y="9"/>
                    <a:pt x="102" y="0"/>
                    <a:pt x="81" y="0"/>
                  </a:cubicBezTo>
                  <a:cubicBezTo>
                    <a:pt x="59" y="0"/>
                    <a:pt x="39" y="9"/>
                    <a:pt x="23" y="24"/>
                  </a:cubicBezTo>
                  <a:cubicBezTo>
                    <a:pt x="8" y="40"/>
                    <a:pt x="0" y="60"/>
                    <a:pt x="0" y="81"/>
                  </a:cubicBezTo>
                  <a:cubicBezTo>
                    <a:pt x="0" y="103"/>
                    <a:pt x="9" y="123"/>
                    <a:pt x="23" y="138"/>
                  </a:cubicBezTo>
                  <a:cubicBezTo>
                    <a:pt x="23" y="132"/>
                    <a:pt x="23" y="125"/>
                    <a:pt x="23" y="115"/>
                  </a:cubicBezTo>
                  <a:cubicBezTo>
                    <a:pt x="23" y="107"/>
                    <a:pt x="29" y="97"/>
                    <a:pt x="37" y="95"/>
                  </a:cubicBezTo>
                  <a:cubicBezTo>
                    <a:pt x="64" y="87"/>
                    <a:pt x="94" y="87"/>
                    <a:pt x="121" y="95"/>
                  </a:cubicBezTo>
                  <a:cubicBezTo>
                    <a:pt x="129" y="97"/>
                    <a:pt x="135" y="107"/>
                    <a:pt x="135" y="115"/>
                  </a:cubicBezTo>
                  <a:cubicBezTo>
                    <a:pt x="135" y="126"/>
                    <a:pt x="135" y="134"/>
                    <a:pt x="135" y="141"/>
                  </a:cubicBezTo>
                  <a:cubicBezTo>
                    <a:pt x="136" y="140"/>
                    <a:pt x="137" y="139"/>
                    <a:pt x="138" y="138"/>
                  </a:cubicBezTo>
                  <a:cubicBezTo>
                    <a:pt x="153" y="123"/>
                    <a:pt x="162" y="103"/>
                    <a:pt x="162" y="81"/>
                  </a:cubicBezTo>
                  <a:cubicBezTo>
                    <a:pt x="162" y="60"/>
                    <a:pt x="153" y="39"/>
                    <a:pt x="138" y="24"/>
                  </a:cubicBezTo>
                  <a:close/>
                  <a:moveTo>
                    <a:pt x="79" y="88"/>
                  </a:moveTo>
                  <a:cubicBezTo>
                    <a:pt x="63" y="88"/>
                    <a:pt x="51" y="75"/>
                    <a:pt x="51" y="59"/>
                  </a:cubicBezTo>
                  <a:cubicBezTo>
                    <a:pt x="51" y="43"/>
                    <a:pt x="63" y="31"/>
                    <a:pt x="79" y="31"/>
                  </a:cubicBezTo>
                  <a:cubicBezTo>
                    <a:pt x="95" y="31"/>
                    <a:pt x="108" y="43"/>
                    <a:pt x="108" y="59"/>
                  </a:cubicBezTo>
                  <a:cubicBezTo>
                    <a:pt x="108" y="75"/>
                    <a:pt x="95" y="88"/>
                    <a:pt x="79" y="88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29" name="Freeform 565"/>
            <p:cNvSpPr>
              <a:spLocks noEditPoints="1"/>
            </p:cNvSpPr>
            <p:nvPr userDrawn="1"/>
          </p:nvSpPr>
          <p:spPr bwMode="auto">
            <a:xfrm>
              <a:off x="9139238" y="2863850"/>
              <a:ext cx="274638" cy="254000"/>
            </a:xfrm>
            <a:custGeom>
              <a:avLst/>
              <a:gdLst>
                <a:gd name="T0" fmla="*/ 148 w 174"/>
                <a:gd name="T1" fmla="*/ 26 h 160"/>
                <a:gd name="T2" fmla="*/ 25 w 174"/>
                <a:gd name="T3" fmla="*/ 26 h 160"/>
                <a:gd name="T4" fmla="*/ 6 w 174"/>
                <a:gd name="T5" fmla="*/ 87 h 160"/>
                <a:gd name="T6" fmla="*/ 0 w 174"/>
                <a:gd name="T7" fmla="*/ 87 h 160"/>
                <a:gd name="T8" fmla="*/ 35 w 174"/>
                <a:gd name="T9" fmla="*/ 159 h 160"/>
                <a:gd name="T10" fmla="*/ 35 w 174"/>
                <a:gd name="T11" fmla="*/ 121 h 160"/>
                <a:gd name="T12" fmla="*/ 38 w 174"/>
                <a:gd name="T13" fmla="*/ 112 h 160"/>
                <a:gd name="T14" fmla="*/ 45 w 174"/>
                <a:gd name="T15" fmla="*/ 107 h 160"/>
                <a:gd name="T16" fmla="*/ 125 w 174"/>
                <a:gd name="T17" fmla="*/ 107 h 160"/>
                <a:gd name="T18" fmla="*/ 132 w 174"/>
                <a:gd name="T19" fmla="*/ 112 h 160"/>
                <a:gd name="T20" fmla="*/ 135 w 174"/>
                <a:gd name="T21" fmla="*/ 147 h 160"/>
                <a:gd name="T22" fmla="*/ 145 w 174"/>
                <a:gd name="T23" fmla="*/ 151 h 160"/>
                <a:gd name="T24" fmla="*/ 174 w 174"/>
                <a:gd name="T25" fmla="*/ 87 h 160"/>
                <a:gd name="T26" fmla="*/ 168 w 174"/>
                <a:gd name="T27" fmla="*/ 87 h 160"/>
                <a:gd name="T28" fmla="*/ 174 w 174"/>
                <a:gd name="T29" fmla="*/ 87 h 160"/>
                <a:gd name="T30" fmla="*/ 173 w 174"/>
                <a:gd name="T31" fmla="*/ 89 h 160"/>
                <a:gd name="T32" fmla="*/ 174 w 174"/>
                <a:gd name="T33" fmla="*/ 87 h 160"/>
                <a:gd name="T34" fmla="*/ 144 w 174"/>
                <a:gd name="T35" fmla="*/ 30 h 160"/>
                <a:gd name="T36" fmla="*/ 162 w 174"/>
                <a:gd name="T37" fmla="*/ 87 h 160"/>
                <a:gd name="T38" fmla="*/ 162 w 174"/>
                <a:gd name="T39" fmla="*/ 86 h 160"/>
                <a:gd name="T40" fmla="*/ 162 w 174"/>
                <a:gd name="T41" fmla="*/ 87 h 160"/>
                <a:gd name="T42" fmla="*/ 162 w 174"/>
                <a:gd name="T43" fmla="*/ 87 h 160"/>
                <a:gd name="T44" fmla="*/ 167 w 174"/>
                <a:gd name="T45" fmla="*/ 87 h 160"/>
                <a:gd name="T46" fmla="*/ 140 w 174"/>
                <a:gd name="T47" fmla="*/ 140 h 160"/>
                <a:gd name="T48" fmla="*/ 141 w 174"/>
                <a:gd name="T49" fmla="*/ 147 h 160"/>
                <a:gd name="T50" fmla="*/ 147 w 174"/>
                <a:gd name="T51" fmla="*/ 121 h 160"/>
                <a:gd name="T52" fmla="*/ 129 w 174"/>
                <a:gd name="T53" fmla="*/ 95 h 160"/>
                <a:gd name="T54" fmla="*/ 85 w 174"/>
                <a:gd name="T55" fmla="*/ 89 h 160"/>
                <a:gd name="T56" fmla="*/ 41 w 174"/>
                <a:gd name="T57" fmla="*/ 95 h 160"/>
                <a:gd name="T58" fmla="*/ 23 w 174"/>
                <a:gd name="T59" fmla="*/ 120 h 160"/>
                <a:gd name="T60" fmla="*/ 23 w 174"/>
                <a:gd name="T61" fmla="*/ 144 h 160"/>
                <a:gd name="T62" fmla="*/ 33 w 174"/>
                <a:gd name="T63" fmla="*/ 140 h 160"/>
                <a:gd name="T64" fmla="*/ 6 w 174"/>
                <a:gd name="T65" fmla="*/ 87 h 160"/>
                <a:gd name="T66" fmla="*/ 12 w 174"/>
                <a:gd name="T67" fmla="*/ 87 h 160"/>
                <a:gd name="T68" fmla="*/ 12 w 174"/>
                <a:gd name="T69" fmla="*/ 88 h 160"/>
                <a:gd name="T70" fmla="*/ 12 w 174"/>
                <a:gd name="T71" fmla="*/ 87 h 160"/>
                <a:gd name="T72" fmla="*/ 87 w 174"/>
                <a:gd name="T73" fmla="*/ 12 h 160"/>
                <a:gd name="T74" fmla="*/ 144 w 174"/>
                <a:gd name="T75" fmla="*/ 30 h 160"/>
                <a:gd name="T76" fmla="*/ 85 w 174"/>
                <a:gd name="T77" fmla="*/ 88 h 160"/>
                <a:gd name="T78" fmla="*/ 63 w 174"/>
                <a:gd name="T79" fmla="*/ 65 h 160"/>
                <a:gd name="T80" fmla="*/ 85 w 174"/>
                <a:gd name="T81" fmla="*/ 43 h 160"/>
                <a:gd name="T82" fmla="*/ 108 w 174"/>
                <a:gd name="T83" fmla="*/ 65 h 160"/>
                <a:gd name="T84" fmla="*/ 85 w 174"/>
                <a:gd name="T85" fmla="*/ 88 h 160"/>
                <a:gd name="T86" fmla="*/ 85 w 174"/>
                <a:gd name="T87" fmla="*/ 100 h 160"/>
                <a:gd name="T88" fmla="*/ 85 w 174"/>
                <a:gd name="T89" fmla="*/ 31 h 160"/>
                <a:gd name="T90" fmla="*/ 85 w 174"/>
                <a:gd name="T91" fmla="*/ 10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4" h="160">
                  <a:moveTo>
                    <a:pt x="144" y="30"/>
                  </a:moveTo>
                  <a:cubicBezTo>
                    <a:pt x="148" y="26"/>
                    <a:pt x="148" y="26"/>
                    <a:pt x="148" y="26"/>
                  </a:cubicBezTo>
                  <a:cubicBezTo>
                    <a:pt x="132" y="9"/>
                    <a:pt x="110" y="0"/>
                    <a:pt x="87" y="0"/>
                  </a:cubicBezTo>
                  <a:cubicBezTo>
                    <a:pt x="63" y="0"/>
                    <a:pt x="42" y="10"/>
                    <a:pt x="25" y="26"/>
                  </a:cubicBezTo>
                  <a:cubicBezTo>
                    <a:pt x="9" y="42"/>
                    <a:pt x="0" y="64"/>
                    <a:pt x="0" y="87"/>
                  </a:cubicBezTo>
                  <a:cubicBezTo>
                    <a:pt x="6" y="87"/>
                    <a:pt x="6" y="87"/>
                    <a:pt x="6" y="87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111"/>
                    <a:pt x="9" y="132"/>
                    <a:pt x="25" y="148"/>
                  </a:cubicBezTo>
                  <a:cubicBezTo>
                    <a:pt x="35" y="159"/>
                    <a:pt x="35" y="159"/>
                    <a:pt x="35" y="159"/>
                  </a:cubicBezTo>
                  <a:cubicBezTo>
                    <a:pt x="35" y="144"/>
                    <a:pt x="35" y="144"/>
                    <a:pt x="35" y="144"/>
                  </a:cubicBezTo>
                  <a:cubicBezTo>
                    <a:pt x="35" y="138"/>
                    <a:pt x="35" y="131"/>
                    <a:pt x="35" y="121"/>
                  </a:cubicBezTo>
                  <a:cubicBezTo>
                    <a:pt x="35" y="121"/>
                    <a:pt x="35" y="121"/>
                    <a:pt x="35" y="121"/>
                  </a:cubicBezTo>
                  <a:cubicBezTo>
                    <a:pt x="35" y="118"/>
                    <a:pt x="36" y="115"/>
                    <a:pt x="38" y="112"/>
                  </a:cubicBezTo>
                  <a:cubicBezTo>
                    <a:pt x="40" y="109"/>
                    <a:pt x="42" y="107"/>
                    <a:pt x="45" y="107"/>
                  </a:cubicBezTo>
                  <a:cubicBezTo>
                    <a:pt x="45" y="107"/>
                    <a:pt x="45" y="107"/>
                    <a:pt x="45" y="107"/>
                  </a:cubicBezTo>
                  <a:cubicBezTo>
                    <a:pt x="58" y="103"/>
                    <a:pt x="72" y="101"/>
                    <a:pt x="85" y="101"/>
                  </a:cubicBezTo>
                  <a:cubicBezTo>
                    <a:pt x="99" y="101"/>
                    <a:pt x="112" y="103"/>
                    <a:pt x="125" y="107"/>
                  </a:cubicBezTo>
                  <a:cubicBezTo>
                    <a:pt x="125" y="107"/>
                    <a:pt x="125" y="107"/>
                    <a:pt x="125" y="107"/>
                  </a:cubicBezTo>
                  <a:cubicBezTo>
                    <a:pt x="128" y="107"/>
                    <a:pt x="130" y="109"/>
                    <a:pt x="132" y="112"/>
                  </a:cubicBezTo>
                  <a:cubicBezTo>
                    <a:pt x="134" y="115"/>
                    <a:pt x="135" y="118"/>
                    <a:pt x="135" y="121"/>
                  </a:cubicBezTo>
                  <a:cubicBezTo>
                    <a:pt x="135" y="132"/>
                    <a:pt x="135" y="140"/>
                    <a:pt x="135" y="147"/>
                  </a:cubicBezTo>
                  <a:cubicBezTo>
                    <a:pt x="135" y="160"/>
                    <a:pt x="135" y="160"/>
                    <a:pt x="135" y="160"/>
                  </a:cubicBezTo>
                  <a:cubicBezTo>
                    <a:pt x="145" y="151"/>
                    <a:pt x="145" y="151"/>
                    <a:pt x="145" y="151"/>
                  </a:cubicBezTo>
                  <a:cubicBezTo>
                    <a:pt x="146" y="150"/>
                    <a:pt x="147" y="150"/>
                    <a:pt x="148" y="149"/>
                  </a:cubicBezTo>
                  <a:cubicBezTo>
                    <a:pt x="165" y="132"/>
                    <a:pt x="174" y="110"/>
                    <a:pt x="174" y="87"/>
                  </a:cubicBezTo>
                  <a:cubicBezTo>
                    <a:pt x="174" y="87"/>
                    <a:pt x="174" y="87"/>
                    <a:pt x="174" y="87"/>
                  </a:cubicBezTo>
                  <a:cubicBezTo>
                    <a:pt x="168" y="87"/>
                    <a:pt x="168" y="87"/>
                    <a:pt x="168" y="87"/>
                  </a:cubicBezTo>
                  <a:cubicBezTo>
                    <a:pt x="173" y="89"/>
                    <a:pt x="173" y="89"/>
                    <a:pt x="173" y="89"/>
                  </a:cubicBezTo>
                  <a:cubicBezTo>
                    <a:pt x="174" y="88"/>
                    <a:pt x="174" y="87"/>
                    <a:pt x="174" y="87"/>
                  </a:cubicBezTo>
                  <a:cubicBezTo>
                    <a:pt x="168" y="87"/>
                    <a:pt x="168" y="87"/>
                    <a:pt x="168" y="87"/>
                  </a:cubicBezTo>
                  <a:cubicBezTo>
                    <a:pt x="173" y="89"/>
                    <a:pt x="173" y="89"/>
                    <a:pt x="173" y="89"/>
                  </a:cubicBezTo>
                  <a:cubicBezTo>
                    <a:pt x="174" y="88"/>
                    <a:pt x="174" y="88"/>
                    <a:pt x="174" y="88"/>
                  </a:cubicBezTo>
                  <a:cubicBezTo>
                    <a:pt x="174" y="87"/>
                    <a:pt x="174" y="87"/>
                    <a:pt x="174" y="87"/>
                  </a:cubicBezTo>
                  <a:cubicBezTo>
                    <a:pt x="174" y="64"/>
                    <a:pt x="164" y="42"/>
                    <a:pt x="148" y="26"/>
                  </a:cubicBezTo>
                  <a:cubicBezTo>
                    <a:pt x="144" y="30"/>
                    <a:pt x="144" y="30"/>
                    <a:pt x="144" y="30"/>
                  </a:cubicBezTo>
                  <a:cubicBezTo>
                    <a:pt x="140" y="34"/>
                    <a:pt x="140" y="34"/>
                    <a:pt x="140" y="34"/>
                  </a:cubicBezTo>
                  <a:cubicBezTo>
                    <a:pt x="154" y="49"/>
                    <a:pt x="162" y="67"/>
                    <a:pt x="162" y="87"/>
                  </a:cubicBezTo>
                  <a:cubicBezTo>
                    <a:pt x="168" y="87"/>
                    <a:pt x="168" y="87"/>
                    <a:pt x="168" y="87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2" y="87"/>
                    <a:pt x="162" y="87"/>
                    <a:pt x="162" y="87"/>
                  </a:cubicBezTo>
                  <a:cubicBezTo>
                    <a:pt x="162" y="87"/>
                    <a:pt x="162" y="87"/>
                    <a:pt x="162" y="87"/>
                  </a:cubicBezTo>
                  <a:cubicBezTo>
                    <a:pt x="167" y="87"/>
                    <a:pt x="167" y="87"/>
                    <a:pt x="167" y="87"/>
                  </a:cubicBezTo>
                  <a:cubicBezTo>
                    <a:pt x="162" y="87"/>
                    <a:pt x="162" y="87"/>
                    <a:pt x="162" y="87"/>
                  </a:cubicBezTo>
                  <a:cubicBezTo>
                    <a:pt x="162" y="87"/>
                    <a:pt x="162" y="87"/>
                    <a:pt x="162" y="87"/>
                  </a:cubicBezTo>
                  <a:cubicBezTo>
                    <a:pt x="167" y="87"/>
                    <a:pt x="167" y="87"/>
                    <a:pt x="167" y="87"/>
                  </a:cubicBezTo>
                  <a:cubicBezTo>
                    <a:pt x="162" y="87"/>
                    <a:pt x="162" y="87"/>
                    <a:pt x="162" y="87"/>
                  </a:cubicBezTo>
                  <a:cubicBezTo>
                    <a:pt x="162" y="107"/>
                    <a:pt x="154" y="126"/>
                    <a:pt x="140" y="140"/>
                  </a:cubicBezTo>
                  <a:cubicBezTo>
                    <a:pt x="139" y="141"/>
                    <a:pt x="138" y="141"/>
                    <a:pt x="137" y="142"/>
                  </a:cubicBezTo>
                  <a:cubicBezTo>
                    <a:pt x="141" y="147"/>
                    <a:pt x="141" y="147"/>
                    <a:pt x="141" y="147"/>
                  </a:cubicBezTo>
                  <a:cubicBezTo>
                    <a:pt x="147" y="147"/>
                    <a:pt x="147" y="147"/>
                    <a:pt x="147" y="147"/>
                  </a:cubicBezTo>
                  <a:cubicBezTo>
                    <a:pt x="147" y="140"/>
                    <a:pt x="147" y="132"/>
                    <a:pt x="147" y="121"/>
                  </a:cubicBezTo>
                  <a:cubicBezTo>
                    <a:pt x="147" y="115"/>
                    <a:pt x="145" y="110"/>
                    <a:pt x="142" y="105"/>
                  </a:cubicBezTo>
                  <a:cubicBezTo>
                    <a:pt x="139" y="101"/>
                    <a:pt x="135" y="97"/>
                    <a:pt x="129" y="95"/>
                  </a:cubicBezTo>
                  <a:cubicBezTo>
                    <a:pt x="129" y="95"/>
                    <a:pt x="129" y="95"/>
                    <a:pt x="129" y="95"/>
                  </a:cubicBezTo>
                  <a:cubicBezTo>
                    <a:pt x="115" y="91"/>
                    <a:pt x="100" y="89"/>
                    <a:pt x="85" y="89"/>
                  </a:cubicBezTo>
                  <a:cubicBezTo>
                    <a:pt x="70" y="89"/>
                    <a:pt x="56" y="91"/>
                    <a:pt x="41" y="95"/>
                  </a:cubicBezTo>
                  <a:cubicBezTo>
                    <a:pt x="41" y="95"/>
                    <a:pt x="41" y="95"/>
                    <a:pt x="41" y="95"/>
                  </a:cubicBezTo>
                  <a:cubicBezTo>
                    <a:pt x="36" y="97"/>
                    <a:pt x="31" y="101"/>
                    <a:pt x="28" y="105"/>
                  </a:cubicBezTo>
                  <a:cubicBezTo>
                    <a:pt x="25" y="110"/>
                    <a:pt x="23" y="115"/>
                    <a:pt x="23" y="120"/>
                  </a:cubicBezTo>
                  <a:cubicBezTo>
                    <a:pt x="23" y="121"/>
                    <a:pt x="23" y="121"/>
                    <a:pt x="23" y="121"/>
                  </a:cubicBezTo>
                  <a:cubicBezTo>
                    <a:pt x="23" y="131"/>
                    <a:pt x="23" y="138"/>
                    <a:pt x="23" y="144"/>
                  </a:cubicBezTo>
                  <a:cubicBezTo>
                    <a:pt x="29" y="144"/>
                    <a:pt x="29" y="144"/>
                    <a:pt x="29" y="144"/>
                  </a:cubicBezTo>
                  <a:cubicBezTo>
                    <a:pt x="33" y="140"/>
                    <a:pt x="33" y="140"/>
                    <a:pt x="33" y="140"/>
                  </a:cubicBezTo>
                  <a:cubicBezTo>
                    <a:pt x="20" y="126"/>
                    <a:pt x="12" y="108"/>
                    <a:pt x="12" y="87"/>
                  </a:cubicBezTo>
                  <a:cubicBezTo>
                    <a:pt x="6" y="87"/>
                    <a:pt x="6" y="87"/>
                    <a:pt x="6" y="87"/>
                  </a:cubicBezTo>
                  <a:cubicBezTo>
                    <a:pt x="12" y="88"/>
                    <a:pt x="12" y="88"/>
                    <a:pt x="12" y="88"/>
                  </a:cubicBezTo>
                  <a:cubicBezTo>
                    <a:pt x="12" y="88"/>
                    <a:pt x="12" y="88"/>
                    <a:pt x="12" y="87"/>
                  </a:cubicBezTo>
                  <a:cubicBezTo>
                    <a:pt x="6" y="87"/>
                    <a:pt x="6" y="87"/>
                    <a:pt x="6" y="87"/>
                  </a:cubicBezTo>
                  <a:cubicBezTo>
                    <a:pt x="12" y="88"/>
                    <a:pt x="12" y="88"/>
                    <a:pt x="12" y="88"/>
                  </a:cubicBezTo>
                  <a:cubicBezTo>
                    <a:pt x="12" y="88"/>
                    <a:pt x="12" y="88"/>
                    <a:pt x="12" y="88"/>
                  </a:cubicBezTo>
                  <a:cubicBezTo>
                    <a:pt x="12" y="87"/>
                    <a:pt x="12" y="87"/>
                    <a:pt x="12" y="87"/>
                  </a:cubicBezTo>
                  <a:cubicBezTo>
                    <a:pt x="12" y="67"/>
                    <a:pt x="19" y="49"/>
                    <a:pt x="34" y="35"/>
                  </a:cubicBezTo>
                  <a:cubicBezTo>
                    <a:pt x="48" y="20"/>
                    <a:pt x="67" y="12"/>
                    <a:pt x="87" y="12"/>
                  </a:cubicBezTo>
                  <a:cubicBezTo>
                    <a:pt x="107" y="12"/>
                    <a:pt x="125" y="20"/>
                    <a:pt x="140" y="34"/>
                  </a:cubicBezTo>
                  <a:lnTo>
                    <a:pt x="144" y="30"/>
                  </a:lnTo>
                  <a:close/>
                  <a:moveTo>
                    <a:pt x="85" y="94"/>
                  </a:moveTo>
                  <a:cubicBezTo>
                    <a:pt x="85" y="88"/>
                    <a:pt x="85" y="88"/>
                    <a:pt x="85" y="88"/>
                  </a:cubicBezTo>
                  <a:cubicBezTo>
                    <a:pt x="79" y="88"/>
                    <a:pt x="73" y="85"/>
                    <a:pt x="69" y="81"/>
                  </a:cubicBezTo>
                  <a:cubicBezTo>
                    <a:pt x="65" y="77"/>
                    <a:pt x="63" y="71"/>
                    <a:pt x="63" y="65"/>
                  </a:cubicBezTo>
                  <a:cubicBezTo>
                    <a:pt x="63" y="59"/>
                    <a:pt x="65" y="53"/>
                    <a:pt x="69" y="49"/>
                  </a:cubicBezTo>
                  <a:cubicBezTo>
                    <a:pt x="73" y="45"/>
                    <a:pt x="79" y="43"/>
                    <a:pt x="85" y="43"/>
                  </a:cubicBezTo>
                  <a:cubicBezTo>
                    <a:pt x="91" y="43"/>
                    <a:pt x="97" y="45"/>
                    <a:pt x="101" y="49"/>
                  </a:cubicBezTo>
                  <a:cubicBezTo>
                    <a:pt x="105" y="53"/>
                    <a:pt x="108" y="59"/>
                    <a:pt x="108" y="65"/>
                  </a:cubicBezTo>
                  <a:cubicBezTo>
                    <a:pt x="108" y="71"/>
                    <a:pt x="105" y="77"/>
                    <a:pt x="101" y="81"/>
                  </a:cubicBezTo>
                  <a:cubicBezTo>
                    <a:pt x="97" y="85"/>
                    <a:pt x="91" y="88"/>
                    <a:pt x="85" y="88"/>
                  </a:cubicBezTo>
                  <a:cubicBezTo>
                    <a:pt x="85" y="94"/>
                    <a:pt x="85" y="94"/>
                    <a:pt x="85" y="94"/>
                  </a:cubicBezTo>
                  <a:cubicBezTo>
                    <a:pt x="85" y="100"/>
                    <a:pt x="85" y="100"/>
                    <a:pt x="85" y="100"/>
                  </a:cubicBezTo>
                  <a:cubicBezTo>
                    <a:pt x="104" y="100"/>
                    <a:pt x="120" y="84"/>
                    <a:pt x="120" y="65"/>
                  </a:cubicBezTo>
                  <a:cubicBezTo>
                    <a:pt x="120" y="46"/>
                    <a:pt x="104" y="31"/>
                    <a:pt x="85" y="31"/>
                  </a:cubicBezTo>
                  <a:cubicBezTo>
                    <a:pt x="66" y="31"/>
                    <a:pt x="51" y="46"/>
                    <a:pt x="51" y="65"/>
                  </a:cubicBezTo>
                  <a:cubicBezTo>
                    <a:pt x="51" y="84"/>
                    <a:pt x="66" y="100"/>
                    <a:pt x="85" y="100"/>
                  </a:cubicBezTo>
                  <a:lnTo>
                    <a:pt x="85" y="94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30" name="Freeform 566"/>
            <p:cNvSpPr>
              <a:spLocks/>
            </p:cNvSpPr>
            <p:nvPr userDrawn="1"/>
          </p:nvSpPr>
          <p:spPr bwMode="auto">
            <a:xfrm>
              <a:off x="9185276" y="3011488"/>
              <a:ext cx="176213" cy="119063"/>
            </a:xfrm>
            <a:custGeom>
              <a:avLst/>
              <a:gdLst>
                <a:gd name="T0" fmla="*/ 98 w 112"/>
                <a:gd name="T1" fmla="*/ 8 h 75"/>
                <a:gd name="T2" fmla="*/ 14 w 112"/>
                <a:gd name="T3" fmla="*/ 8 h 75"/>
                <a:gd name="T4" fmla="*/ 0 w 112"/>
                <a:gd name="T5" fmla="*/ 28 h 75"/>
                <a:gd name="T6" fmla="*/ 0 w 112"/>
                <a:gd name="T7" fmla="*/ 51 h 75"/>
                <a:gd name="T8" fmla="*/ 26 w 112"/>
                <a:gd name="T9" fmla="*/ 69 h 75"/>
                <a:gd name="T10" fmla="*/ 26 w 112"/>
                <a:gd name="T11" fmla="*/ 32 h 75"/>
                <a:gd name="T12" fmla="*/ 26 w 112"/>
                <a:gd name="T13" fmla="*/ 69 h 75"/>
                <a:gd name="T14" fmla="*/ 58 w 112"/>
                <a:gd name="T15" fmla="*/ 75 h 75"/>
                <a:gd name="T16" fmla="*/ 87 w 112"/>
                <a:gd name="T17" fmla="*/ 70 h 75"/>
                <a:gd name="T18" fmla="*/ 87 w 112"/>
                <a:gd name="T19" fmla="*/ 32 h 75"/>
                <a:gd name="T20" fmla="*/ 87 w 112"/>
                <a:gd name="T21" fmla="*/ 70 h 75"/>
                <a:gd name="T22" fmla="*/ 112 w 112"/>
                <a:gd name="T23" fmla="*/ 54 h 75"/>
                <a:gd name="T24" fmla="*/ 112 w 112"/>
                <a:gd name="T25" fmla="*/ 28 h 75"/>
                <a:gd name="T26" fmla="*/ 98 w 112"/>
                <a:gd name="T27" fmla="*/ 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2" h="75">
                  <a:moveTo>
                    <a:pt x="98" y="8"/>
                  </a:moveTo>
                  <a:cubicBezTo>
                    <a:pt x="71" y="0"/>
                    <a:pt x="41" y="0"/>
                    <a:pt x="14" y="8"/>
                  </a:cubicBezTo>
                  <a:cubicBezTo>
                    <a:pt x="6" y="10"/>
                    <a:pt x="0" y="20"/>
                    <a:pt x="0" y="28"/>
                  </a:cubicBezTo>
                  <a:cubicBezTo>
                    <a:pt x="0" y="38"/>
                    <a:pt x="0" y="45"/>
                    <a:pt x="0" y="51"/>
                  </a:cubicBezTo>
                  <a:cubicBezTo>
                    <a:pt x="7" y="58"/>
                    <a:pt x="16" y="64"/>
                    <a:pt x="26" y="69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69"/>
                    <a:pt x="26" y="69"/>
                    <a:pt x="26" y="69"/>
                  </a:cubicBezTo>
                  <a:cubicBezTo>
                    <a:pt x="35" y="73"/>
                    <a:pt x="46" y="75"/>
                    <a:pt x="58" y="75"/>
                  </a:cubicBezTo>
                  <a:cubicBezTo>
                    <a:pt x="68" y="75"/>
                    <a:pt x="77" y="73"/>
                    <a:pt x="87" y="70"/>
                  </a:cubicBezTo>
                  <a:cubicBezTo>
                    <a:pt x="87" y="32"/>
                    <a:pt x="87" y="32"/>
                    <a:pt x="87" y="32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96" y="66"/>
                    <a:pt x="105" y="61"/>
                    <a:pt x="112" y="54"/>
                  </a:cubicBezTo>
                  <a:cubicBezTo>
                    <a:pt x="112" y="47"/>
                    <a:pt x="112" y="39"/>
                    <a:pt x="112" y="28"/>
                  </a:cubicBezTo>
                  <a:cubicBezTo>
                    <a:pt x="112" y="20"/>
                    <a:pt x="106" y="10"/>
                    <a:pt x="98" y="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31" name="Freeform 567"/>
            <p:cNvSpPr>
              <a:spLocks/>
            </p:cNvSpPr>
            <p:nvPr userDrawn="1"/>
          </p:nvSpPr>
          <p:spPr bwMode="auto">
            <a:xfrm>
              <a:off x="9175751" y="3005138"/>
              <a:ext cx="195263" cy="134938"/>
            </a:xfrm>
            <a:custGeom>
              <a:avLst/>
              <a:gdLst>
                <a:gd name="T0" fmla="*/ 106 w 124"/>
                <a:gd name="T1" fmla="*/ 6 h 85"/>
                <a:gd name="T2" fmla="*/ 18 w 124"/>
                <a:gd name="T3" fmla="*/ 6 h 85"/>
                <a:gd name="T4" fmla="*/ 5 w 124"/>
                <a:gd name="T5" fmla="*/ 16 h 85"/>
                <a:gd name="T6" fmla="*/ 0 w 124"/>
                <a:gd name="T7" fmla="*/ 32 h 85"/>
                <a:gd name="T8" fmla="*/ 0 w 124"/>
                <a:gd name="T9" fmla="*/ 57 h 85"/>
                <a:gd name="T10" fmla="*/ 29 w 124"/>
                <a:gd name="T11" fmla="*/ 78 h 85"/>
                <a:gd name="T12" fmla="*/ 38 w 124"/>
                <a:gd name="T13" fmla="*/ 36 h 85"/>
                <a:gd name="T14" fmla="*/ 26 w 124"/>
                <a:gd name="T15" fmla="*/ 77 h 85"/>
                <a:gd name="T16" fmla="*/ 64 w 124"/>
                <a:gd name="T17" fmla="*/ 85 h 85"/>
                <a:gd name="T18" fmla="*/ 64 w 124"/>
                <a:gd name="T19" fmla="*/ 81 h 85"/>
                <a:gd name="T20" fmla="*/ 64 w 124"/>
                <a:gd name="T21" fmla="*/ 85 h 85"/>
                <a:gd name="T22" fmla="*/ 64 w 124"/>
                <a:gd name="T23" fmla="*/ 85 h 85"/>
                <a:gd name="T24" fmla="*/ 64 w 124"/>
                <a:gd name="T25" fmla="*/ 85 h 85"/>
                <a:gd name="T26" fmla="*/ 99 w 124"/>
                <a:gd name="T27" fmla="*/ 78 h 85"/>
                <a:gd name="T28" fmla="*/ 87 w 124"/>
                <a:gd name="T29" fmla="*/ 36 h 85"/>
                <a:gd name="T30" fmla="*/ 95 w 124"/>
                <a:gd name="T31" fmla="*/ 79 h 85"/>
                <a:gd name="T32" fmla="*/ 124 w 124"/>
                <a:gd name="T33" fmla="*/ 60 h 85"/>
                <a:gd name="T34" fmla="*/ 124 w 124"/>
                <a:gd name="T35" fmla="*/ 32 h 85"/>
                <a:gd name="T36" fmla="*/ 106 w 124"/>
                <a:gd name="T37" fmla="*/ 6 h 85"/>
                <a:gd name="T38" fmla="*/ 104 w 124"/>
                <a:gd name="T39" fmla="*/ 12 h 85"/>
                <a:gd name="T40" fmla="*/ 109 w 124"/>
                <a:gd name="T41" fmla="*/ 23 h 85"/>
                <a:gd name="T42" fmla="*/ 112 w 124"/>
                <a:gd name="T43" fmla="*/ 58 h 85"/>
                <a:gd name="T44" fmla="*/ 114 w 124"/>
                <a:gd name="T45" fmla="*/ 53 h 85"/>
                <a:gd name="T46" fmla="*/ 93 w 124"/>
                <a:gd name="T47" fmla="*/ 74 h 85"/>
                <a:gd name="T48" fmla="*/ 99 w 124"/>
                <a:gd name="T49" fmla="*/ 36 h 85"/>
                <a:gd name="T50" fmla="*/ 87 w 124"/>
                <a:gd name="T51" fmla="*/ 74 h 85"/>
                <a:gd name="T52" fmla="*/ 90 w 124"/>
                <a:gd name="T53" fmla="*/ 68 h 85"/>
                <a:gd name="T54" fmla="*/ 64 w 124"/>
                <a:gd name="T55" fmla="*/ 79 h 85"/>
                <a:gd name="T56" fmla="*/ 64 w 124"/>
                <a:gd name="T57" fmla="*/ 73 h 85"/>
                <a:gd name="T58" fmla="*/ 32 w 124"/>
                <a:gd name="T59" fmla="*/ 73 h 85"/>
                <a:gd name="T60" fmla="*/ 38 w 124"/>
                <a:gd name="T61" fmla="*/ 36 h 85"/>
                <a:gd name="T62" fmla="*/ 26 w 124"/>
                <a:gd name="T63" fmla="*/ 73 h 85"/>
                <a:gd name="T64" fmla="*/ 34 w 124"/>
                <a:gd name="T65" fmla="*/ 67 h 85"/>
                <a:gd name="T66" fmla="*/ 6 w 124"/>
                <a:gd name="T67" fmla="*/ 55 h 85"/>
                <a:gd name="T68" fmla="*/ 12 w 124"/>
                <a:gd name="T69" fmla="*/ 32 h 85"/>
                <a:gd name="T70" fmla="*/ 15 w 124"/>
                <a:gd name="T71" fmla="*/ 23 h 85"/>
                <a:gd name="T72" fmla="*/ 22 w 124"/>
                <a:gd name="T73" fmla="*/ 18 h 85"/>
                <a:gd name="T74" fmla="*/ 102 w 124"/>
                <a:gd name="T75" fmla="*/ 18 h 85"/>
                <a:gd name="T76" fmla="*/ 104 w 124"/>
                <a:gd name="T77" fmla="*/ 12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24" h="85">
                  <a:moveTo>
                    <a:pt x="104" y="12"/>
                  </a:moveTo>
                  <a:cubicBezTo>
                    <a:pt x="106" y="6"/>
                    <a:pt x="106" y="6"/>
                    <a:pt x="106" y="6"/>
                  </a:cubicBezTo>
                  <a:cubicBezTo>
                    <a:pt x="92" y="2"/>
                    <a:pt x="77" y="0"/>
                    <a:pt x="62" y="0"/>
                  </a:cubicBezTo>
                  <a:cubicBezTo>
                    <a:pt x="47" y="0"/>
                    <a:pt x="33" y="2"/>
                    <a:pt x="18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3" y="8"/>
                    <a:pt x="8" y="12"/>
                    <a:pt x="5" y="16"/>
                  </a:cubicBezTo>
                  <a:cubicBezTo>
                    <a:pt x="2" y="21"/>
                    <a:pt x="0" y="26"/>
                    <a:pt x="0" y="31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42"/>
                    <a:pt x="0" y="49"/>
                    <a:pt x="0" y="55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2" y="59"/>
                    <a:pt x="2" y="59"/>
                    <a:pt x="2" y="59"/>
                  </a:cubicBezTo>
                  <a:cubicBezTo>
                    <a:pt x="9" y="67"/>
                    <a:pt x="19" y="74"/>
                    <a:pt x="29" y="78"/>
                  </a:cubicBezTo>
                  <a:cubicBezTo>
                    <a:pt x="38" y="82"/>
                    <a:pt x="38" y="82"/>
                    <a:pt x="38" y="82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6" y="77"/>
                    <a:pt x="26" y="77"/>
                    <a:pt x="26" y="77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40" y="83"/>
                    <a:pt x="51" y="85"/>
                    <a:pt x="64" y="85"/>
                  </a:cubicBezTo>
                  <a:cubicBezTo>
                    <a:pt x="64" y="85"/>
                    <a:pt x="64" y="85"/>
                    <a:pt x="64" y="85"/>
                  </a:cubicBezTo>
                  <a:cubicBezTo>
                    <a:pt x="64" y="81"/>
                    <a:pt x="64" y="81"/>
                    <a:pt x="64" y="81"/>
                  </a:cubicBezTo>
                  <a:cubicBezTo>
                    <a:pt x="64" y="85"/>
                    <a:pt x="64" y="85"/>
                    <a:pt x="64" y="85"/>
                  </a:cubicBezTo>
                  <a:cubicBezTo>
                    <a:pt x="64" y="85"/>
                    <a:pt x="64" y="85"/>
                    <a:pt x="64" y="85"/>
                  </a:cubicBezTo>
                  <a:cubicBezTo>
                    <a:pt x="64" y="81"/>
                    <a:pt x="64" y="81"/>
                    <a:pt x="64" y="81"/>
                  </a:cubicBezTo>
                  <a:cubicBezTo>
                    <a:pt x="64" y="85"/>
                    <a:pt x="64" y="85"/>
                    <a:pt x="64" y="85"/>
                  </a:cubicBezTo>
                  <a:cubicBezTo>
                    <a:pt x="64" y="85"/>
                    <a:pt x="64" y="85"/>
                    <a:pt x="64" y="85"/>
                  </a:cubicBezTo>
                  <a:cubicBezTo>
                    <a:pt x="64" y="85"/>
                    <a:pt x="64" y="85"/>
                    <a:pt x="64" y="85"/>
                  </a:cubicBezTo>
                  <a:cubicBezTo>
                    <a:pt x="74" y="85"/>
                    <a:pt x="85" y="83"/>
                    <a:pt x="95" y="79"/>
                  </a:cubicBezTo>
                  <a:cubicBezTo>
                    <a:pt x="99" y="78"/>
                    <a:pt x="99" y="78"/>
                    <a:pt x="99" y="78"/>
                  </a:cubicBezTo>
                  <a:cubicBezTo>
                    <a:pt x="99" y="36"/>
                    <a:pt x="99" y="36"/>
                    <a:pt x="99" y="36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7" y="83"/>
                    <a:pt x="87" y="83"/>
                    <a:pt x="87" y="83"/>
                  </a:cubicBezTo>
                  <a:cubicBezTo>
                    <a:pt x="95" y="79"/>
                    <a:pt x="95" y="79"/>
                    <a:pt x="95" y="79"/>
                  </a:cubicBezTo>
                  <a:cubicBezTo>
                    <a:pt x="105" y="75"/>
                    <a:pt x="114" y="70"/>
                    <a:pt x="122" y="62"/>
                  </a:cubicBezTo>
                  <a:cubicBezTo>
                    <a:pt x="124" y="60"/>
                    <a:pt x="124" y="60"/>
                    <a:pt x="124" y="60"/>
                  </a:cubicBezTo>
                  <a:cubicBezTo>
                    <a:pt x="124" y="58"/>
                    <a:pt x="124" y="58"/>
                    <a:pt x="124" y="58"/>
                  </a:cubicBezTo>
                  <a:cubicBezTo>
                    <a:pt x="124" y="51"/>
                    <a:pt x="124" y="43"/>
                    <a:pt x="124" y="32"/>
                  </a:cubicBezTo>
                  <a:cubicBezTo>
                    <a:pt x="124" y="26"/>
                    <a:pt x="122" y="21"/>
                    <a:pt x="119" y="16"/>
                  </a:cubicBezTo>
                  <a:cubicBezTo>
                    <a:pt x="116" y="12"/>
                    <a:pt x="112" y="8"/>
                    <a:pt x="106" y="6"/>
                  </a:cubicBezTo>
                  <a:cubicBezTo>
                    <a:pt x="106" y="6"/>
                    <a:pt x="106" y="6"/>
                    <a:pt x="106" y="6"/>
                  </a:cubicBezTo>
                  <a:cubicBezTo>
                    <a:pt x="104" y="12"/>
                    <a:pt x="104" y="12"/>
                    <a:pt x="104" y="12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5" y="18"/>
                    <a:pt x="107" y="20"/>
                    <a:pt x="109" y="23"/>
                  </a:cubicBezTo>
                  <a:cubicBezTo>
                    <a:pt x="111" y="26"/>
                    <a:pt x="112" y="29"/>
                    <a:pt x="112" y="32"/>
                  </a:cubicBezTo>
                  <a:cubicBezTo>
                    <a:pt x="112" y="43"/>
                    <a:pt x="112" y="51"/>
                    <a:pt x="112" y="58"/>
                  </a:cubicBezTo>
                  <a:cubicBezTo>
                    <a:pt x="118" y="58"/>
                    <a:pt x="118" y="58"/>
                    <a:pt x="118" y="58"/>
                  </a:cubicBezTo>
                  <a:cubicBezTo>
                    <a:pt x="114" y="53"/>
                    <a:pt x="114" y="53"/>
                    <a:pt x="114" y="53"/>
                  </a:cubicBezTo>
                  <a:cubicBezTo>
                    <a:pt x="107" y="60"/>
                    <a:pt x="99" y="65"/>
                    <a:pt x="90" y="68"/>
                  </a:cubicBezTo>
                  <a:cubicBezTo>
                    <a:pt x="93" y="74"/>
                    <a:pt x="93" y="74"/>
                    <a:pt x="93" y="74"/>
                  </a:cubicBezTo>
                  <a:cubicBezTo>
                    <a:pt x="99" y="74"/>
                    <a:pt x="99" y="74"/>
                    <a:pt x="99" y="74"/>
                  </a:cubicBezTo>
                  <a:cubicBezTo>
                    <a:pt x="99" y="36"/>
                    <a:pt x="99" y="36"/>
                    <a:pt x="99" y="36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7" y="74"/>
                    <a:pt x="87" y="74"/>
                    <a:pt x="87" y="74"/>
                  </a:cubicBezTo>
                  <a:cubicBezTo>
                    <a:pt x="93" y="74"/>
                    <a:pt x="93" y="74"/>
                    <a:pt x="93" y="74"/>
                  </a:cubicBezTo>
                  <a:cubicBezTo>
                    <a:pt x="90" y="68"/>
                    <a:pt x="90" y="68"/>
                    <a:pt x="90" y="68"/>
                  </a:cubicBezTo>
                  <a:cubicBezTo>
                    <a:pt x="82" y="71"/>
                    <a:pt x="73" y="73"/>
                    <a:pt x="64" y="73"/>
                  </a:cubicBezTo>
                  <a:cubicBezTo>
                    <a:pt x="64" y="79"/>
                    <a:pt x="64" y="79"/>
                    <a:pt x="64" y="79"/>
                  </a:cubicBezTo>
                  <a:cubicBezTo>
                    <a:pt x="64" y="73"/>
                    <a:pt x="64" y="73"/>
                    <a:pt x="64" y="73"/>
                  </a:cubicBezTo>
                  <a:cubicBezTo>
                    <a:pt x="64" y="73"/>
                    <a:pt x="64" y="73"/>
                    <a:pt x="64" y="73"/>
                  </a:cubicBezTo>
                  <a:cubicBezTo>
                    <a:pt x="53" y="73"/>
                    <a:pt x="43" y="71"/>
                    <a:pt x="34" y="67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8" y="73"/>
                    <a:pt x="38" y="73"/>
                    <a:pt x="38" y="73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6" y="73"/>
                    <a:pt x="26" y="73"/>
                    <a:pt x="26" y="73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4" y="67"/>
                    <a:pt x="34" y="67"/>
                    <a:pt x="34" y="67"/>
                  </a:cubicBezTo>
                  <a:cubicBezTo>
                    <a:pt x="25" y="63"/>
                    <a:pt x="17" y="58"/>
                    <a:pt x="10" y="51"/>
                  </a:cubicBezTo>
                  <a:cubicBezTo>
                    <a:pt x="6" y="55"/>
                    <a:pt x="6" y="55"/>
                    <a:pt x="6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49"/>
                    <a:pt x="12" y="4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29"/>
                    <a:pt x="13" y="26"/>
                    <a:pt x="15" y="23"/>
                  </a:cubicBezTo>
                  <a:cubicBezTo>
                    <a:pt x="17" y="20"/>
                    <a:pt x="19" y="18"/>
                    <a:pt x="22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35" y="14"/>
                    <a:pt x="49" y="12"/>
                    <a:pt x="62" y="12"/>
                  </a:cubicBezTo>
                  <a:cubicBezTo>
                    <a:pt x="76" y="12"/>
                    <a:pt x="89" y="14"/>
                    <a:pt x="102" y="18"/>
                  </a:cubicBezTo>
                  <a:cubicBezTo>
                    <a:pt x="102" y="18"/>
                    <a:pt x="102" y="18"/>
                    <a:pt x="102" y="18"/>
                  </a:cubicBezTo>
                  <a:lnTo>
                    <a:pt x="104" y="12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32" name="Oval 568"/>
            <p:cNvSpPr>
              <a:spLocks noChangeArrowheads="1"/>
            </p:cNvSpPr>
            <p:nvPr userDrawn="1"/>
          </p:nvSpPr>
          <p:spPr bwMode="auto">
            <a:xfrm>
              <a:off x="9228138" y="2922588"/>
              <a:ext cx="90488" cy="9048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33" name="Freeform 569"/>
            <p:cNvSpPr>
              <a:spLocks/>
            </p:cNvSpPr>
            <p:nvPr userDrawn="1"/>
          </p:nvSpPr>
          <p:spPr bwMode="auto">
            <a:xfrm>
              <a:off x="9218613" y="2913063"/>
              <a:ext cx="109538" cy="109538"/>
            </a:xfrm>
            <a:custGeom>
              <a:avLst/>
              <a:gdLst>
                <a:gd name="T0" fmla="*/ 34 w 69"/>
                <a:gd name="T1" fmla="*/ 6 h 69"/>
                <a:gd name="T2" fmla="*/ 34 w 69"/>
                <a:gd name="T3" fmla="*/ 0 h 69"/>
                <a:gd name="T4" fmla="*/ 0 w 69"/>
                <a:gd name="T5" fmla="*/ 34 h 69"/>
                <a:gd name="T6" fmla="*/ 34 w 69"/>
                <a:gd name="T7" fmla="*/ 69 h 69"/>
                <a:gd name="T8" fmla="*/ 69 w 69"/>
                <a:gd name="T9" fmla="*/ 34 h 69"/>
                <a:gd name="T10" fmla="*/ 34 w 69"/>
                <a:gd name="T11" fmla="*/ 0 h 69"/>
                <a:gd name="T12" fmla="*/ 34 w 69"/>
                <a:gd name="T13" fmla="*/ 6 h 69"/>
                <a:gd name="T14" fmla="*/ 34 w 69"/>
                <a:gd name="T15" fmla="*/ 12 h 69"/>
                <a:gd name="T16" fmla="*/ 50 w 69"/>
                <a:gd name="T17" fmla="*/ 18 h 69"/>
                <a:gd name="T18" fmla="*/ 57 w 69"/>
                <a:gd name="T19" fmla="*/ 34 h 69"/>
                <a:gd name="T20" fmla="*/ 50 w 69"/>
                <a:gd name="T21" fmla="*/ 50 h 69"/>
                <a:gd name="T22" fmla="*/ 34 w 69"/>
                <a:gd name="T23" fmla="*/ 57 h 69"/>
                <a:gd name="T24" fmla="*/ 18 w 69"/>
                <a:gd name="T25" fmla="*/ 50 h 69"/>
                <a:gd name="T26" fmla="*/ 12 w 69"/>
                <a:gd name="T27" fmla="*/ 34 h 69"/>
                <a:gd name="T28" fmla="*/ 18 w 69"/>
                <a:gd name="T29" fmla="*/ 18 h 69"/>
                <a:gd name="T30" fmla="*/ 34 w 69"/>
                <a:gd name="T31" fmla="*/ 12 h 69"/>
                <a:gd name="T32" fmla="*/ 34 w 69"/>
                <a:gd name="T33" fmla="*/ 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" h="69">
                  <a:moveTo>
                    <a:pt x="34" y="6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15" y="0"/>
                    <a:pt x="0" y="15"/>
                    <a:pt x="0" y="34"/>
                  </a:cubicBezTo>
                  <a:cubicBezTo>
                    <a:pt x="0" y="53"/>
                    <a:pt x="15" y="69"/>
                    <a:pt x="34" y="69"/>
                  </a:cubicBezTo>
                  <a:cubicBezTo>
                    <a:pt x="53" y="69"/>
                    <a:pt x="69" y="53"/>
                    <a:pt x="69" y="34"/>
                  </a:cubicBezTo>
                  <a:cubicBezTo>
                    <a:pt x="69" y="15"/>
                    <a:pt x="53" y="0"/>
                    <a:pt x="34" y="0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40" y="12"/>
                    <a:pt x="46" y="14"/>
                    <a:pt x="50" y="18"/>
                  </a:cubicBezTo>
                  <a:cubicBezTo>
                    <a:pt x="54" y="22"/>
                    <a:pt x="57" y="28"/>
                    <a:pt x="57" y="34"/>
                  </a:cubicBezTo>
                  <a:cubicBezTo>
                    <a:pt x="57" y="40"/>
                    <a:pt x="54" y="46"/>
                    <a:pt x="50" y="50"/>
                  </a:cubicBezTo>
                  <a:cubicBezTo>
                    <a:pt x="46" y="54"/>
                    <a:pt x="40" y="57"/>
                    <a:pt x="34" y="57"/>
                  </a:cubicBezTo>
                  <a:cubicBezTo>
                    <a:pt x="28" y="57"/>
                    <a:pt x="22" y="54"/>
                    <a:pt x="18" y="50"/>
                  </a:cubicBezTo>
                  <a:cubicBezTo>
                    <a:pt x="14" y="46"/>
                    <a:pt x="12" y="40"/>
                    <a:pt x="12" y="34"/>
                  </a:cubicBezTo>
                  <a:cubicBezTo>
                    <a:pt x="12" y="28"/>
                    <a:pt x="14" y="22"/>
                    <a:pt x="18" y="18"/>
                  </a:cubicBezTo>
                  <a:cubicBezTo>
                    <a:pt x="22" y="14"/>
                    <a:pt x="28" y="12"/>
                    <a:pt x="34" y="12"/>
                  </a:cubicBezTo>
                  <a:lnTo>
                    <a:pt x="34" y="6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34" name="Freeform 570"/>
            <p:cNvSpPr>
              <a:spLocks/>
            </p:cNvSpPr>
            <p:nvPr userDrawn="1"/>
          </p:nvSpPr>
          <p:spPr bwMode="auto">
            <a:xfrm>
              <a:off x="10596563" y="3744913"/>
              <a:ext cx="179388" cy="177800"/>
            </a:xfrm>
            <a:custGeom>
              <a:avLst/>
              <a:gdLst>
                <a:gd name="T0" fmla="*/ 0 w 113"/>
                <a:gd name="T1" fmla="*/ 12 h 112"/>
                <a:gd name="T2" fmla="*/ 101 w 113"/>
                <a:gd name="T3" fmla="*/ 112 h 112"/>
                <a:gd name="T4" fmla="*/ 113 w 113"/>
                <a:gd name="T5" fmla="*/ 112 h 112"/>
                <a:gd name="T6" fmla="*/ 0 w 113"/>
                <a:gd name="T7" fmla="*/ 0 h 112"/>
                <a:gd name="T8" fmla="*/ 0 w 113"/>
                <a:gd name="T9" fmla="*/ 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" h="112">
                  <a:moveTo>
                    <a:pt x="0" y="12"/>
                  </a:moveTo>
                  <a:cubicBezTo>
                    <a:pt x="56" y="12"/>
                    <a:pt x="101" y="57"/>
                    <a:pt x="101" y="112"/>
                  </a:cubicBezTo>
                  <a:cubicBezTo>
                    <a:pt x="113" y="112"/>
                    <a:pt x="113" y="112"/>
                    <a:pt x="113" y="112"/>
                  </a:cubicBezTo>
                  <a:cubicBezTo>
                    <a:pt x="113" y="50"/>
                    <a:pt x="62" y="0"/>
                    <a:pt x="0" y="0"/>
                  </a:cubicBezTo>
                  <a:cubicBezTo>
                    <a:pt x="0" y="12"/>
                    <a:pt x="0" y="12"/>
                    <a:pt x="0" y="12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35" name="Freeform 571"/>
            <p:cNvSpPr>
              <a:spLocks/>
            </p:cNvSpPr>
            <p:nvPr userDrawn="1"/>
          </p:nvSpPr>
          <p:spPr bwMode="auto">
            <a:xfrm>
              <a:off x="10596563" y="3794125"/>
              <a:ext cx="130175" cy="128588"/>
            </a:xfrm>
            <a:custGeom>
              <a:avLst/>
              <a:gdLst>
                <a:gd name="T0" fmla="*/ 0 w 82"/>
                <a:gd name="T1" fmla="*/ 12 h 81"/>
                <a:gd name="T2" fmla="*/ 49 w 82"/>
                <a:gd name="T3" fmla="*/ 32 h 81"/>
                <a:gd name="T4" fmla="*/ 70 w 82"/>
                <a:gd name="T5" fmla="*/ 81 h 81"/>
                <a:gd name="T6" fmla="*/ 82 w 82"/>
                <a:gd name="T7" fmla="*/ 81 h 81"/>
                <a:gd name="T8" fmla="*/ 0 w 82"/>
                <a:gd name="T9" fmla="*/ 0 h 81"/>
                <a:gd name="T10" fmla="*/ 0 w 82"/>
                <a:gd name="T11" fmla="*/ 12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81">
                  <a:moveTo>
                    <a:pt x="0" y="12"/>
                  </a:moveTo>
                  <a:cubicBezTo>
                    <a:pt x="19" y="12"/>
                    <a:pt x="37" y="20"/>
                    <a:pt x="49" y="32"/>
                  </a:cubicBezTo>
                  <a:cubicBezTo>
                    <a:pt x="62" y="45"/>
                    <a:pt x="70" y="62"/>
                    <a:pt x="70" y="81"/>
                  </a:cubicBezTo>
                  <a:cubicBezTo>
                    <a:pt x="82" y="81"/>
                    <a:pt x="82" y="81"/>
                    <a:pt x="82" y="81"/>
                  </a:cubicBezTo>
                  <a:cubicBezTo>
                    <a:pt x="82" y="36"/>
                    <a:pt x="45" y="0"/>
                    <a:pt x="0" y="0"/>
                  </a:cubicBezTo>
                  <a:cubicBezTo>
                    <a:pt x="0" y="12"/>
                    <a:pt x="0" y="12"/>
                    <a:pt x="0" y="12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36" name="Freeform 572"/>
            <p:cNvSpPr>
              <a:spLocks/>
            </p:cNvSpPr>
            <p:nvPr userDrawn="1"/>
          </p:nvSpPr>
          <p:spPr bwMode="auto">
            <a:xfrm>
              <a:off x="10596563" y="3846513"/>
              <a:ext cx="77788" cy="76200"/>
            </a:xfrm>
            <a:custGeom>
              <a:avLst/>
              <a:gdLst>
                <a:gd name="T0" fmla="*/ 0 w 49"/>
                <a:gd name="T1" fmla="*/ 12 h 48"/>
                <a:gd name="T2" fmla="*/ 26 w 49"/>
                <a:gd name="T3" fmla="*/ 23 h 48"/>
                <a:gd name="T4" fmla="*/ 37 w 49"/>
                <a:gd name="T5" fmla="*/ 48 h 48"/>
                <a:gd name="T6" fmla="*/ 49 w 49"/>
                <a:gd name="T7" fmla="*/ 48 h 48"/>
                <a:gd name="T8" fmla="*/ 0 w 49"/>
                <a:gd name="T9" fmla="*/ 0 h 48"/>
                <a:gd name="T10" fmla="*/ 0 w 49"/>
                <a:gd name="T11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48">
                  <a:moveTo>
                    <a:pt x="0" y="12"/>
                  </a:moveTo>
                  <a:cubicBezTo>
                    <a:pt x="10" y="12"/>
                    <a:pt x="19" y="16"/>
                    <a:pt x="26" y="23"/>
                  </a:cubicBezTo>
                  <a:cubicBezTo>
                    <a:pt x="33" y="29"/>
                    <a:pt x="37" y="38"/>
                    <a:pt x="37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49" y="21"/>
                    <a:pt x="27" y="0"/>
                    <a:pt x="0" y="0"/>
                  </a:cubicBezTo>
                  <a:cubicBezTo>
                    <a:pt x="0" y="12"/>
                    <a:pt x="0" y="12"/>
                    <a:pt x="0" y="12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1280318" y="3290933"/>
            <a:ext cx="5130802" cy="55879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1280318" y="1997121"/>
            <a:ext cx="5130802" cy="1301704"/>
          </a:xfr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280318" y="4931276"/>
            <a:ext cx="5130802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280318" y="5227547"/>
            <a:ext cx="5130802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/>
        </p:nvGrpSpPr>
        <p:grpSpPr>
          <a:xfrm>
            <a:off x="-1" y="0"/>
            <a:ext cx="3086101" cy="2807042"/>
            <a:chOff x="-1" y="0"/>
            <a:chExt cx="3281201" cy="2984500"/>
          </a:xfrm>
        </p:grpSpPr>
        <p:sp>
          <p:nvSpPr>
            <p:cNvPr id="4" name="Freeform 8"/>
            <p:cNvSpPr>
              <a:spLocks/>
            </p:cNvSpPr>
            <p:nvPr userDrawn="1"/>
          </p:nvSpPr>
          <p:spPr bwMode="auto">
            <a:xfrm>
              <a:off x="1587" y="0"/>
              <a:ext cx="3279613" cy="2984500"/>
            </a:xfrm>
            <a:custGeom>
              <a:avLst/>
              <a:gdLst>
                <a:gd name="T0" fmla="*/ 0 w 1278"/>
                <a:gd name="T1" fmla="*/ 1147 h 1163"/>
                <a:gd name="T2" fmla="*/ 190 w 1278"/>
                <a:gd name="T3" fmla="*/ 1163 h 1163"/>
                <a:gd name="T4" fmla="*/ 1278 w 1278"/>
                <a:gd name="T5" fmla="*/ 75 h 1163"/>
                <a:gd name="T6" fmla="*/ 1275 w 1278"/>
                <a:gd name="T7" fmla="*/ 0 h 1163"/>
                <a:gd name="T8" fmla="*/ 0 w 1278"/>
                <a:gd name="T9" fmla="*/ 0 h 1163"/>
                <a:gd name="T10" fmla="*/ 0 w 1278"/>
                <a:gd name="T11" fmla="*/ 1147 h 1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78" h="1163">
                  <a:moveTo>
                    <a:pt x="0" y="1147"/>
                  </a:moveTo>
                  <a:cubicBezTo>
                    <a:pt x="61" y="1158"/>
                    <a:pt x="125" y="1163"/>
                    <a:pt x="190" y="1163"/>
                  </a:cubicBezTo>
                  <a:cubicBezTo>
                    <a:pt x="791" y="1163"/>
                    <a:pt x="1278" y="676"/>
                    <a:pt x="1278" y="75"/>
                  </a:cubicBezTo>
                  <a:cubicBezTo>
                    <a:pt x="1278" y="50"/>
                    <a:pt x="1277" y="25"/>
                    <a:pt x="127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47"/>
                    <a:pt x="0" y="1147"/>
                    <a:pt x="0" y="1147"/>
                  </a:cubicBezTo>
                </a:path>
              </a:pathLst>
            </a:custGeom>
            <a:solidFill>
              <a:schemeClr val="accent5">
                <a:alpha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8"/>
            <p:cNvSpPr>
              <a:spLocks/>
            </p:cNvSpPr>
            <p:nvPr userDrawn="1"/>
          </p:nvSpPr>
          <p:spPr bwMode="auto">
            <a:xfrm>
              <a:off x="-1" y="0"/>
              <a:ext cx="3112143" cy="2832100"/>
            </a:xfrm>
            <a:custGeom>
              <a:avLst/>
              <a:gdLst>
                <a:gd name="T0" fmla="*/ 0 w 1278"/>
                <a:gd name="T1" fmla="*/ 1147 h 1163"/>
                <a:gd name="T2" fmla="*/ 190 w 1278"/>
                <a:gd name="T3" fmla="*/ 1163 h 1163"/>
                <a:gd name="T4" fmla="*/ 1278 w 1278"/>
                <a:gd name="T5" fmla="*/ 75 h 1163"/>
                <a:gd name="T6" fmla="*/ 1275 w 1278"/>
                <a:gd name="T7" fmla="*/ 0 h 1163"/>
                <a:gd name="T8" fmla="*/ 0 w 1278"/>
                <a:gd name="T9" fmla="*/ 0 h 1163"/>
                <a:gd name="T10" fmla="*/ 0 w 1278"/>
                <a:gd name="T11" fmla="*/ 1147 h 1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78" h="1163">
                  <a:moveTo>
                    <a:pt x="0" y="1147"/>
                  </a:moveTo>
                  <a:cubicBezTo>
                    <a:pt x="61" y="1158"/>
                    <a:pt x="125" y="1163"/>
                    <a:pt x="190" y="1163"/>
                  </a:cubicBezTo>
                  <a:cubicBezTo>
                    <a:pt x="791" y="1163"/>
                    <a:pt x="1278" y="676"/>
                    <a:pt x="1278" y="75"/>
                  </a:cubicBezTo>
                  <a:cubicBezTo>
                    <a:pt x="1278" y="50"/>
                    <a:pt x="1277" y="25"/>
                    <a:pt x="127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47"/>
                    <a:pt x="0" y="1147"/>
                    <a:pt x="0" y="1147"/>
                  </a:cubicBezTo>
                </a:path>
              </a:pathLst>
            </a:custGeom>
            <a:solidFill>
              <a:schemeClr val="accent5">
                <a:lumMod val="60000"/>
                <a:lumOff val="40000"/>
                <a:alpha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2593398" y="1615954"/>
            <a:ext cx="5419185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2594514" y="2511304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9182100" y="6018359"/>
            <a:ext cx="3009900" cy="839641"/>
            <a:chOff x="9182100" y="6018359"/>
            <a:chExt cx="3009900" cy="839641"/>
          </a:xfrm>
        </p:grpSpPr>
        <p:sp>
          <p:nvSpPr>
            <p:cNvPr id="12" name="Freeform 574"/>
            <p:cNvSpPr>
              <a:spLocks/>
            </p:cNvSpPr>
            <p:nvPr userDrawn="1"/>
          </p:nvSpPr>
          <p:spPr bwMode="auto">
            <a:xfrm>
              <a:off x="9182100" y="6018359"/>
              <a:ext cx="3009900" cy="839641"/>
            </a:xfrm>
            <a:custGeom>
              <a:avLst/>
              <a:gdLst>
                <a:gd name="T0" fmla="*/ 0 w 1269"/>
                <a:gd name="T1" fmla="*/ 354 h 354"/>
                <a:gd name="T2" fmla="*/ 1269 w 1269"/>
                <a:gd name="T3" fmla="*/ 354 h 354"/>
                <a:gd name="T4" fmla="*/ 635 w 1269"/>
                <a:gd name="T5" fmla="*/ 0 h 354"/>
                <a:gd name="T6" fmla="*/ 0 w 1269"/>
                <a:gd name="T7" fmla="*/ 354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69" h="354">
                  <a:moveTo>
                    <a:pt x="0" y="354"/>
                  </a:moveTo>
                  <a:cubicBezTo>
                    <a:pt x="1269" y="354"/>
                    <a:pt x="1269" y="354"/>
                    <a:pt x="1269" y="354"/>
                  </a:cubicBezTo>
                  <a:cubicBezTo>
                    <a:pt x="1138" y="141"/>
                    <a:pt x="903" y="0"/>
                    <a:pt x="635" y="0"/>
                  </a:cubicBezTo>
                  <a:cubicBezTo>
                    <a:pt x="367" y="0"/>
                    <a:pt x="132" y="141"/>
                    <a:pt x="0" y="35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574"/>
            <p:cNvSpPr>
              <a:spLocks/>
            </p:cNvSpPr>
            <p:nvPr userDrawn="1"/>
          </p:nvSpPr>
          <p:spPr bwMode="auto">
            <a:xfrm>
              <a:off x="9978286" y="6240463"/>
              <a:ext cx="2213714" cy="617537"/>
            </a:xfrm>
            <a:custGeom>
              <a:avLst/>
              <a:gdLst>
                <a:gd name="T0" fmla="*/ 0 w 1269"/>
                <a:gd name="T1" fmla="*/ 354 h 354"/>
                <a:gd name="T2" fmla="*/ 1269 w 1269"/>
                <a:gd name="T3" fmla="*/ 354 h 354"/>
                <a:gd name="T4" fmla="*/ 635 w 1269"/>
                <a:gd name="T5" fmla="*/ 0 h 354"/>
                <a:gd name="T6" fmla="*/ 0 w 1269"/>
                <a:gd name="T7" fmla="*/ 354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69" h="354">
                  <a:moveTo>
                    <a:pt x="0" y="354"/>
                  </a:moveTo>
                  <a:cubicBezTo>
                    <a:pt x="1269" y="354"/>
                    <a:pt x="1269" y="354"/>
                    <a:pt x="1269" y="354"/>
                  </a:cubicBezTo>
                  <a:cubicBezTo>
                    <a:pt x="1138" y="141"/>
                    <a:pt x="903" y="0"/>
                    <a:pt x="635" y="0"/>
                  </a:cubicBezTo>
                  <a:cubicBezTo>
                    <a:pt x="367" y="0"/>
                    <a:pt x="132" y="141"/>
                    <a:pt x="0" y="354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88B6D7-9D3F-49D7-BACE-73A9D114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2019/7/20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C997A4-1DD8-4731-B9FD-42398A20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A9825E-1876-42AD-ABCF-E0E100F3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D124F9DB-C87A-423F-9657-38C7A29014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2070191C-4093-409C-8FD5-7369A79637A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7593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C7A1C-3684-4AAF-A408-C63B6CB641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86EA5F-D77D-4318-90E9-C04AA8AD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2019/7/20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832621-D9D9-445E-BFF9-F8348FA1E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71151B-F790-4A9F-962F-B8718A95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176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3382962" y="1033503"/>
            <a:ext cx="5426076" cy="1417729"/>
          </a:xfrm>
        </p:spPr>
        <p:txBody>
          <a:bodyPr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3382962" y="3097438"/>
            <a:ext cx="5426076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5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6" name="文本占位符 13">
            <a:extLst>
              <a:ext uri="{FF2B5EF4-FFF2-40B4-BE49-F238E27FC236}">
                <a16:creationId xmlns:a16="http://schemas.microsoft.com/office/drawing/2014/main" id="{05EBDA4F-7210-4CAE-8333-80DB24212E7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82962" y="2801167"/>
            <a:ext cx="5426076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3684699" y="3650611"/>
            <a:ext cx="4822602" cy="3207390"/>
            <a:chOff x="5318126" y="2328863"/>
            <a:chExt cx="5649913" cy="3757613"/>
          </a:xfrm>
        </p:grpSpPr>
        <p:sp>
          <p:nvSpPr>
            <p:cNvPr id="7" name="Freeform 28"/>
            <p:cNvSpPr>
              <a:spLocks/>
            </p:cNvSpPr>
            <p:nvPr userDrawn="1"/>
          </p:nvSpPr>
          <p:spPr bwMode="auto">
            <a:xfrm>
              <a:off x="7269163" y="3133726"/>
              <a:ext cx="300038" cy="242888"/>
            </a:xfrm>
            <a:custGeom>
              <a:avLst/>
              <a:gdLst>
                <a:gd name="T0" fmla="*/ 0 w 189"/>
                <a:gd name="T1" fmla="*/ 0 h 153"/>
                <a:gd name="T2" fmla="*/ 189 w 189"/>
                <a:gd name="T3" fmla="*/ 0 h 153"/>
                <a:gd name="T4" fmla="*/ 189 w 189"/>
                <a:gd name="T5" fmla="*/ 121 h 153"/>
                <a:gd name="T6" fmla="*/ 64 w 189"/>
                <a:gd name="T7" fmla="*/ 121 h 153"/>
                <a:gd name="T8" fmla="*/ 32 w 189"/>
                <a:gd name="T9" fmla="*/ 153 h 153"/>
                <a:gd name="T10" fmla="*/ 32 w 189"/>
                <a:gd name="T11" fmla="*/ 121 h 153"/>
                <a:gd name="T12" fmla="*/ 0 w 189"/>
                <a:gd name="T13" fmla="*/ 121 h 153"/>
                <a:gd name="T14" fmla="*/ 0 w 189"/>
                <a:gd name="T15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9" h="153">
                  <a:moveTo>
                    <a:pt x="0" y="0"/>
                  </a:moveTo>
                  <a:lnTo>
                    <a:pt x="189" y="0"/>
                  </a:lnTo>
                  <a:lnTo>
                    <a:pt x="189" y="121"/>
                  </a:lnTo>
                  <a:lnTo>
                    <a:pt x="64" y="121"/>
                  </a:lnTo>
                  <a:lnTo>
                    <a:pt x="32" y="153"/>
                  </a:lnTo>
                  <a:lnTo>
                    <a:pt x="32" y="121"/>
                  </a:lnTo>
                  <a:lnTo>
                    <a:pt x="0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29"/>
            <p:cNvSpPr>
              <a:spLocks/>
            </p:cNvSpPr>
            <p:nvPr userDrawn="1"/>
          </p:nvSpPr>
          <p:spPr bwMode="auto">
            <a:xfrm>
              <a:off x="7259638" y="3124201"/>
              <a:ext cx="319088" cy="276225"/>
            </a:xfrm>
            <a:custGeom>
              <a:avLst/>
              <a:gdLst>
                <a:gd name="T0" fmla="*/ 6 w 201"/>
                <a:gd name="T1" fmla="*/ 6 h 174"/>
                <a:gd name="T2" fmla="*/ 6 w 201"/>
                <a:gd name="T3" fmla="*/ 12 h 174"/>
                <a:gd name="T4" fmla="*/ 189 w 201"/>
                <a:gd name="T5" fmla="*/ 12 h 174"/>
                <a:gd name="T6" fmla="*/ 189 w 201"/>
                <a:gd name="T7" fmla="*/ 121 h 174"/>
                <a:gd name="T8" fmla="*/ 68 w 201"/>
                <a:gd name="T9" fmla="*/ 121 h 174"/>
                <a:gd name="T10" fmla="*/ 44 w 201"/>
                <a:gd name="T11" fmla="*/ 145 h 174"/>
                <a:gd name="T12" fmla="*/ 44 w 201"/>
                <a:gd name="T13" fmla="*/ 121 h 174"/>
                <a:gd name="T14" fmla="*/ 12 w 201"/>
                <a:gd name="T15" fmla="*/ 121 h 174"/>
                <a:gd name="T16" fmla="*/ 12 w 201"/>
                <a:gd name="T17" fmla="*/ 6 h 174"/>
                <a:gd name="T18" fmla="*/ 6 w 201"/>
                <a:gd name="T19" fmla="*/ 6 h 174"/>
                <a:gd name="T20" fmla="*/ 6 w 201"/>
                <a:gd name="T21" fmla="*/ 12 h 174"/>
                <a:gd name="T22" fmla="*/ 6 w 201"/>
                <a:gd name="T23" fmla="*/ 6 h 174"/>
                <a:gd name="T24" fmla="*/ 0 w 201"/>
                <a:gd name="T25" fmla="*/ 6 h 174"/>
                <a:gd name="T26" fmla="*/ 0 w 201"/>
                <a:gd name="T27" fmla="*/ 133 h 174"/>
                <a:gd name="T28" fmla="*/ 32 w 201"/>
                <a:gd name="T29" fmla="*/ 133 h 174"/>
                <a:gd name="T30" fmla="*/ 32 w 201"/>
                <a:gd name="T31" fmla="*/ 174 h 174"/>
                <a:gd name="T32" fmla="*/ 73 w 201"/>
                <a:gd name="T33" fmla="*/ 133 h 174"/>
                <a:gd name="T34" fmla="*/ 201 w 201"/>
                <a:gd name="T35" fmla="*/ 133 h 174"/>
                <a:gd name="T36" fmla="*/ 201 w 201"/>
                <a:gd name="T37" fmla="*/ 0 h 174"/>
                <a:gd name="T38" fmla="*/ 0 w 201"/>
                <a:gd name="T39" fmla="*/ 0 h 174"/>
                <a:gd name="T40" fmla="*/ 0 w 201"/>
                <a:gd name="T41" fmla="*/ 6 h 174"/>
                <a:gd name="T42" fmla="*/ 6 w 201"/>
                <a:gd name="T43" fmla="*/ 6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01" h="174">
                  <a:moveTo>
                    <a:pt x="6" y="6"/>
                  </a:moveTo>
                  <a:lnTo>
                    <a:pt x="6" y="12"/>
                  </a:lnTo>
                  <a:lnTo>
                    <a:pt x="189" y="12"/>
                  </a:lnTo>
                  <a:lnTo>
                    <a:pt x="189" y="121"/>
                  </a:lnTo>
                  <a:lnTo>
                    <a:pt x="68" y="121"/>
                  </a:lnTo>
                  <a:lnTo>
                    <a:pt x="44" y="145"/>
                  </a:lnTo>
                  <a:lnTo>
                    <a:pt x="44" y="121"/>
                  </a:lnTo>
                  <a:lnTo>
                    <a:pt x="12" y="121"/>
                  </a:lnTo>
                  <a:lnTo>
                    <a:pt x="12" y="6"/>
                  </a:lnTo>
                  <a:lnTo>
                    <a:pt x="6" y="6"/>
                  </a:lnTo>
                  <a:lnTo>
                    <a:pt x="6" y="12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133"/>
                  </a:lnTo>
                  <a:lnTo>
                    <a:pt x="32" y="133"/>
                  </a:lnTo>
                  <a:lnTo>
                    <a:pt x="32" y="174"/>
                  </a:lnTo>
                  <a:lnTo>
                    <a:pt x="73" y="133"/>
                  </a:lnTo>
                  <a:lnTo>
                    <a:pt x="201" y="133"/>
                  </a:lnTo>
                  <a:lnTo>
                    <a:pt x="201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30"/>
            <p:cNvSpPr>
              <a:spLocks/>
            </p:cNvSpPr>
            <p:nvPr userDrawn="1"/>
          </p:nvSpPr>
          <p:spPr bwMode="auto">
            <a:xfrm>
              <a:off x="7362826" y="2968626"/>
              <a:ext cx="373063" cy="334963"/>
            </a:xfrm>
            <a:custGeom>
              <a:avLst/>
              <a:gdLst>
                <a:gd name="T0" fmla="*/ 235 w 235"/>
                <a:gd name="T1" fmla="*/ 0 h 211"/>
                <a:gd name="T2" fmla="*/ 0 w 235"/>
                <a:gd name="T3" fmla="*/ 0 h 211"/>
                <a:gd name="T4" fmla="*/ 0 w 235"/>
                <a:gd name="T5" fmla="*/ 167 h 211"/>
                <a:gd name="T6" fmla="*/ 147 w 235"/>
                <a:gd name="T7" fmla="*/ 167 h 211"/>
                <a:gd name="T8" fmla="*/ 191 w 235"/>
                <a:gd name="T9" fmla="*/ 211 h 211"/>
                <a:gd name="T10" fmla="*/ 191 w 235"/>
                <a:gd name="T11" fmla="*/ 167 h 211"/>
                <a:gd name="T12" fmla="*/ 235 w 235"/>
                <a:gd name="T13" fmla="*/ 167 h 211"/>
                <a:gd name="T14" fmla="*/ 235 w 235"/>
                <a:gd name="T15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5" h="211">
                  <a:moveTo>
                    <a:pt x="235" y="0"/>
                  </a:moveTo>
                  <a:lnTo>
                    <a:pt x="0" y="0"/>
                  </a:lnTo>
                  <a:lnTo>
                    <a:pt x="0" y="167"/>
                  </a:lnTo>
                  <a:lnTo>
                    <a:pt x="147" y="167"/>
                  </a:lnTo>
                  <a:lnTo>
                    <a:pt x="191" y="211"/>
                  </a:lnTo>
                  <a:lnTo>
                    <a:pt x="191" y="167"/>
                  </a:lnTo>
                  <a:lnTo>
                    <a:pt x="235" y="167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31"/>
            <p:cNvSpPr>
              <a:spLocks/>
            </p:cNvSpPr>
            <p:nvPr userDrawn="1"/>
          </p:nvSpPr>
          <p:spPr bwMode="auto">
            <a:xfrm>
              <a:off x="7353301" y="2959101"/>
              <a:ext cx="392113" cy="366713"/>
            </a:xfrm>
            <a:custGeom>
              <a:avLst/>
              <a:gdLst>
                <a:gd name="T0" fmla="*/ 241 w 247"/>
                <a:gd name="T1" fmla="*/ 6 h 231"/>
                <a:gd name="T2" fmla="*/ 241 w 247"/>
                <a:gd name="T3" fmla="*/ 0 h 231"/>
                <a:gd name="T4" fmla="*/ 0 w 247"/>
                <a:gd name="T5" fmla="*/ 0 h 231"/>
                <a:gd name="T6" fmla="*/ 0 w 247"/>
                <a:gd name="T7" fmla="*/ 179 h 231"/>
                <a:gd name="T8" fmla="*/ 151 w 247"/>
                <a:gd name="T9" fmla="*/ 179 h 231"/>
                <a:gd name="T10" fmla="*/ 203 w 247"/>
                <a:gd name="T11" fmla="*/ 231 h 231"/>
                <a:gd name="T12" fmla="*/ 203 w 247"/>
                <a:gd name="T13" fmla="*/ 179 h 231"/>
                <a:gd name="T14" fmla="*/ 247 w 247"/>
                <a:gd name="T15" fmla="*/ 179 h 231"/>
                <a:gd name="T16" fmla="*/ 247 w 247"/>
                <a:gd name="T17" fmla="*/ 0 h 231"/>
                <a:gd name="T18" fmla="*/ 241 w 247"/>
                <a:gd name="T19" fmla="*/ 0 h 231"/>
                <a:gd name="T20" fmla="*/ 241 w 247"/>
                <a:gd name="T21" fmla="*/ 6 h 231"/>
                <a:gd name="T22" fmla="*/ 235 w 247"/>
                <a:gd name="T23" fmla="*/ 6 h 231"/>
                <a:gd name="T24" fmla="*/ 235 w 247"/>
                <a:gd name="T25" fmla="*/ 167 h 231"/>
                <a:gd name="T26" fmla="*/ 191 w 247"/>
                <a:gd name="T27" fmla="*/ 167 h 231"/>
                <a:gd name="T28" fmla="*/ 191 w 247"/>
                <a:gd name="T29" fmla="*/ 202 h 231"/>
                <a:gd name="T30" fmla="*/ 156 w 247"/>
                <a:gd name="T31" fmla="*/ 167 h 231"/>
                <a:gd name="T32" fmla="*/ 12 w 247"/>
                <a:gd name="T33" fmla="*/ 167 h 231"/>
                <a:gd name="T34" fmla="*/ 12 w 247"/>
                <a:gd name="T35" fmla="*/ 12 h 231"/>
                <a:gd name="T36" fmla="*/ 241 w 247"/>
                <a:gd name="T37" fmla="*/ 12 h 231"/>
                <a:gd name="T38" fmla="*/ 241 w 247"/>
                <a:gd name="T39" fmla="*/ 6 h 231"/>
                <a:gd name="T40" fmla="*/ 235 w 247"/>
                <a:gd name="T41" fmla="*/ 6 h 231"/>
                <a:gd name="T42" fmla="*/ 241 w 247"/>
                <a:gd name="T43" fmla="*/ 6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7" h="231">
                  <a:moveTo>
                    <a:pt x="241" y="6"/>
                  </a:moveTo>
                  <a:lnTo>
                    <a:pt x="241" y="0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151" y="179"/>
                  </a:lnTo>
                  <a:lnTo>
                    <a:pt x="203" y="231"/>
                  </a:lnTo>
                  <a:lnTo>
                    <a:pt x="203" y="179"/>
                  </a:lnTo>
                  <a:lnTo>
                    <a:pt x="247" y="179"/>
                  </a:lnTo>
                  <a:lnTo>
                    <a:pt x="247" y="0"/>
                  </a:lnTo>
                  <a:lnTo>
                    <a:pt x="241" y="0"/>
                  </a:lnTo>
                  <a:lnTo>
                    <a:pt x="241" y="6"/>
                  </a:lnTo>
                  <a:lnTo>
                    <a:pt x="235" y="6"/>
                  </a:lnTo>
                  <a:lnTo>
                    <a:pt x="235" y="167"/>
                  </a:lnTo>
                  <a:lnTo>
                    <a:pt x="191" y="167"/>
                  </a:lnTo>
                  <a:lnTo>
                    <a:pt x="191" y="202"/>
                  </a:lnTo>
                  <a:lnTo>
                    <a:pt x="156" y="167"/>
                  </a:lnTo>
                  <a:lnTo>
                    <a:pt x="12" y="167"/>
                  </a:lnTo>
                  <a:lnTo>
                    <a:pt x="12" y="12"/>
                  </a:lnTo>
                  <a:lnTo>
                    <a:pt x="241" y="12"/>
                  </a:lnTo>
                  <a:lnTo>
                    <a:pt x="241" y="6"/>
                  </a:lnTo>
                  <a:lnTo>
                    <a:pt x="235" y="6"/>
                  </a:lnTo>
                  <a:lnTo>
                    <a:pt x="241" y="6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32"/>
            <p:cNvSpPr>
              <a:spLocks/>
            </p:cNvSpPr>
            <p:nvPr userDrawn="1"/>
          </p:nvSpPr>
          <p:spPr bwMode="auto">
            <a:xfrm>
              <a:off x="7431088" y="3052763"/>
              <a:ext cx="238125" cy="0"/>
            </a:xfrm>
            <a:custGeom>
              <a:avLst/>
              <a:gdLst>
                <a:gd name="T0" fmla="*/ 0 w 150"/>
                <a:gd name="T1" fmla="*/ 150 w 150"/>
                <a:gd name="T2" fmla="*/ 0 w 15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50">
                  <a:moveTo>
                    <a:pt x="0" y="0"/>
                  </a:moveTo>
                  <a:lnTo>
                    <a:pt x="1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E5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Line 33"/>
            <p:cNvSpPr>
              <a:spLocks noChangeShapeType="1"/>
            </p:cNvSpPr>
            <p:nvPr userDrawn="1"/>
          </p:nvSpPr>
          <p:spPr bwMode="auto">
            <a:xfrm>
              <a:off x="7431088" y="3052763"/>
              <a:ext cx="238125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Rectangle 34"/>
            <p:cNvSpPr>
              <a:spLocks noChangeArrowheads="1"/>
            </p:cNvSpPr>
            <p:nvPr userDrawn="1"/>
          </p:nvSpPr>
          <p:spPr bwMode="auto">
            <a:xfrm>
              <a:off x="7431088" y="3043238"/>
              <a:ext cx="23812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35"/>
            <p:cNvSpPr>
              <a:spLocks/>
            </p:cNvSpPr>
            <p:nvPr userDrawn="1"/>
          </p:nvSpPr>
          <p:spPr bwMode="auto">
            <a:xfrm>
              <a:off x="7431088" y="3043238"/>
              <a:ext cx="238125" cy="19050"/>
            </a:xfrm>
            <a:custGeom>
              <a:avLst/>
              <a:gdLst>
                <a:gd name="T0" fmla="*/ 0 w 150"/>
                <a:gd name="T1" fmla="*/ 12 h 12"/>
                <a:gd name="T2" fmla="*/ 150 w 150"/>
                <a:gd name="T3" fmla="*/ 12 h 12"/>
                <a:gd name="T4" fmla="*/ 150 w 150"/>
                <a:gd name="T5" fmla="*/ 0 h 12"/>
                <a:gd name="T6" fmla="*/ 0 w 150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0" h="12">
                  <a:moveTo>
                    <a:pt x="0" y="12"/>
                  </a:moveTo>
                  <a:lnTo>
                    <a:pt x="150" y="12"/>
                  </a:lnTo>
                  <a:lnTo>
                    <a:pt x="15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36"/>
            <p:cNvSpPr>
              <a:spLocks/>
            </p:cNvSpPr>
            <p:nvPr userDrawn="1"/>
          </p:nvSpPr>
          <p:spPr bwMode="auto">
            <a:xfrm>
              <a:off x="7431088" y="3105151"/>
              <a:ext cx="238125" cy="0"/>
            </a:xfrm>
            <a:custGeom>
              <a:avLst/>
              <a:gdLst>
                <a:gd name="T0" fmla="*/ 0 w 150"/>
                <a:gd name="T1" fmla="*/ 150 w 150"/>
                <a:gd name="T2" fmla="*/ 0 w 15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50">
                  <a:moveTo>
                    <a:pt x="0" y="0"/>
                  </a:moveTo>
                  <a:lnTo>
                    <a:pt x="1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E5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Line 37"/>
            <p:cNvSpPr>
              <a:spLocks noChangeShapeType="1"/>
            </p:cNvSpPr>
            <p:nvPr userDrawn="1"/>
          </p:nvSpPr>
          <p:spPr bwMode="auto">
            <a:xfrm>
              <a:off x="7431088" y="3105151"/>
              <a:ext cx="238125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Rectangle 38"/>
            <p:cNvSpPr>
              <a:spLocks noChangeArrowheads="1"/>
            </p:cNvSpPr>
            <p:nvPr userDrawn="1"/>
          </p:nvSpPr>
          <p:spPr bwMode="auto">
            <a:xfrm>
              <a:off x="7431088" y="3095626"/>
              <a:ext cx="23812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39"/>
            <p:cNvSpPr>
              <a:spLocks/>
            </p:cNvSpPr>
            <p:nvPr userDrawn="1"/>
          </p:nvSpPr>
          <p:spPr bwMode="auto">
            <a:xfrm>
              <a:off x="7431088" y="3095626"/>
              <a:ext cx="238125" cy="19050"/>
            </a:xfrm>
            <a:custGeom>
              <a:avLst/>
              <a:gdLst>
                <a:gd name="T0" fmla="*/ 0 w 150"/>
                <a:gd name="T1" fmla="*/ 12 h 12"/>
                <a:gd name="T2" fmla="*/ 150 w 150"/>
                <a:gd name="T3" fmla="*/ 12 h 12"/>
                <a:gd name="T4" fmla="*/ 150 w 150"/>
                <a:gd name="T5" fmla="*/ 0 h 12"/>
                <a:gd name="T6" fmla="*/ 0 w 150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0" h="12">
                  <a:moveTo>
                    <a:pt x="0" y="12"/>
                  </a:moveTo>
                  <a:lnTo>
                    <a:pt x="150" y="12"/>
                  </a:lnTo>
                  <a:lnTo>
                    <a:pt x="15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40"/>
            <p:cNvSpPr>
              <a:spLocks/>
            </p:cNvSpPr>
            <p:nvPr userDrawn="1"/>
          </p:nvSpPr>
          <p:spPr bwMode="auto">
            <a:xfrm>
              <a:off x="7431088" y="3155951"/>
              <a:ext cx="238125" cy="0"/>
            </a:xfrm>
            <a:custGeom>
              <a:avLst/>
              <a:gdLst>
                <a:gd name="T0" fmla="*/ 0 w 150"/>
                <a:gd name="T1" fmla="*/ 150 w 150"/>
                <a:gd name="T2" fmla="*/ 0 w 15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50">
                  <a:moveTo>
                    <a:pt x="0" y="0"/>
                  </a:moveTo>
                  <a:lnTo>
                    <a:pt x="1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E5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Line 41"/>
            <p:cNvSpPr>
              <a:spLocks noChangeShapeType="1"/>
            </p:cNvSpPr>
            <p:nvPr userDrawn="1"/>
          </p:nvSpPr>
          <p:spPr bwMode="auto">
            <a:xfrm>
              <a:off x="7431088" y="3155951"/>
              <a:ext cx="238125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Rectangle 42"/>
            <p:cNvSpPr>
              <a:spLocks noChangeArrowheads="1"/>
            </p:cNvSpPr>
            <p:nvPr userDrawn="1"/>
          </p:nvSpPr>
          <p:spPr bwMode="auto">
            <a:xfrm>
              <a:off x="7431088" y="3146426"/>
              <a:ext cx="23812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43"/>
            <p:cNvSpPr>
              <a:spLocks/>
            </p:cNvSpPr>
            <p:nvPr userDrawn="1"/>
          </p:nvSpPr>
          <p:spPr bwMode="auto">
            <a:xfrm>
              <a:off x="7431088" y="3146426"/>
              <a:ext cx="238125" cy="19050"/>
            </a:xfrm>
            <a:custGeom>
              <a:avLst/>
              <a:gdLst>
                <a:gd name="T0" fmla="*/ 0 w 150"/>
                <a:gd name="T1" fmla="*/ 12 h 12"/>
                <a:gd name="T2" fmla="*/ 150 w 150"/>
                <a:gd name="T3" fmla="*/ 12 h 12"/>
                <a:gd name="T4" fmla="*/ 150 w 150"/>
                <a:gd name="T5" fmla="*/ 0 h 12"/>
                <a:gd name="T6" fmla="*/ 0 w 150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0" h="12">
                  <a:moveTo>
                    <a:pt x="0" y="12"/>
                  </a:moveTo>
                  <a:lnTo>
                    <a:pt x="150" y="12"/>
                  </a:lnTo>
                  <a:lnTo>
                    <a:pt x="15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Rectangle 44"/>
            <p:cNvSpPr>
              <a:spLocks noChangeArrowheads="1"/>
            </p:cNvSpPr>
            <p:nvPr userDrawn="1"/>
          </p:nvSpPr>
          <p:spPr bwMode="auto">
            <a:xfrm>
              <a:off x="8459788" y="4583113"/>
              <a:ext cx="425450" cy="244475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45"/>
            <p:cNvSpPr>
              <a:spLocks/>
            </p:cNvSpPr>
            <p:nvPr userDrawn="1"/>
          </p:nvSpPr>
          <p:spPr bwMode="auto">
            <a:xfrm>
              <a:off x="8450263" y="4573588"/>
              <a:ext cx="444500" cy="263525"/>
            </a:xfrm>
            <a:custGeom>
              <a:avLst/>
              <a:gdLst>
                <a:gd name="T0" fmla="*/ 6 w 280"/>
                <a:gd name="T1" fmla="*/ 160 h 166"/>
                <a:gd name="T2" fmla="*/ 6 w 280"/>
                <a:gd name="T3" fmla="*/ 166 h 166"/>
                <a:gd name="T4" fmla="*/ 280 w 280"/>
                <a:gd name="T5" fmla="*/ 166 h 166"/>
                <a:gd name="T6" fmla="*/ 280 w 280"/>
                <a:gd name="T7" fmla="*/ 0 h 166"/>
                <a:gd name="T8" fmla="*/ 0 w 280"/>
                <a:gd name="T9" fmla="*/ 0 h 166"/>
                <a:gd name="T10" fmla="*/ 0 w 280"/>
                <a:gd name="T11" fmla="*/ 166 h 166"/>
                <a:gd name="T12" fmla="*/ 6 w 280"/>
                <a:gd name="T13" fmla="*/ 166 h 166"/>
                <a:gd name="T14" fmla="*/ 6 w 280"/>
                <a:gd name="T15" fmla="*/ 160 h 166"/>
                <a:gd name="T16" fmla="*/ 12 w 280"/>
                <a:gd name="T17" fmla="*/ 160 h 166"/>
                <a:gd name="T18" fmla="*/ 12 w 280"/>
                <a:gd name="T19" fmla="*/ 12 h 166"/>
                <a:gd name="T20" fmla="*/ 268 w 280"/>
                <a:gd name="T21" fmla="*/ 12 h 166"/>
                <a:gd name="T22" fmla="*/ 268 w 280"/>
                <a:gd name="T23" fmla="*/ 154 h 166"/>
                <a:gd name="T24" fmla="*/ 6 w 280"/>
                <a:gd name="T25" fmla="*/ 154 h 166"/>
                <a:gd name="T26" fmla="*/ 6 w 280"/>
                <a:gd name="T27" fmla="*/ 160 h 166"/>
                <a:gd name="T28" fmla="*/ 12 w 280"/>
                <a:gd name="T29" fmla="*/ 160 h 166"/>
                <a:gd name="T30" fmla="*/ 6 w 280"/>
                <a:gd name="T31" fmla="*/ 16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0" h="166">
                  <a:moveTo>
                    <a:pt x="6" y="160"/>
                  </a:moveTo>
                  <a:lnTo>
                    <a:pt x="6" y="166"/>
                  </a:lnTo>
                  <a:lnTo>
                    <a:pt x="280" y="166"/>
                  </a:lnTo>
                  <a:lnTo>
                    <a:pt x="280" y="0"/>
                  </a:lnTo>
                  <a:lnTo>
                    <a:pt x="0" y="0"/>
                  </a:lnTo>
                  <a:lnTo>
                    <a:pt x="0" y="166"/>
                  </a:lnTo>
                  <a:lnTo>
                    <a:pt x="6" y="166"/>
                  </a:lnTo>
                  <a:lnTo>
                    <a:pt x="6" y="160"/>
                  </a:lnTo>
                  <a:lnTo>
                    <a:pt x="12" y="160"/>
                  </a:lnTo>
                  <a:lnTo>
                    <a:pt x="12" y="12"/>
                  </a:lnTo>
                  <a:lnTo>
                    <a:pt x="268" y="12"/>
                  </a:lnTo>
                  <a:lnTo>
                    <a:pt x="268" y="154"/>
                  </a:lnTo>
                  <a:lnTo>
                    <a:pt x="6" y="154"/>
                  </a:lnTo>
                  <a:lnTo>
                    <a:pt x="6" y="160"/>
                  </a:lnTo>
                  <a:lnTo>
                    <a:pt x="12" y="160"/>
                  </a:lnTo>
                  <a:lnTo>
                    <a:pt x="6" y="160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46"/>
            <p:cNvSpPr>
              <a:spLocks/>
            </p:cNvSpPr>
            <p:nvPr userDrawn="1"/>
          </p:nvSpPr>
          <p:spPr bwMode="auto">
            <a:xfrm>
              <a:off x="8461376" y="4583113"/>
              <a:ext cx="423863" cy="184150"/>
            </a:xfrm>
            <a:custGeom>
              <a:avLst/>
              <a:gdLst>
                <a:gd name="T0" fmla="*/ 0 w 267"/>
                <a:gd name="T1" fmla="*/ 0 h 116"/>
                <a:gd name="T2" fmla="*/ 13 w 267"/>
                <a:gd name="T3" fmla="*/ 0 h 116"/>
                <a:gd name="T4" fmla="*/ 120 w 267"/>
                <a:gd name="T5" fmla="*/ 0 h 116"/>
                <a:gd name="T6" fmla="*/ 133 w 267"/>
                <a:gd name="T7" fmla="*/ 0 h 116"/>
                <a:gd name="T8" fmla="*/ 147 w 267"/>
                <a:gd name="T9" fmla="*/ 0 h 116"/>
                <a:gd name="T10" fmla="*/ 254 w 267"/>
                <a:gd name="T11" fmla="*/ 0 h 116"/>
                <a:gd name="T12" fmla="*/ 267 w 267"/>
                <a:gd name="T13" fmla="*/ 0 h 116"/>
                <a:gd name="T14" fmla="*/ 234 w 267"/>
                <a:gd name="T15" fmla="*/ 30 h 116"/>
                <a:gd name="T16" fmla="*/ 210 w 267"/>
                <a:gd name="T17" fmla="*/ 51 h 116"/>
                <a:gd name="T18" fmla="*/ 200 w 267"/>
                <a:gd name="T19" fmla="*/ 60 h 116"/>
                <a:gd name="T20" fmla="*/ 169 w 267"/>
                <a:gd name="T21" fmla="*/ 88 h 116"/>
                <a:gd name="T22" fmla="*/ 143 w 267"/>
                <a:gd name="T23" fmla="*/ 111 h 116"/>
                <a:gd name="T24" fmla="*/ 123 w 267"/>
                <a:gd name="T25" fmla="*/ 111 h 116"/>
                <a:gd name="T26" fmla="*/ 98 w 267"/>
                <a:gd name="T27" fmla="*/ 88 h 116"/>
                <a:gd name="T28" fmla="*/ 66 w 267"/>
                <a:gd name="T29" fmla="*/ 60 h 116"/>
                <a:gd name="T30" fmla="*/ 56 w 267"/>
                <a:gd name="T31" fmla="*/ 51 h 116"/>
                <a:gd name="T32" fmla="*/ 33 w 267"/>
                <a:gd name="T33" fmla="*/ 30 h 116"/>
                <a:gd name="T34" fmla="*/ 0 w 267"/>
                <a:gd name="T35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7" h="116">
                  <a:moveTo>
                    <a:pt x="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124" y="0"/>
                    <a:pt x="129" y="0"/>
                    <a:pt x="133" y="0"/>
                  </a:cubicBezTo>
                  <a:cubicBezTo>
                    <a:pt x="138" y="0"/>
                    <a:pt x="143" y="0"/>
                    <a:pt x="147" y="0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267" y="0"/>
                    <a:pt x="267" y="0"/>
                    <a:pt x="267" y="0"/>
                  </a:cubicBezTo>
                  <a:cubicBezTo>
                    <a:pt x="234" y="30"/>
                    <a:pt x="234" y="30"/>
                    <a:pt x="234" y="30"/>
                  </a:cubicBezTo>
                  <a:cubicBezTo>
                    <a:pt x="210" y="51"/>
                    <a:pt x="210" y="51"/>
                    <a:pt x="210" y="51"/>
                  </a:cubicBezTo>
                  <a:cubicBezTo>
                    <a:pt x="208" y="53"/>
                    <a:pt x="204" y="57"/>
                    <a:pt x="200" y="60"/>
                  </a:cubicBezTo>
                  <a:cubicBezTo>
                    <a:pt x="169" y="88"/>
                    <a:pt x="169" y="88"/>
                    <a:pt x="169" y="88"/>
                  </a:cubicBezTo>
                  <a:cubicBezTo>
                    <a:pt x="143" y="111"/>
                    <a:pt x="143" y="111"/>
                    <a:pt x="143" y="111"/>
                  </a:cubicBezTo>
                  <a:cubicBezTo>
                    <a:pt x="138" y="116"/>
                    <a:pt x="129" y="116"/>
                    <a:pt x="123" y="111"/>
                  </a:cubicBezTo>
                  <a:cubicBezTo>
                    <a:pt x="98" y="88"/>
                    <a:pt x="98" y="88"/>
                    <a:pt x="98" y="88"/>
                  </a:cubicBezTo>
                  <a:cubicBezTo>
                    <a:pt x="66" y="60"/>
                    <a:pt x="66" y="60"/>
                    <a:pt x="66" y="60"/>
                  </a:cubicBezTo>
                  <a:cubicBezTo>
                    <a:pt x="63" y="57"/>
                    <a:pt x="59" y="53"/>
                    <a:pt x="56" y="51"/>
                  </a:cubicBezTo>
                  <a:cubicBezTo>
                    <a:pt x="33" y="30"/>
                    <a:pt x="33" y="30"/>
                    <a:pt x="33" y="3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47"/>
            <p:cNvSpPr>
              <a:spLocks/>
            </p:cNvSpPr>
            <p:nvPr userDrawn="1"/>
          </p:nvSpPr>
          <p:spPr bwMode="auto">
            <a:xfrm>
              <a:off x="8461376" y="4583113"/>
              <a:ext cx="423863" cy="174625"/>
            </a:xfrm>
            <a:custGeom>
              <a:avLst/>
              <a:gdLst>
                <a:gd name="T0" fmla="*/ 0 w 267"/>
                <a:gd name="T1" fmla="*/ 0 h 110"/>
                <a:gd name="T2" fmla="*/ 13 w 267"/>
                <a:gd name="T3" fmla="*/ 0 h 110"/>
                <a:gd name="T4" fmla="*/ 120 w 267"/>
                <a:gd name="T5" fmla="*/ 0 h 110"/>
                <a:gd name="T6" fmla="*/ 133 w 267"/>
                <a:gd name="T7" fmla="*/ 0 h 110"/>
                <a:gd name="T8" fmla="*/ 147 w 267"/>
                <a:gd name="T9" fmla="*/ 0 h 110"/>
                <a:gd name="T10" fmla="*/ 254 w 267"/>
                <a:gd name="T11" fmla="*/ 0 h 110"/>
                <a:gd name="T12" fmla="*/ 267 w 267"/>
                <a:gd name="T13" fmla="*/ 0 h 110"/>
                <a:gd name="T14" fmla="*/ 234 w 267"/>
                <a:gd name="T15" fmla="*/ 29 h 110"/>
                <a:gd name="T16" fmla="*/ 210 w 267"/>
                <a:gd name="T17" fmla="*/ 49 h 110"/>
                <a:gd name="T18" fmla="*/ 200 w 267"/>
                <a:gd name="T19" fmla="*/ 57 h 110"/>
                <a:gd name="T20" fmla="*/ 169 w 267"/>
                <a:gd name="T21" fmla="*/ 84 h 110"/>
                <a:gd name="T22" fmla="*/ 143 w 267"/>
                <a:gd name="T23" fmla="*/ 106 h 110"/>
                <a:gd name="T24" fmla="*/ 123 w 267"/>
                <a:gd name="T25" fmla="*/ 106 h 110"/>
                <a:gd name="T26" fmla="*/ 98 w 267"/>
                <a:gd name="T27" fmla="*/ 84 h 110"/>
                <a:gd name="T28" fmla="*/ 66 w 267"/>
                <a:gd name="T29" fmla="*/ 57 h 110"/>
                <a:gd name="T30" fmla="*/ 56 w 267"/>
                <a:gd name="T31" fmla="*/ 49 h 110"/>
                <a:gd name="T32" fmla="*/ 33 w 267"/>
                <a:gd name="T33" fmla="*/ 29 h 110"/>
                <a:gd name="T34" fmla="*/ 0 w 267"/>
                <a:gd name="T35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7" h="110">
                  <a:moveTo>
                    <a:pt x="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124" y="0"/>
                    <a:pt x="129" y="0"/>
                    <a:pt x="133" y="0"/>
                  </a:cubicBezTo>
                  <a:cubicBezTo>
                    <a:pt x="138" y="0"/>
                    <a:pt x="143" y="0"/>
                    <a:pt x="147" y="0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267" y="0"/>
                    <a:pt x="267" y="0"/>
                    <a:pt x="267" y="0"/>
                  </a:cubicBezTo>
                  <a:cubicBezTo>
                    <a:pt x="234" y="29"/>
                    <a:pt x="234" y="29"/>
                    <a:pt x="234" y="29"/>
                  </a:cubicBezTo>
                  <a:cubicBezTo>
                    <a:pt x="210" y="49"/>
                    <a:pt x="210" y="49"/>
                    <a:pt x="210" y="49"/>
                  </a:cubicBezTo>
                  <a:cubicBezTo>
                    <a:pt x="208" y="51"/>
                    <a:pt x="204" y="54"/>
                    <a:pt x="200" y="57"/>
                  </a:cubicBezTo>
                  <a:cubicBezTo>
                    <a:pt x="169" y="84"/>
                    <a:pt x="169" y="84"/>
                    <a:pt x="169" y="84"/>
                  </a:cubicBezTo>
                  <a:cubicBezTo>
                    <a:pt x="143" y="106"/>
                    <a:pt x="143" y="106"/>
                    <a:pt x="143" y="106"/>
                  </a:cubicBezTo>
                  <a:cubicBezTo>
                    <a:pt x="138" y="110"/>
                    <a:pt x="129" y="110"/>
                    <a:pt x="123" y="106"/>
                  </a:cubicBezTo>
                  <a:cubicBezTo>
                    <a:pt x="98" y="84"/>
                    <a:pt x="98" y="84"/>
                    <a:pt x="98" y="84"/>
                  </a:cubicBezTo>
                  <a:cubicBezTo>
                    <a:pt x="66" y="57"/>
                    <a:pt x="66" y="57"/>
                    <a:pt x="66" y="57"/>
                  </a:cubicBezTo>
                  <a:cubicBezTo>
                    <a:pt x="63" y="54"/>
                    <a:pt x="59" y="51"/>
                    <a:pt x="56" y="49"/>
                  </a:cubicBezTo>
                  <a:cubicBezTo>
                    <a:pt x="33" y="29"/>
                    <a:pt x="33" y="29"/>
                    <a:pt x="33" y="2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7F8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48"/>
            <p:cNvSpPr>
              <a:spLocks/>
            </p:cNvSpPr>
            <p:nvPr userDrawn="1"/>
          </p:nvSpPr>
          <p:spPr bwMode="auto">
            <a:xfrm>
              <a:off x="8450263" y="4573588"/>
              <a:ext cx="446088" cy="192088"/>
            </a:xfrm>
            <a:custGeom>
              <a:avLst/>
              <a:gdLst>
                <a:gd name="T0" fmla="*/ 7 w 281"/>
                <a:gd name="T1" fmla="*/ 6 h 121"/>
                <a:gd name="T2" fmla="*/ 7 w 281"/>
                <a:gd name="T3" fmla="*/ 12 h 121"/>
                <a:gd name="T4" fmla="*/ 20 w 281"/>
                <a:gd name="T5" fmla="*/ 12 h 121"/>
                <a:gd name="T6" fmla="*/ 127 w 281"/>
                <a:gd name="T7" fmla="*/ 12 h 121"/>
                <a:gd name="T8" fmla="*/ 140 w 281"/>
                <a:gd name="T9" fmla="*/ 12 h 121"/>
                <a:gd name="T10" fmla="*/ 154 w 281"/>
                <a:gd name="T11" fmla="*/ 12 h 121"/>
                <a:gd name="T12" fmla="*/ 261 w 281"/>
                <a:gd name="T13" fmla="*/ 12 h 121"/>
                <a:gd name="T14" fmla="*/ 274 w 281"/>
                <a:gd name="T15" fmla="*/ 12 h 121"/>
                <a:gd name="T16" fmla="*/ 274 w 281"/>
                <a:gd name="T17" fmla="*/ 6 h 121"/>
                <a:gd name="T18" fmla="*/ 270 w 281"/>
                <a:gd name="T19" fmla="*/ 1 h 121"/>
                <a:gd name="T20" fmla="*/ 237 w 281"/>
                <a:gd name="T21" fmla="*/ 30 h 121"/>
                <a:gd name="T22" fmla="*/ 213 w 281"/>
                <a:gd name="T23" fmla="*/ 50 h 121"/>
                <a:gd name="T24" fmla="*/ 203 w 281"/>
                <a:gd name="T25" fmla="*/ 59 h 121"/>
                <a:gd name="T26" fmla="*/ 203 w 281"/>
                <a:gd name="T27" fmla="*/ 59 h 121"/>
                <a:gd name="T28" fmla="*/ 172 w 281"/>
                <a:gd name="T29" fmla="*/ 85 h 121"/>
                <a:gd name="T30" fmla="*/ 146 w 281"/>
                <a:gd name="T31" fmla="*/ 107 h 121"/>
                <a:gd name="T32" fmla="*/ 140 w 281"/>
                <a:gd name="T33" fmla="*/ 109 h 121"/>
                <a:gd name="T34" fmla="*/ 134 w 281"/>
                <a:gd name="T35" fmla="*/ 107 h 121"/>
                <a:gd name="T36" fmla="*/ 109 w 281"/>
                <a:gd name="T37" fmla="*/ 85 h 121"/>
                <a:gd name="T38" fmla="*/ 77 w 281"/>
                <a:gd name="T39" fmla="*/ 59 h 121"/>
                <a:gd name="T40" fmla="*/ 77 w 281"/>
                <a:gd name="T41" fmla="*/ 59 h 121"/>
                <a:gd name="T42" fmla="*/ 67 w 281"/>
                <a:gd name="T43" fmla="*/ 50 h 121"/>
                <a:gd name="T44" fmla="*/ 44 w 281"/>
                <a:gd name="T45" fmla="*/ 30 h 121"/>
                <a:gd name="T46" fmla="*/ 10 w 281"/>
                <a:gd name="T47" fmla="*/ 1 h 121"/>
                <a:gd name="T48" fmla="*/ 7 w 281"/>
                <a:gd name="T49" fmla="*/ 6 h 121"/>
                <a:gd name="T50" fmla="*/ 7 w 281"/>
                <a:gd name="T51" fmla="*/ 12 h 121"/>
                <a:gd name="T52" fmla="*/ 7 w 281"/>
                <a:gd name="T53" fmla="*/ 6 h 121"/>
                <a:gd name="T54" fmla="*/ 3 w 281"/>
                <a:gd name="T55" fmla="*/ 11 h 121"/>
                <a:gd name="T56" fmla="*/ 36 w 281"/>
                <a:gd name="T57" fmla="*/ 39 h 121"/>
                <a:gd name="T58" fmla="*/ 60 w 281"/>
                <a:gd name="T59" fmla="*/ 59 h 121"/>
                <a:gd name="T60" fmla="*/ 70 w 281"/>
                <a:gd name="T61" fmla="*/ 68 h 121"/>
                <a:gd name="T62" fmla="*/ 70 w 281"/>
                <a:gd name="T63" fmla="*/ 68 h 121"/>
                <a:gd name="T64" fmla="*/ 101 w 281"/>
                <a:gd name="T65" fmla="*/ 94 h 121"/>
                <a:gd name="T66" fmla="*/ 126 w 281"/>
                <a:gd name="T67" fmla="*/ 116 h 121"/>
                <a:gd name="T68" fmla="*/ 140 w 281"/>
                <a:gd name="T69" fmla="*/ 121 h 121"/>
                <a:gd name="T70" fmla="*/ 154 w 281"/>
                <a:gd name="T71" fmla="*/ 116 h 121"/>
                <a:gd name="T72" fmla="*/ 180 w 281"/>
                <a:gd name="T73" fmla="*/ 94 h 121"/>
                <a:gd name="T74" fmla="*/ 211 w 281"/>
                <a:gd name="T75" fmla="*/ 68 h 121"/>
                <a:gd name="T76" fmla="*/ 211 w 281"/>
                <a:gd name="T77" fmla="*/ 68 h 121"/>
                <a:gd name="T78" fmla="*/ 221 w 281"/>
                <a:gd name="T79" fmla="*/ 59 h 121"/>
                <a:gd name="T80" fmla="*/ 245 w 281"/>
                <a:gd name="T81" fmla="*/ 39 h 121"/>
                <a:gd name="T82" fmla="*/ 278 w 281"/>
                <a:gd name="T83" fmla="*/ 11 h 121"/>
                <a:gd name="T84" fmla="*/ 280 w 281"/>
                <a:gd name="T85" fmla="*/ 4 h 121"/>
                <a:gd name="T86" fmla="*/ 274 w 281"/>
                <a:gd name="T87" fmla="*/ 0 h 121"/>
                <a:gd name="T88" fmla="*/ 261 w 281"/>
                <a:gd name="T89" fmla="*/ 0 h 121"/>
                <a:gd name="T90" fmla="*/ 154 w 281"/>
                <a:gd name="T91" fmla="*/ 0 h 121"/>
                <a:gd name="T92" fmla="*/ 140 w 281"/>
                <a:gd name="T93" fmla="*/ 0 h 121"/>
                <a:gd name="T94" fmla="*/ 127 w 281"/>
                <a:gd name="T95" fmla="*/ 0 h 121"/>
                <a:gd name="T96" fmla="*/ 20 w 281"/>
                <a:gd name="T97" fmla="*/ 0 h 121"/>
                <a:gd name="T98" fmla="*/ 7 w 281"/>
                <a:gd name="T99" fmla="*/ 0 h 121"/>
                <a:gd name="T100" fmla="*/ 1 w 281"/>
                <a:gd name="T101" fmla="*/ 4 h 121"/>
                <a:gd name="T102" fmla="*/ 3 w 281"/>
                <a:gd name="T103" fmla="*/ 11 h 121"/>
                <a:gd name="T104" fmla="*/ 7 w 281"/>
                <a:gd name="T105" fmla="*/ 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81" h="121">
                  <a:moveTo>
                    <a:pt x="7" y="6"/>
                  </a:moveTo>
                  <a:cubicBezTo>
                    <a:pt x="7" y="12"/>
                    <a:pt x="7" y="12"/>
                    <a:pt x="7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127" y="12"/>
                    <a:pt x="127" y="12"/>
                    <a:pt x="127" y="12"/>
                  </a:cubicBezTo>
                  <a:cubicBezTo>
                    <a:pt x="131" y="12"/>
                    <a:pt x="136" y="12"/>
                    <a:pt x="140" y="12"/>
                  </a:cubicBezTo>
                  <a:cubicBezTo>
                    <a:pt x="145" y="12"/>
                    <a:pt x="150" y="12"/>
                    <a:pt x="154" y="12"/>
                  </a:cubicBezTo>
                  <a:cubicBezTo>
                    <a:pt x="261" y="12"/>
                    <a:pt x="261" y="12"/>
                    <a:pt x="261" y="12"/>
                  </a:cubicBezTo>
                  <a:cubicBezTo>
                    <a:pt x="274" y="12"/>
                    <a:pt x="274" y="12"/>
                    <a:pt x="274" y="12"/>
                  </a:cubicBezTo>
                  <a:cubicBezTo>
                    <a:pt x="274" y="6"/>
                    <a:pt x="274" y="6"/>
                    <a:pt x="274" y="6"/>
                  </a:cubicBezTo>
                  <a:cubicBezTo>
                    <a:pt x="270" y="1"/>
                    <a:pt x="270" y="1"/>
                    <a:pt x="270" y="1"/>
                  </a:cubicBezTo>
                  <a:cubicBezTo>
                    <a:pt x="237" y="30"/>
                    <a:pt x="237" y="30"/>
                    <a:pt x="237" y="30"/>
                  </a:cubicBezTo>
                  <a:cubicBezTo>
                    <a:pt x="213" y="50"/>
                    <a:pt x="213" y="50"/>
                    <a:pt x="213" y="50"/>
                  </a:cubicBezTo>
                  <a:cubicBezTo>
                    <a:pt x="211" y="52"/>
                    <a:pt x="207" y="55"/>
                    <a:pt x="203" y="59"/>
                  </a:cubicBezTo>
                  <a:cubicBezTo>
                    <a:pt x="203" y="59"/>
                    <a:pt x="203" y="59"/>
                    <a:pt x="203" y="59"/>
                  </a:cubicBezTo>
                  <a:cubicBezTo>
                    <a:pt x="172" y="85"/>
                    <a:pt x="172" y="85"/>
                    <a:pt x="172" y="85"/>
                  </a:cubicBezTo>
                  <a:cubicBezTo>
                    <a:pt x="146" y="107"/>
                    <a:pt x="146" y="107"/>
                    <a:pt x="146" y="107"/>
                  </a:cubicBezTo>
                  <a:cubicBezTo>
                    <a:pt x="145" y="108"/>
                    <a:pt x="143" y="109"/>
                    <a:pt x="140" y="109"/>
                  </a:cubicBezTo>
                  <a:cubicBezTo>
                    <a:pt x="138" y="109"/>
                    <a:pt x="136" y="108"/>
                    <a:pt x="134" y="107"/>
                  </a:cubicBezTo>
                  <a:cubicBezTo>
                    <a:pt x="109" y="85"/>
                    <a:pt x="109" y="85"/>
                    <a:pt x="109" y="85"/>
                  </a:cubicBezTo>
                  <a:cubicBezTo>
                    <a:pt x="77" y="59"/>
                    <a:pt x="77" y="59"/>
                    <a:pt x="77" y="59"/>
                  </a:cubicBezTo>
                  <a:cubicBezTo>
                    <a:pt x="77" y="59"/>
                    <a:pt x="77" y="59"/>
                    <a:pt x="77" y="59"/>
                  </a:cubicBezTo>
                  <a:cubicBezTo>
                    <a:pt x="74" y="55"/>
                    <a:pt x="70" y="52"/>
                    <a:pt x="67" y="50"/>
                  </a:cubicBezTo>
                  <a:cubicBezTo>
                    <a:pt x="44" y="30"/>
                    <a:pt x="44" y="30"/>
                    <a:pt x="44" y="3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60" y="59"/>
                    <a:pt x="60" y="59"/>
                    <a:pt x="60" y="59"/>
                  </a:cubicBezTo>
                  <a:cubicBezTo>
                    <a:pt x="62" y="62"/>
                    <a:pt x="66" y="65"/>
                    <a:pt x="70" y="68"/>
                  </a:cubicBezTo>
                  <a:cubicBezTo>
                    <a:pt x="70" y="68"/>
                    <a:pt x="70" y="68"/>
                    <a:pt x="70" y="68"/>
                  </a:cubicBezTo>
                  <a:cubicBezTo>
                    <a:pt x="101" y="94"/>
                    <a:pt x="101" y="94"/>
                    <a:pt x="101" y="94"/>
                  </a:cubicBezTo>
                  <a:cubicBezTo>
                    <a:pt x="126" y="116"/>
                    <a:pt x="126" y="116"/>
                    <a:pt x="126" y="116"/>
                  </a:cubicBezTo>
                  <a:cubicBezTo>
                    <a:pt x="130" y="120"/>
                    <a:pt x="135" y="121"/>
                    <a:pt x="140" y="121"/>
                  </a:cubicBezTo>
                  <a:cubicBezTo>
                    <a:pt x="145" y="121"/>
                    <a:pt x="150" y="120"/>
                    <a:pt x="154" y="116"/>
                  </a:cubicBezTo>
                  <a:cubicBezTo>
                    <a:pt x="180" y="94"/>
                    <a:pt x="180" y="94"/>
                    <a:pt x="180" y="94"/>
                  </a:cubicBezTo>
                  <a:cubicBezTo>
                    <a:pt x="211" y="68"/>
                    <a:pt x="211" y="68"/>
                    <a:pt x="211" y="68"/>
                  </a:cubicBezTo>
                  <a:cubicBezTo>
                    <a:pt x="211" y="68"/>
                    <a:pt x="211" y="68"/>
                    <a:pt x="211" y="68"/>
                  </a:cubicBezTo>
                  <a:cubicBezTo>
                    <a:pt x="215" y="65"/>
                    <a:pt x="218" y="62"/>
                    <a:pt x="221" y="59"/>
                  </a:cubicBezTo>
                  <a:cubicBezTo>
                    <a:pt x="245" y="39"/>
                    <a:pt x="245" y="39"/>
                    <a:pt x="245" y="39"/>
                  </a:cubicBezTo>
                  <a:cubicBezTo>
                    <a:pt x="278" y="11"/>
                    <a:pt x="278" y="11"/>
                    <a:pt x="278" y="11"/>
                  </a:cubicBezTo>
                  <a:cubicBezTo>
                    <a:pt x="280" y="9"/>
                    <a:pt x="281" y="6"/>
                    <a:pt x="280" y="4"/>
                  </a:cubicBezTo>
                  <a:cubicBezTo>
                    <a:pt x="279" y="2"/>
                    <a:pt x="277" y="0"/>
                    <a:pt x="274" y="0"/>
                  </a:cubicBezTo>
                  <a:cubicBezTo>
                    <a:pt x="261" y="0"/>
                    <a:pt x="261" y="0"/>
                    <a:pt x="261" y="0"/>
                  </a:cubicBezTo>
                  <a:cubicBezTo>
                    <a:pt x="154" y="0"/>
                    <a:pt x="154" y="0"/>
                    <a:pt x="154" y="0"/>
                  </a:cubicBezTo>
                  <a:cubicBezTo>
                    <a:pt x="150" y="0"/>
                    <a:pt x="145" y="0"/>
                    <a:pt x="140" y="0"/>
                  </a:cubicBezTo>
                  <a:cubicBezTo>
                    <a:pt x="136" y="0"/>
                    <a:pt x="131" y="0"/>
                    <a:pt x="127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2" y="2"/>
                    <a:pt x="1" y="4"/>
                  </a:cubicBezTo>
                  <a:cubicBezTo>
                    <a:pt x="0" y="6"/>
                    <a:pt x="1" y="9"/>
                    <a:pt x="3" y="11"/>
                  </a:cubicBezTo>
                  <a:lnTo>
                    <a:pt x="7" y="6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49"/>
            <p:cNvSpPr>
              <a:spLocks/>
            </p:cNvSpPr>
            <p:nvPr userDrawn="1"/>
          </p:nvSpPr>
          <p:spPr bwMode="auto">
            <a:xfrm>
              <a:off x="8736013" y="4697413"/>
              <a:ext cx="153988" cy="136525"/>
            </a:xfrm>
            <a:custGeom>
              <a:avLst/>
              <a:gdLst>
                <a:gd name="T0" fmla="*/ 97 w 97"/>
                <a:gd name="T1" fmla="*/ 77 h 86"/>
                <a:gd name="T2" fmla="*/ 8 w 97"/>
                <a:gd name="T3" fmla="*/ 0 h 86"/>
                <a:gd name="T4" fmla="*/ 0 w 97"/>
                <a:gd name="T5" fmla="*/ 9 h 86"/>
                <a:gd name="T6" fmla="*/ 89 w 97"/>
                <a:gd name="T7" fmla="*/ 86 h 86"/>
                <a:gd name="T8" fmla="*/ 97 w 97"/>
                <a:gd name="T9" fmla="*/ 77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86">
                  <a:moveTo>
                    <a:pt x="97" y="77"/>
                  </a:moveTo>
                  <a:lnTo>
                    <a:pt x="8" y="0"/>
                  </a:lnTo>
                  <a:lnTo>
                    <a:pt x="0" y="9"/>
                  </a:lnTo>
                  <a:lnTo>
                    <a:pt x="89" y="86"/>
                  </a:lnTo>
                  <a:lnTo>
                    <a:pt x="97" y="77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50"/>
            <p:cNvSpPr>
              <a:spLocks/>
            </p:cNvSpPr>
            <p:nvPr userDrawn="1"/>
          </p:nvSpPr>
          <p:spPr bwMode="auto">
            <a:xfrm>
              <a:off x="8736013" y="4697413"/>
              <a:ext cx="153988" cy="136525"/>
            </a:xfrm>
            <a:custGeom>
              <a:avLst/>
              <a:gdLst>
                <a:gd name="T0" fmla="*/ 97 w 97"/>
                <a:gd name="T1" fmla="*/ 77 h 86"/>
                <a:gd name="T2" fmla="*/ 8 w 97"/>
                <a:gd name="T3" fmla="*/ 0 h 86"/>
                <a:gd name="T4" fmla="*/ 0 w 97"/>
                <a:gd name="T5" fmla="*/ 9 h 86"/>
                <a:gd name="T6" fmla="*/ 89 w 97"/>
                <a:gd name="T7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86">
                  <a:moveTo>
                    <a:pt x="97" y="77"/>
                  </a:moveTo>
                  <a:lnTo>
                    <a:pt x="8" y="0"/>
                  </a:lnTo>
                  <a:lnTo>
                    <a:pt x="0" y="9"/>
                  </a:lnTo>
                  <a:lnTo>
                    <a:pt x="89" y="8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51"/>
            <p:cNvSpPr>
              <a:spLocks/>
            </p:cNvSpPr>
            <p:nvPr userDrawn="1"/>
          </p:nvSpPr>
          <p:spPr bwMode="auto">
            <a:xfrm>
              <a:off x="8455026" y="4697413"/>
              <a:ext cx="153988" cy="136525"/>
            </a:xfrm>
            <a:custGeom>
              <a:avLst/>
              <a:gdLst>
                <a:gd name="T0" fmla="*/ 8 w 97"/>
                <a:gd name="T1" fmla="*/ 86 h 86"/>
                <a:gd name="T2" fmla="*/ 97 w 97"/>
                <a:gd name="T3" fmla="*/ 9 h 86"/>
                <a:gd name="T4" fmla="*/ 89 w 97"/>
                <a:gd name="T5" fmla="*/ 0 h 86"/>
                <a:gd name="T6" fmla="*/ 0 w 97"/>
                <a:gd name="T7" fmla="*/ 77 h 86"/>
                <a:gd name="T8" fmla="*/ 8 w 97"/>
                <a:gd name="T9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86">
                  <a:moveTo>
                    <a:pt x="8" y="86"/>
                  </a:moveTo>
                  <a:lnTo>
                    <a:pt x="97" y="9"/>
                  </a:lnTo>
                  <a:lnTo>
                    <a:pt x="89" y="0"/>
                  </a:lnTo>
                  <a:lnTo>
                    <a:pt x="0" y="77"/>
                  </a:lnTo>
                  <a:lnTo>
                    <a:pt x="8" y="86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52"/>
            <p:cNvSpPr>
              <a:spLocks/>
            </p:cNvSpPr>
            <p:nvPr userDrawn="1"/>
          </p:nvSpPr>
          <p:spPr bwMode="auto">
            <a:xfrm>
              <a:off x="8455026" y="4697413"/>
              <a:ext cx="153988" cy="136525"/>
            </a:xfrm>
            <a:custGeom>
              <a:avLst/>
              <a:gdLst>
                <a:gd name="T0" fmla="*/ 8 w 97"/>
                <a:gd name="T1" fmla="*/ 86 h 86"/>
                <a:gd name="T2" fmla="*/ 97 w 97"/>
                <a:gd name="T3" fmla="*/ 9 h 86"/>
                <a:gd name="T4" fmla="*/ 89 w 97"/>
                <a:gd name="T5" fmla="*/ 0 h 86"/>
                <a:gd name="T6" fmla="*/ 0 w 97"/>
                <a:gd name="T7" fmla="*/ 77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86">
                  <a:moveTo>
                    <a:pt x="8" y="86"/>
                  </a:moveTo>
                  <a:lnTo>
                    <a:pt x="97" y="9"/>
                  </a:lnTo>
                  <a:lnTo>
                    <a:pt x="89" y="0"/>
                  </a:lnTo>
                  <a:lnTo>
                    <a:pt x="0" y="7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Rectangle 53"/>
            <p:cNvSpPr>
              <a:spLocks noChangeArrowheads="1"/>
            </p:cNvSpPr>
            <p:nvPr userDrawn="1"/>
          </p:nvSpPr>
          <p:spPr bwMode="auto">
            <a:xfrm>
              <a:off x="9178926" y="4297363"/>
              <a:ext cx="58738" cy="241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54"/>
            <p:cNvSpPr>
              <a:spLocks/>
            </p:cNvSpPr>
            <p:nvPr userDrawn="1"/>
          </p:nvSpPr>
          <p:spPr bwMode="auto">
            <a:xfrm>
              <a:off x="9169401" y="4287838"/>
              <a:ext cx="77788" cy="260350"/>
            </a:xfrm>
            <a:custGeom>
              <a:avLst/>
              <a:gdLst>
                <a:gd name="T0" fmla="*/ 44 w 50"/>
                <a:gd name="T1" fmla="*/ 158 h 164"/>
                <a:gd name="T2" fmla="*/ 44 w 50"/>
                <a:gd name="T3" fmla="*/ 152 h 164"/>
                <a:gd name="T4" fmla="*/ 12 w 50"/>
                <a:gd name="T5" fmla="*/ 152 h 164"/>
                <a:gd name="T6" fmla="*/ 12 w 50"/>
                <a:gd name="T7" fmla="*/ 12 h 164"/>
                <a:gd name="T8" fmla="*/ 38 w 50"/>
                <a:gd name="T9" fmla="*/ 12 h 164"/>
                <a:gd name="T10" fmla="*/ 38 w 50"/>
                <a:gd name="T11" fmla="*/ 158 h 164"/>
                <a:gd name="T12" fmla="*/ 44 w 50"/>
                <a:gd name="T13" fmla="*/ 158 h 164"/>
                <a:gd name="T14" fmla="*/ 44 w 50"/>
                <a:gd name="T15" fmla="*/ 152 h 164"/>
                <a:gd name="T16" fmla="*/ 44 w 50"/>
                <a:gd name="T17" fmla="*/ 158 h 164"/>
                <a:gd name="T18" fmla="*/ 50 w 50"/>
                <a:gd name="T19" fmla="*/ 158 h 164"/>
                <a:gd name="T20" fmla="*/ 50 w 50"/>
                <a:gd name="T21" fmla="*/ 6 h 164"/>
                <a:gd name="T22" fmla="*/ 48 w 50"/>
                <a:gd name="T23" fmla="*/ 2 h 164"/>
                <a:gd name="T24" fmla="*/ 44 w 50"/>
                <a:gd name="T25" fmla="*/ 0 h 164"/>
                <a:gd name="T26" fmla="*/ 6 w 50"/>
                <a:gd name="T27" fmla="*/ 0 h 164"/>
                <a:gd name="T28" fmla="*/ 1 w 50"/>
                <a:gd name="T29" fmla="*/ 2 h 164"/>
                <a:gd name="T30" fmla="*/ 0 w 50"/>
                <a:gd name="T31" fmla="*/ 6 h 164"/>
                <a:gd name="T32" fmla="*/ 0 w 50"/>
                <a:gd name="T33" fmla="*/ 158 h 164"/>
                <a:gd name="T34" fmla="*/ 1 w 50"/>
                <a:gd name="T35" fmla="*/ 163 h 164"/>
                <a:gd name="T36" fmla="*/ 6 w 50"/>
                <a:gd name="T37" fmla="*/ 164 h 164"/>
                <a:gd name="T38" fmla="*/ 44 w 50"/>
                <a:gd name="T39" fmla="*/ 164 h 164"/>
                <a:gd name="T40" fmla="*/ 48 w 50"/>
                <a:gd name="T41" fmla="*/ 163 h 164"/>
                <a:gd name="T42" fmla="*/ 50 w 50"/>
                <a:gd name="T43" fmla="*/ 158 h 164"/>
                <a:gd name="T44" fmla="*/ 44 w 50"/>
                <a:gd name="T45" fmla="*/ 158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0" h="164">
                  <a:moveTo>
                    <a:pt x="44" y="158"/>
                  </a:moveTo>
                  <a:cubicBezTo>
                    <a:pt x="44" y="152"/>
                    <a:pt x="44" y="152"/>
                    <a:pt x="44" y="152"/>
                  </a:cubicBezTo>
                  <a:cubicBezTo>
                    <a:pt x="12" y="152"/>
                    <a:pt x="12" y="152"/>
                    <a:pt x="12" y="15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58"/>
                    <a:pt x="38" y="158"/>
                    <a:pt x="38" y="158"/>
                  </a:cubicBezTo>
                  <a:cubicBezTo>
                    <a:pt x="44" y="158"/>
                    <a:pt x="44" y="158"/>
                    <a:pt x="44" y="158"/>
                  </a:cubicBezTo>
                  <a:cubicBezTo>
                    <a:pt x="44" y="152"/>
                    <a:pt x="44" y="152"/>
                    <a:pt x="44" y="152"/>
                  </a:cubicBezTo>
                  <a:cubicBezTo>
                    <a:pt x="44" y="158"/>
                    <a:pt x="44" y="158"/>
                    <a:pt x="44" y="158"/>
                  </a:cubicBezTo>
                  <a:cubicBezTo>
                    <a:pt x="50" y="158"/>
                    <a:pt x="50" y="158"/>
                    <a:pt x="50" y="158"/>
                  </a:cubicBezTo>
                  <a:cubicBezTo>
                    <a:pt x="50" y="6"/>
                    <a:pt x="50" y="6"/>
                    <a:pt x="50" y="6"/>
                  </a:cubicBezTo>
                  <a:cubicBezTo>
                    <a:pt x="50" y="5"/>
                    <a:pt x="49" y="3"/>
                    <a:pt x="48" y="2"/>
                  </a:cubicBezTo>
                  <a:cubicBezTo>
                    <a:pt x="47" y="1"/>
                    <a:pt x="46" y="0"/>
                    <a:pt x="4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2" y="1"/>
                    <a:pt x="1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60"/>
                    <a:pt x="0" y="162"/>
                    <a:pt x="1" y="163"/>
                  </a:cubicBezTo>
                  <a:cubicBezTo>
                    <a:pt x="2" y="164"/>
                    <a:pt x="4" y="164"/>
                    <a:pt x="6" y="164"/>
                  </a:cubicBezTo>
                  <a:cubicBezTo>
                    <a:pt x="44" y="164"/>
                    <a:pt x="44" y="164"/>
                    <a:pt x="44" y="164"/>
                  </a:cubicBezTo>
                  <a:cubicBezTo>
                    <a:pt x="46" y="164"/>
                    <a:pt x="47" y="164"/>
                    <a:pt x="48" y="163"/>
                  </a:cubicBezTo>
                  <a:cubicBezTo>
                    <a:pt x="49" y="162"/>
                    <a:pt x="50" y="160"/>
                    <a:pt x="50" y="158"/>
                  </a:cubicBezTo>
                  <a:lnTo>
                    <a:pt x="44" y="15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55"/>
            <p:cNvSpPr>
              <a:spLocks noEditPoints="1"/>
            </p:cNvSpPr>
            <p:nvPr userDrawn="1"/>
          </p:nvSpPr>
          <p:spPr bwMode="auto">
            <a:xfrm>
              <a:off x="8974138" y="3884613"/>
              <a:ext cx="447675" cy="428625"/>
            </a:xfrm>
            <a:custGeom>
              <a:avLst/>
              <a:gdLst>
                <a:gd name="T0" fmla="*/ 283 w 283"/>
                <a:gd name="T1" fmla="*/ 135 h 270"/>
                <a:gd name="T2" fmla="*/ 243 w 283"/>
                <a:gd name="T3" fmla="*/ 40 h 270"/>
                <a:gd name="T4" fmla="*/ 147 w 283"/>
                <a:gd name="T5" fmla="*/ 0 h 270"/>
                <a:gd name="T6" fmla="*/ 52 w 283"/>
                <a:gd name="T7" fmla="*/ 40 h 270"/>
                <a:gd name="T8" fmla="*/ 52 w 283"/>
                <a:gd name="T9" fmla="*/ 231 h 270"/>
                <a:gd name="T10" fmla="*/ 148 w 283"/>
                <a:gd name="T11" fmla="*/ 270 h 270"/>
                <a:gd name="T12" fmla="*/ 243 w 283"/>
                <a:gd name="T13" fmla="*/ 230 h 270"/>
                <a:gd name="T14" fmla="*/ 283 w 283"/>
                <a:gd name="T15" fmla="*/ 135 h 270"/>
                <a:gd name="T16" fmla="*/ 148 w 283"/>
                <a:gd name="T17" fmla="*/ 239 h 270"/>
                <a:gd name="T18" fmla="*/ 74 w 283"/>
                <a:gd name="T19" fmla="*/ 209 h 270"/>
                <a:gd name="T20" fmla="*/ 74 w 283"/>
                <a:gd name="T21" fmla="*/ 62 h 270"/>
                <a:gd name="T22" fmla="*/ 148 w 283"/>
                <a:gd name="T23" fmla="*/ 31 h 270"/>
                <a:gd name="T24" fmla="*/ 221 w 283"/>
                <a:gd name="T25" fmla="*/ 62 h 270"/>
                <a:gd name="T26" fmla="*/ 251 w 283"/>
                <a:gd name="T27" fmla="*/ 135 h 270"/>
                <a:gd name="T28" fmla="*/ 221 w 283"/>
                <a:gd name="T29" fmla="*/ 209 h 270"/>
                <a:gd name="T30" fmla="*/ 148 w 283"/>
                <a:gd name="T31" fmla="*/ 239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3" h="270">
                  <a:moveTo>
                    <a:pt x="283" y="135"/>
                  </a:moveTo>
                  <a:cubicBezTo>
                    <a:pt x="283" y="99"/>
                    <a:pt x="268" y="65"/>
                    <a:pt x="243" y="40"/>
                  </a:cubicBezTo>
                  <a:cubicBezTo>
                    <a:pt x="218" y="14"/>
                    <a:pt x="184" y="0"/>
                    <a:pt x="147" y="0"/>
                  </a:cubicBezTo>
                  <a:cubicBezTo>
                    <a:pt x="111" y="0"/>
                    <a:pt x="78" y="14"/>
                    <a:pt x="52" y="40"/>
                  </a:cubicBezTo>
                  <a:cubicBezTo>
                    <a:pt x="0" y="92"/>
                    <a:pt x="0" y="178"/>
                    <a:pt x="52" y="231"/>
                  </a:cubicBezTo>
                  <a:cubicBezTo>
                    <a:pt x="78" y="256"/>
                    <a:pt x="112" y="270"/>
                    <a:pt x="148" y="270"/>
                  </a:cubicBezTo>
                  <a:cubicBezTo>
                    <a:pt x="184" y="270"/>
                    <a:pt x="218" y="256"/>
                    <a:pt x="243" y="230"/>
                  </a:cubicBezTo>
                  <a:cubicBezTo>
                    <a:pt x="269" y="205"/>
                    <a:pt x="283" y="171"/>
                    <a:pt x="283" y="135"/>
                  </a:cubicBezTo>
                  <a:close/>
                  <a:moveTo>
                    <a:pt x="148" y="239"/>
                  </a:moveTo>
                  <a:cubicBezTo>
                    <a:pt x="120" y="239"/>
                    <a:pt x="94" y="228"/>
                    <a:pt x="74" y="209"/>
                  </a:cubicBezTo>
                  <a:cubicBezTo>
                    <a:pt x="34" y="168"/>
                    <a:pt x="34" y="102"/>
                    <a:pt x="74" y="62"/>
                  </a:cubicBezTo>
                  <a:cubicBezTo>
                    <a:pt x="94" y="42"/>
                    <a:pt x="120" y="31"/>
                    <a:pt x="148" y="31"/>
                  </a:cubicBezTo>
                  <a:cubicBezTo>
                    <a:pt x="175" y="31"/>
                    <a:pt x="201" y="42"/>
                    <a:pt x="221" y="62"/>
                  </a:cubicBezTo>
                  <a:cubicBezTo>
                    <a:pt x="241" y="81"/>
                    <a:pt x="251" y="107"/>
                    <a:pt x="251" y="135"/>
                  </a:cubicBezTo>
                  <a:cubicBezTo>
                    <a:pt x="251" y="163"/>
                    <a:pt x="241" y="189"/>
                    <a:pt x="221" y="209"/>
                  </a:cubicBezTo>
                  <a:cubicBezTo>
                    <a:pt x="202" y="228"/>
                    <a:pt x="176" y="239"/>
                    <a:pt x="148" y="2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56"/>
            <p:cNvSpPr>
              <a:spLocks noEditPoints="1"/>
            </p:cNvSpPr>
            <p:nvPr userDrawn="1"/>
          </p:nvSpPr>
          <p:spPr bwMode="auto">
            <a:xfrm>
              <a:off x="8985251" y="3875088"/>
              <a:ext cx="446088" cy="447675"/>
            </a:xfrm>
            <a:custGeom>
              <a:avLst/>
              <a:gdLst>
                <a:gd name="T0" fmla="*/ 282 w 282"/>
                <a:gd name="T1" fmla="*/ 141 h 282"/>
                <a:gd name="T2" fmla="*/ 141 w 282"/>
                <a:gd name="T3" fmla="*/ 0 h 282"/>
                <a:gd name="T4" fmla="*/ 140 w 282"/>
                <a:gd name="T5" fmla="*/ 0 h 282"/>
                <a:gd name="T6" fmla="*/ 0 w 282"/>
                <a:gd name="T7" fmla="*/ 141 h 282"/>
                <a:gd name="T8" fmla="*/ 141 w 282"/>
                <a:gd name="T9" fmla="*/ 282 h 282"/>
                <a:gd name="T10" fmla="*/ 141 w 282"/>
                <a:gd name="T11" fmla="*/ 282 h 282"/>
                <a:gd name="T12" fmla="*/ 282 w 282"/>
                <a:gd name="T13" fmla="*/ 141 h 282"/>
                <a:gd name="T14" fmla="*/ 277 w 282"/>
                <a:gd name="T15" fmla="*/ 141 h 282"/>
                <a:gd name="T16" fmla="*/ 282 w 282"/>
                <a:gd name="T17" fmla="*/ 141 h 282"/>
                <a:gd name="T18" fmla="*/ 282 w 282"/>
                <a:gd name="T19" fmla="*/ 142 h 282"/>
                <a:gd name="T20" fmla="*/ 276 w 282"/>
                <a:gd name="T21" fmla="*/ 141 h 282"/>
                <a:gd name="T22" fmla="*/ 270 w 282"/>
                <a:gd name="T23" fmla="*/ 141 h 282"/>
                <a:gd name="T24" fmla="*/ 270 w 282"/>
                <a:gd name="T25" fmla="*/ 141 h 282"/>
                <a:gd name="T26" fmla="*/ 141 w 282"/>
                <a:gd name="T27" fmla="*/ 270 h 282"/>
                <a:gd name="T28" fmla="*/ 141 w 282"/>
                <a:gd name="T29" fmla="*/ 270 h 282"/>
                <a:gd name="T30" fmla="*/ 12 w 282"/>
                <a:gd name="T31" fmla="*/ 141 h 282"/>
                <a:gd name="T32" fmla="*/ 140 w 282"/>
                <a:gd name="T33" fmla="*/ 12 h 282"/>
                <a:gd name="T34" fmla="*/ 141 w 282"/>
                <a:gd name="T35" fmla="*/ 12 h 282"/>
                <a:gd name="T36" fmla="*/ 270 w 282"/>
                <a:gd name="T37" fmla="*/ 141 h 282"/>
                <a:gd name="T38" fmla="*/ 270 w 282"/>
                <a:gd name="T39" fmla="*/ 141 h 282"/>
                <a:gd name="T40" fmla="*/ 141 w 282"/>
                <a:gd name="T41" fmla="*/ 245 h 282"/>
                <a:gd name="T42" fmla="*/ 141 w 282"/>
                <a:gd name="T43" fmla="*/ 239 h 282"/>
                <a:gd name="T44" fmla="*/ 43 w 282"/>
                <a:gd name="T45" fmla="*/ 141 h 282"/>
                <a:gd name="T46" fmla="*/ 141 w 282"/>
                <a:gd name="T47" fmla="*/ 43 h 282"/>
                <a:gd name="T48" fmla="*/ 210 w 282"/>
                <a:gd name="T49" fmla="*/ 72 h 282"/>
                <a:gd name="T50" fmla="*/ 244 w 282"/>
                <a:gd name="T51" fmla="*/ 141 h 282"/>
                <a:gd name="T52" fmla="*/ 238 w 282"/>
                <a:gd name="T53" fmla="*/ 141 h 282"/>
                <a:gd name="T54" fmla="*/ 238 w 282"/>
                <a:gd name="T55" fmla="*/ 141 h 282"/>
                <a:gd name="T56" fmla="*/ 239 w 282"/>
                <a:gd name="T57" fmla="*/ 143 h 282"/>
                <a:gd name="T58" fmla="*/ 238 w 282"/>
                <a:gd name="T59" fmla="*/ 141 h 282"/>
                <a:gd name="T60" fmla="*/ 238 w 282"/>
                <a:gd name="T61" fmla="*/ 141 h 282"/>
                <a:gd name="T62" fmla="*/ 244 w 282"/>
                <a:gd name="T63" fmla="*/ 141 h 282"/>
                <a:gd name="T64" fmla="*/ 238 w 282"/>
                <a:gd name="T65" fmla="*/ 141 h 282"/>
                <a:gd name="T66" fmla="*/ 210 w 282"/>
                <a:gd name="T67" fmla="*/ 210 h 282"/>
                <a:gd name="T68" fmla="*/ 141 w 282"/>
                <a:gd name="T69" fmla="*/ 245 h 282"/>
                <a:gd name="T70" fmla="*/ 218 w 282"/>
                <a:gd name="T71" fmla="*/ 219 h 282"/>
                <a:gd name="T72" fmla="*/ 250 w 282"/>
                <a:gd name="T73" fmla="*/ 141 h 282"/>
                <a:gd name="T74" fmla="*/ 250 w 282"/>
                <a:gd name="T75" fmla="*/ 141 h 282"/>
                <a:gd name="T76" fmla="*/ 245 w 282"/>
                <a:gd name="T77" fmla="*/ 141 h 282"/>
                <a:gd name="T78" fmla="*/ 250 w 282"/>
                <a:gd name="T79" fmla="*/ 141 h 282"/>
                <a:gd name="T80" fmla="*/ 245 w 282"/>
                <a:gd name="T81" fmla="*/ 141 h 282"/>
                <a:gd name="T82" fmla="*/ 250 w 282"/>
                <a:gd name="T83" fmla="*/ 140 h 282"/>
                <a:gd name="T84" fmla="*/ 250 w 282"/>
                <a:gd name="T85" fmla="*/ 141 h 282"/>
                <a:gd name="T86" fmla="*/ 250 w 282"/>
                <a:gd name="T87" fmla="*/ 141 h 282"/>
                <a:gd name="T88" fmla="*/ 245 w 282"/>
                <a:gd name="T89" fmla="*/ 141 h 282"/>
                <a:gd name="T90" fmla="*/ 245 w 282"/>
                <a:gd name="T91" fmla="*/ 141 h 282"/>
                <a:gd name="T92" fmla="*/ 250 w 282"/>
                <a:gd name="T93" fmla="*/ 141 h 282"/>
                <a:gd name="T94" fmla="*/ 250 w 282"/>
                <a:gd name="T95" fmla="*/ 141 h 282"/>
                <a:gd name="T96" fmla="*/ 218 w 282"/>
                <a:gd name="T97" fmla="*/ 63 h 282"/>
                <a:gd name="T98" fmla="*/ 140 w 282"/>
                <a:gd name="T99" fmla="*/ 31 h 282"/>
                <a:gd name="T100" fmla="*/ 31 w 282"/>
                <a:gd name="T101" fmla="*/ 141 h 282"/>
                <a:gd name="T102" fmla="*/ 141 w 282"/>
                <a:gd name="T103" fmla="*/ 251 h 282"/>
                <a:gd name="T104" fmla="*/ 141 w 282"/>
                <a:gd name="T105" fmla="*/ 245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82" h="282">
                  <a:moveTo>
                    <a:pt x="276" y="141"/>
                  </a:moveTo>
                  <a:cubicBezTo>
                    <a:pt x="282" y="141"/>
                    <a:pt x="282" y="141"/>
                    <a:pt x="282" y="141"/>
                  </a:cubicBezTo>
                  <a:cubicBezTo>
                    <a:pt x="282" y="103"/>
                    <a:pt x="267" y="68"/>
                    <a:pt x="240" y="42"/>
                  </a:cubicBezTo>
                  <a:cubicBezTo>
                    <a:pt x="214" y="15"/>
                    <a:pt x="178" y="0"/>
                    <a:pt x="141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03" y="0"/>
                    <a:pt x="68" y="15"/>
                    <a:pt x="41" y="42"/>
                  </a:cubicBezTo>
                  <a:cubicBezTo>
                    <a:pt x="14" y="69"/>
                    <a:pt x="0" y="105"/>
                    <a:pt x="0" y="141"/>
                  </a:cubicBezTo>
                  <a:cubicBezTo>
                    <a:pt x="0" y="177"/>
                    <a:pt x="14" y="213"/>
                    <a:pt x="41" y="241"/>
                  </a:cubicBezTo>
                  <a:cubicBezTo>
                    <a:pt x="68" y="267"/>
                    <a:pt x="103" y="282"/>
                    <a:pt x="141" y="282"/>
                  </a:cubicBezTo>
                  <a:cubicBezTo>
                    <a:pt x="141" y="282"/>
                    <a:pt x="141" y="282"/>
                    <a:pt x="141" y="282"/>
                  </a:cubicBezTo>
                  <a:cubicBezTo>
                    <a:pt x="141" y="282"/>
                    <a:pt x="141" y="282"/>
                    <a:pt x="141" y="282"/>
                  </a:cubicBezTo>
                  <a:cubicBezTo>
                    <a:pt x="179" y="282"/>
                    <a:pt x="214" y="267"/>
                    <a:pt x="240" y="241"/>
                  </a:cubicBezTo>
                  <a:cubicBezTo>
                    <a:pt x="267" y="214"/>
                    <a:pt x="282" y="179"/>
                    <a:pt x="282" y="141"/>
                  </a:cubicBezTo>
                  <a:cubicBezTo>
                    <a:pt x="282" y="141"/>
                    <a:pt x="282" y="141"/>
                    <a:pt x="282" y="141"/>
                  </a:cubicBezTo>
                  <a:cubicBezTo>
                    <a:pt x="277" y="141"/>
                    <a:pt x="277" y="141"/>
                    <a:pt x="277" y="141"/>
                  </a:cubicBezTo>
                  <a:cubicBezTo>
                    <a:pt x="282" y="142"/>
                    <a:pt x="282" y="142"/>
                    <a:pt x="282" y="142"/>
                  </a:cubicBezTo>
                  <a:cubicBezTo>
                    <a:pt x="282" y="141"/>
                    <a:pt x="282" y="141"/>
                    <a:pt x="282" y="141"/>
                  </a:cubicBezTo>
                  <a:cubicBezTo>
                    <a:pt x="277" y="141"/>
                    <a:pt x="277" y="141"/>
                    <a:pt x="277" y="141"/>
                  </a:cubicBezTo>
                  <a:cubicBezTo>
                    <a:pt x="282" y="142"/>
                    <a:pt x="282" y="142"/>
                    <a:pt x="282" y="142"/>
                  </a:cubicBezTo>
                  <a:cubicBezTo>
                    <a:pt x="282" y="141"/>
                    <a:pt x="282" y="141"/>
                    <a:pt x="282" y="141"/>
                  </a:cubicBezTo>
                  <a:cubicBezTo>
                    <a:pt x="276" y="141"/>
                    <a:pt x="276" y="141"/>
                    <a:pt x="276" y="141"/>
                  </a:cubicBezTo>
                  <a:cubicBezTo>
                    <a:pt x="270" y="141"/>
                    <a:pt x="270" y="141"/>
                    <a:pt x="270" y="141"/>
                  </a:cubicBezTo>
                  <a:cubicBezTo>
                    <a:pt x="270" y="141"/>
                    <a:pt x="270" y="141"/>
                    <a:pt x="270" y="141"/>
                  </a:cubicBezTo>
                  <a:cubicBezTo>
                    <a:pt x="270" y="141"/>
                    <a:pt x="270" y="141"/>
                    <a:pt x="270" y="141"/>
                  </a:cubicBezTo>
                  <a:cubicBezTo>
                    <a:pt x="270" y="141"/>
                    <a:pt x="270" y="141"/>
                    <a:pt x="270" y="141"/>
                  </a:cubicBezTo>
                  <a:cubicBezTo>
                    <a:pt x="270" y="176"/>
                    <a:pt x="256" y="208"/>
                    <a:pt x="232" y="232"/>
                  </a:cubicBezTo>
                  <a:cubicBezTo>
                    <a:pt x="208" y="256"/>
                    <a:pt x="175" y="270"/>
                    <a:pt x="141" y="270"/>
                  </a:cubicBezTo>
                  <a:cubicBezTo>
                    <a:pt x="141" y="270"/>
                    <a:pt x="141" y="270"/>
                    <a:pt x="141" y="270"/>
                  </a:cubicBezTo>
                  <a:cubicBezTo>
                    <a:pt x="141" y="270"/>
                    <a:pt x="141" y="270"/>
                    <a:pt x="141" y="270"/>
                  </a:cubicBezTo>
                  <a:cubicBezTo>
                    <a:pt x="106" y="270"/>
                    <a:pt x="74" y="257"/>
                    <a:pt x="50" y="232"/>
                  </a:cubicBezTo>
                  <a:cubicBezTo>
                    <a:pt x="24" y="207"/>
                    <a:pt x="12" y="174"/>
                    <a:pt x="12" y="141"/>
                  </a:cubicBezTo>
                  <a:cubicBezTo>
                    <a:pt x="12" y="108"/>
                    <a:pt x="24" y="75"/>
                    <a:pt x="50" y="50"/>
                  </a:cubicBezTo>
                  <a:cubicBezTo>
                    <a:pt x="74" y="26"/>
                    <a:pt x="106" y="12"/>
                    <a:pt x="140" y="12"/>
                  </a:cubicBezTo>
                  <a:cubicBezTo>
                    <a:pt x="141" y="12"/>
                    <a:pt x="141" y="12"/>
                    <a:pt x="141" y="12"/>
                  </a:cubicBezTo>
                  <a:cubicBezTo>
                    <a:pt x="141" y="12"/>
                    <a:pt x="141" y="12"/>
                    <a:pt x="141" y="12"/>
                  </a:cubicBezTo>
                  <a:cubicBezTo>
                    <a:pt x="175" y="12"/>
                    <a:pt x="207" y="26"/>
                    <a:pt x="232" y="50"/>
                  </a:cubicBezTo>
                  <a:cubicBezTo>
                    <a:pt x="256" y="74"/>
                    <a:pt x="269" y="107"/>
                    <a:pt x="270" y="141"/>
                  </a:cubicBezTo>
                  <a:cubicBezTo>
                    <a:pt x="276" y="141"/>
                    <a:pt x="276" y="141"/>
                    <a:pt x="276" y="141"/>
                  </a:cubicBezTo>
                  <a:cubicBezTo>
                    <a:pt x="270" y="141"/>
                    <a:pt x="270" y="141"/>
                    <a:pt x="270" y="141"/>
                  </a:cubicBezTo>
                  <a:lnTo>
                    <a:pt x="276" y="141"/>
                  </a:lnTo>
                  <a:close/>
                  <a:moveTo>
                    <a:pt x="141" y="245"/>
                  </a:moveTo>
                  <a:cubicBezTo>
                    <a:pt x="141" y="239"/>
                    <a:pt x="141" y="239"/>
                    <a:pt x="141" y="239"/>
                  </a:cubicBezTo>
                  <a:cubicBezTo>
                    <a:pt x="141" y="239"/>
                    <a:pt x="141" y="239"/>
                    <a:pt x="141" y="239"/>
                  </a:cubicBezTo>
                  <a:cubicBezTo>
                    <a:pt x="115" y="239"/>
                    <a:pt x="90" y="229"/>
                    <a:pt x="72" y="210"/>
                  </a:cubicBezTo>
                  <a:cubicBezTo>
                    <a:pt x="53" y="191"/>
                    <a:pt x="43" y="166"/>
                    <a:pt x="43" y="141"/>
                  </a:cubicBezTo>
                  <a:cubicBezTo>
                    <a:pt x="43" y="116"/>
                    <a:pt x="52" y="91"/>
                    <a:pt x="72" y="72"/>
                  </a:cubicBezTo>
                  <a:cubicBezTo>
                    <a:pt x="90" y="54"/>
                    <a:pt x="114" y="43"/>
                    <a:pt x="141" y="43"/>
                  </a:cubicBezTo>
                  <a:cubicBezTo>
                    <a:pt x="141" y="43"/>
                    <a:pt x="141" y="43"/>
                    <a:pt x="141" y="43"/>
                  </a:cubicBezTo>
                  <a:cubicBezTo>
                    <a:pt x="167" y="43"/>
                    <a:pt x="191" y="54"/>
                    <a:pt x="210" y="72"/>
                  </a:cubicBezTo>
                  <a:cubicBezTo>
                    <a:pt x="228" y="90"/>
                    <a:pt x="238" y="115"/>
                    <a:pt x="238" y="141"/>
                  </a:cubicBezTo>
                  <a:cubicBezTo>
                    <a:pt x="244" y="141"/>
                    <a:pt x="244" y="141"/>
                    <a:pt x="244" y="141"/>
                  </a:cubicBezTo>
                  <a:cubicBezTo>
                    <a:pt x="238" y="141"/>
                    <a:pt x="238" y="141"/>
                    <a:pt x="238" y="141"/>
                  </a:cubicBezTo>
                  <a:cubicBezTo>
                    <a:pt x="238" y="141"/>
                    <a:pt x="238" y="141"/>
                    <a:pt x="238" y="141"/>
                  </a:cubicBezTo>
                  <a:cubicBezTo>
                    <a:pt x="244" y="141"/>
                    <a:pt x="244" y="141"/>
                    <a:pt x="244" y="141"/>
                  </a:cubicBezTo>
                  <a:cubicBezTo>
                    <a:pt x="238" y="141"/>
                    <a:pt x="238" y="141"/>
                    <a:pt x="238" y="141"/>
                  </a:cubicBezTo>
                  <a:cubicBezTo>
                    <a:pt x="238" y="141"/>
                    <a:pt x="238" y="141"/>
                    <a:pt x="238" y="141"/>
                  </a:cubicBezTo>
                  <a:cubicBezTo>
                    <a:pt x="238" y="141"/>
                    <a:pt x="238" y="142"/>
                    <a:pt x="239" y="143"/>
                  </a:cubicBezTo>
                  <a:cubicBezTo>
                    <a:pt x="244" y="141"/>
                    <a:pt x="244" y="141"/>
                    <a:pt x="244" y="141"/>
                  </a:cubicBezTo>
                  <a:cubicBezTo>
                    <a:pt x="238" y="141"/>
                    <a:pt x="238" y="141"/>
                    <a:pt x="238" y="141"/>
                  </a:cubicBezTo>
                  <a:cubicBezTo>
                    <a:pt x="244" y="141"/>
                    <a:pt x="244" y="141"/>
                    <a:pt x="244" y="141"/>
                  </a:cubicBezTo>
                  <a:cubicBezTo>
                    <a:pt x="238" y="141"/>
                    <a:pt x="238" y="141"/>
                    <a:pt x="238" y="141"/>
                  </a:cubicBezTo>
                  <a:cubicBezTo>
                    <a:pt x="238" y="141"/>
                    <a:pt x="238" y="141"/>
                    <a:pt x="238" y="141"/>
                  </a:cubicBezTo>
                  <a:cubicBezTo>
                    <a:pt x="244" y="141"/>
                    <a:pt x="244" y="141"/>
                    <a:pt x="244" y="141"/>
                  </a:cubicBezTo>
                  <a:cubicBezTo>
                    <a:pt x="238" y="141"/>
                    <a:pt x="238" y="141"/>
                    <a:pt x="238" y="141"/>
                  </a:cubicBezTo>
                  <a:cubicBezTo>
                    <a:pt x="238" y="141"/>
                    <a:pt x="238" y="141"/>
                    <a:pt x="238" y="141"/>
                  </a:cubicBezTo>
                  <a:cubicBezTo>
                    <a:pt x="238" y="167"/>
                    <a:pt x="228" y="192"/>
                    <a:pt x="210" y="210"/>
                  </a:cubicBezTo>
                  <a:cubicBezTo>
                    <a:pt x="210" y="210"/>
                    <a:pt x="210" y="210"/>
                    <a:pt x="210" y="210"/>
                  </a:cubicBezTo>
                  <a:cubicBezTo>
                    <a:pt x="191" y="229"/>
                    <a:pt x="167" y="239"/>
                    <a:pt x="141" y="239"/>
                  </a:cubicBezTo>
                  <a:cubicBezTo>
                    <a:pt x="141" y="245"/>
                    <a:pt x="141" y="245"/>
                    <a:pt x="141" y="245"/>
                  </a:cubicBezTo>
                  <a:cubicBezTo>
                    <a:pt x="141" y="251"/>
                    <a:pt x="141" y="251"/>
                    <a:pt x="141" y="251"/>
                  </a:cubicBezTo>
                  <a:cubicBezTo>
                    <a:pt x="170" y="251"/>
                    <a:pt x="198" y="239"/>
                    <a:pt x="218" y="219"/>
                  </a:cubicBezTo>
                  <a:cubicBezTo>
                    <a:pt x="218" y="219"/>
                    <a:pt x="218" y="219"/>
                    <a:pt x="218" y="219"/>
                  </a:cubicBezTo>
                  <a:cubicBezTo>
                    <a:pt x="239" y="198"/>
                    <a:pt x="250" y="170"/>
                    <a:pt x="250" y="141"/>
                  </a:cubicBezTo>
                  <a:cubicBezTo>
                    <a:pt x="245" y="141"/>
                    <a:pt x="245" y="141"/>
                    <a:pt x="245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45" y="141"/>
                    <a:pt x="245" y="141"/>
                    <a:pt x="245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50" y="141"/>
                    <a:pt x="250" y="140"/>
                    <a:pt x="250" y="140"/>
                  </a:cubicBezTo>
                  <a:cubicBezTo>
                    <a:pt x="245" y="141"/>
                    <a:pt x="245" y="141"/>
                    <a:pt x="245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50" y="141"/>
                    <a:pt x="250" y="140"/>
                    <a:pt x="250" y="140"/>
                  </a:cubicBezTo>
                  <a:cubicBezTo>
                    <a:pt x="245" y="141"/>
                    <a:pt x="245" y="141"/>
                    <a:pt x="245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45" y="141"/>
                    <a:pt x="245" y="141"/>
                    <a:pt x="245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45" y="141"/>
                    <a:pt x="245" y="141"/>
                    <a:pt x="245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45" y="141"/>
                    <a:pt x="245" y="141"/>
                    <a:pt x="245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45" y="141"/>
                    <a:pt x="245" y="141"/>
                    <a:pt x="245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50" y="112"/>
                    <a:pt x="239" y="84"/>
                    <a:pt x="218" y="63"/>
                  </a:cubicBezTo>
                  <a:cubicBezTo>
                    <a:pt x="198" y="43"/>
                    <a:pt x="170" y="31"/>
                    <a:pt x="141" y="31"/>
                  </a:cubicBezTo>
                  <a:cubicBezTo>
                    <a:pt x="140" y="31"/>
                    <a:pt x="140" y="31"/>
                    <a:pt x="140" y="31"/>
                  </a:cubicBezTo>
                  <a:cubicBezTo>
                    <a:pt x="111" y="31"/>
                    <a:pt x="84" y="43"/>
                    <a:pt x="63" y="64"/>
                  </a:cubicBezTo>
                  <a:cubicBezTo>
                    <a:pt x="42" y="85"/>
                    <a:pt x="31" y="113"/>
                    <a:pt x="31" y="141"/>
                  </a:cubicBezTo>
                  <a:cubicBezTo>
                    <a:pt x="31" y="169"/>
                    <a:pt x="42" y="197"/>
                    <a:pt x="63" y="219"/>
                  </a:cubicBezTo>
                  <a:cubicBezTo>
                    <a:pt x="84" y="239"/>
                    <a:pt x="111" y="251"/>
                    <a:pt x="141" y="251"/>
                  </a:cubicBezTo>
                  <a:cubicBezTo>
                    <a:pt x="141" y="251"/>
                    <a:pt x="141" y="251"/>
                    <a:pt x="141" y="251"/>
                  </a:cubicBezTo>
                  <a:lnTo>
                    <a:pt x="141" y="245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Rectangle 57"/>
            <p:cNvSpPr>
              <a:spLocks noChangeArrowheads="1"/>
            </p:cNvSpPr>
            <p:nvPr userDrawn="1"/>
          </p:nvSpPr>
          <p:spPr bwMode="auto">
            <a:xfrm>
              <a:off x="9164638" y="4367213"/>
              <a:ext cx="85725" cy="2413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58"/>
            <p:cNvSpPr>
              <a:spLocks/>
            </p:cNvSpPr>
            <p:nvPr userDrawn="1"/>
          </p:nvSpPr>
          <p:spPr bwMode="auto">
            <a:xfrm>
              <a:off x="9155113" y="4357688"/>
              <a:ext cx="104775" cy="260350"/>
            </a:xfrm>
            <a:custGeom>
              <a:avLst/>
              <a:gdLst>
                <a:gd name="T0" fmla="*/ 61 w 67"/>
                <a:gd name="T1" fmla="*/ 158 h 164"/>
                <a:gd name="T2" fmla="*/ 61 w 67"/>
                <a:gd name="T3" fmla="*/ 152 h 164"/>
                <a:gd name="T4" fmla="*/ 12 w 67"/>
                <a:gd name="T5" fmla="*/ 152 h 164"/>
                <a:gd name="T6" fmla="*/ 12 w 67"/>
                <a:gd name="T7" fmla="*/ 12 h 164"/>
                <a:gd name="T8" fmla="*/ 55 w 67"/>
                <a:gd name="T9" fmla="*/ 12 h 164"/>
                <a:gd name="T10" fmla="*/ 55 w 67"/>
                <a:gd name="T11" fmla="*/ 158 h 164"/>
                <a:gd name="T12" fmla="*/ 61 w 67"/>
                <a:gd name="T13" fmla="*/ 158 h 164"/>
                <a:gd name="T14" fmla="*/ 61 w 67"/>
                <a:gd name="T15" fmla="*/ 152 h 164"/>
                <a:gd name="T16" fmla="*/ 61 w 67"/>
                <a:gd name="T17" fmla="*/ 158 h 164"/>
                <a:gd name="T18" fmla="*/ 67 w 67"/>
                <a:gd name="T19" fmla="*/ 158 h 164"/>
                <a:gd name="T20" fmla="*/ 67 w 67"/>
                <a:gd name="T21" fmla="*/ 6 h 164"/>
                <a:gd name="T22" fmla="*/ 66 w 67"/>
                <a:gd name="T23" fmla="*/ 2 h 164"/>
                <a:gd name="T24" fmla="*/ 61 w 67"/>
                <a:gd name="T25" fmla="*/ 0 h 164"/>
                <a:gd name="T26" fmla="*/ 6 w 67"/>
                <a:gd name="T27" fmla="*/ 0 h 164"/>
                <a:gd name="T28" fmla="*/ 2 w 67"/>
                <a:gd name="T29" fmla="*/ 2 h 164"/>
                <a:gd name="T30" fmla="*/ 0 w 67"/>
                <a:gd name="T31" fmla="*/ 6 h 164"/>
                <a:gd name="T32" fmla="*/ 0 w 67"/>
                <a:gd name="T33" fmla="*/ 158 h 164"/>
                <a:gd name="T34" fmla="*/ 6 w 67"/>
                <a:gd name="T35" fmla="*/ 164 h 164"/>
                <a:gd name="T36" fmla="*/ 61 w 67"/>
                <a:gd name="T37" fmla="*/ 164 h 164"/>
                <a:gd name="T38" fmla="*/ 66 w 67"/>
                <a:gd name="T39" fmla="*/ 162 h 164"/>
                <a:gd name="T40" fmla="*/ 67 w 67"/>
                <a:gd name="T41" fmla="*/ 158 h 164"/>
                <a:gd name="T42" fmla="*/ 61 w 67"/>
                <a:gd name="T43" fmla="*/ 158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7" h="164">
                  <a:moveTo>
                    <a:pt x="61" y="158"/>
                  </a:moveTo>
                  <a:cubicBezTo>
                    <a:pt x="61" y="152"/>
                    <a:pt x="61" y="152"/>
                    <a:pt x="61" y="152"/>
                  </a:cubicBezTo>
                  <a:cubicBezTo>
                    <a:pt x="12" y="152"/>
                    <a:pt x="12" y="152"/>
                    <a:pt x="12" y="15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55" y="12"/>
                    <a:pt x="55" y="12"/>
                    <a:pt x="55" y="12"/>
                  </a:cubicBezTo>
                  <a:cubicBezTo>
                    <a:pt x="55" y="158"/>
                    <a:pt x="55" y="158"/>
                    <a:pt x="55" y="158"/>
                  </a:cubicBezTo>
                  <a:cubicBezTo>
                    <a:pt x="61" y="158"/>
                    <a:pt x="61" y="158"/>
                    <a:pt x="61" y="158"/>
                  </a:cubicBezTo>
                  <a:cubicBezTo>
                    <a:pt x="61" y="152"/>
                    <a:pt x="61" y="152"/>
                    <a:pt x="61" y="152"/>
                  </a:cubicBezTo>
                  <a:cubicBezTo>
                    <a:pt x="61" y="158"/>
                    <a:pt x="61" y="158"/>
                    <a:pt x="61" y="158"/>
                  </a:cubicBezTo>
                  <a:cubicBezTo>
                    <a:pt x="67" y="158"/>
                    <a:pt x="67" y="158"/>
                    <a:pt x="67" y="158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7" y="3"/>
                    <a:pt x="66" y="2"/>
                  </a:cubicBezTo>
                  <a:cubicBezTo>
                    <a:pt x="64" y="1"/>
                    <a:pt x="63" y="0"/>
                    <a:pt x="6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3" y="1"/>
                    <a:pt x="2" y="2"/>
                  </a:cubicBezTo>
                  <a:cubicBezTo>
                    <a:pt x="1" y="3"/>
                    <a:pt x="0" y="4"/>
                    <a:pt x="0" y="6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62"/>
                    <a:pt x="3" y="164"/>
                    <a:pt x="6" y="164"/>
                  </a:cubicBezTo>
                  <a:cubicBezTo>
                    <a:pt x="61" y="164"/>
                    <a:pt x="61" y="164"/>
                    <a:pt x="61" y="164"/>
                  </a:cubicBezTo>
                  <a:cubicBezTo>
                    <a:pt x="63" y="164"/>
                    <a:pt x="64" y="164"/>
                    <a:pt x="66" y="162"/>
                  </a:cubicBezTo>
                  <a:cubicBezTo>
                    <a:pt x="67" y="161"/>
                    <a:pt x="67" y="160"/>
                    <a:pt x="67" y="158"/>
                  </a:cubicBezTo>
                  <a:lnTo>
                    <a:pt x="61" y="15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59"/>
            <p:cNvSpPr>
              <a:spLocks/>
            </p:cNvSpPr>
            <p:nvPr userDrawn="1"/>
          </p:nvSpPr>
          <p:spPr bwMode="auto">
            <a:xfrm>
              <a:off x="9164638" y="4608513"/>
              <a:ext cx="85725" cy="46038"/>
            </a:xfrm>
            <a:custGeom>
              <a:avLst/>
              <a:gdLst>
                <a:gd name="T0" fmla="*/ 55 w 55"/>
                <a:gd name="T1" fmla="*/ 13 h 29"/>
                <a:gd name="T2" fmla="*/ 0 w 55"/>
                <a:gd name="T3" fmla="*/ 13 h 29"/>
                <a:gd name="T4" fmla="*/ 0 w 55"/>
                <a:gd name="T5" fmla="*/ 0 h 29"/>
                <a:gd name="T6" fmla="*/ 55 w 55"/>
                <a:gd name="T7" fmla="*/ 0 h 29"/>
                <a:gd name="T8" fmla="*/ 55 w 55"/>
                <a:gd name="T9" fmla="*/ 1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29">
                  <a:moveTo>
                    <a:pt x="55" y="13"/>
                  </a:moveTo>
                  <a:cubicBezTo>
                    <a:pt x="40" y="29"/>
                    <a:pt x="15" y="29"/>
                    <a:pt x="0" y="13"/>
                  </a:cubicBezTo>
                  <a:cubicBezTo>
                    <a:pt x="0" y="9"/>
                    <a:pt x="0" y="5"/>
                    <a:pt x="0" y="0"/>
                  </a:cubicBezTo>
                  <a:cubicBezTo>
                    <a:pt x="19" y="0"/>
                    <a:pt x="37" y="0"/>
                    <a:pt x="55" y="0"/>
                  </a:cubicBezTo>
                  <a:cubicBezTo>
                    <a:pt x="55" y="5"/>
                    <a:pt x="55" y="9"/>
                    <a:pt x="55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60"/>
            <p:cNvSpPr>
              <a:spLocks/>
            </p:cNvSpPr>
            <p:nvPr userDrawn="1"/>
          </p:nvSpPr>
          <p:spPr bwMode="auto">
            <a:xfrm>
              <a:off x="9155113" y="4598988"/>
              <a:ext cx="104775" cy="58738"/>
            </a:xfrm>
            <a:custGeom>
              <a:avLst/>
              <a:gdLst>
                <a:gd name="T0" fmla="*/ 61 w 67"/>
                <a:gd name="T1" fmla="*/ 19 h 37"/>
                <a:gd name="T2" fmla="*/ 57 w 67"/>
                <a:gd name="T3" fmla="*/ 15 h 37"/>
                <a:gd name="T4" fmla="*/ 34 w 67"/>
                <a:gd name="T5" fmla="*/ 25 h 37"/>
                <a:gd name="T6" fmla="*/ 10 w 67"/>
                <a:gd name="T7" fmla="*/ 15 h 37"/>
                <a:gd name="T8" fmla="*/ 6 w 67"/>
                <a:gd name="T9" fmla="*/ 19 h 37"/>
                <a:gd name="T10" fmla="*/ 12 w 67"/>
                <a:gd name="T11" fmla="*/ 19 h 37"/>
                <a:gd name="T12" fmla="*/ 12 w 67"/>
                <a:gd name="T13" fmla="*/ 15 h 37"/>
                <a:gd name="T14" fmla="*/ 12 w 67"/>
                <a:gd name="T15" fmla="*/ 6 h 37"/>
                <a:gd name="T16" fmla="*/ 6 w 67"/>
                <a:gd name="T17" fmla="*/ 6 h 37"/>
                <a:gd name="T18" fmla="*/ 6 w 67"/>
                <a:gd name="T19" fmla="*/ 12 h 37"/>
                <a:gd name="T20" fmla="*/ 34 w 67"/>
                <a:gd name="T21" fmla="*/ 12 h 37"/>
                <a:gd name="T22" fmla="*/ 61 w 67"/>
                <a:gd name="T23" fmla="*/ 12 h 37"/>
                <a:gd name="T24" fmla="*/ 61 w 67"/>
                <a:gd name="T25" fmla="*/ 6 h 37"/>
                <a:gd name="T26" fmla="*/ 55 w 67"/>
                <a:gd name="T27" fmla="*/ 6 h 37"/>
                <a:gd name="T28" fmla="*/ 55 w 67"/>
                <a:gd name="T29" fmla="*/ 19 h 37"/>
                <a:gd name="T30" fmla="*/ 61 w 67"/>
                <a:gd name="T31" fmla="*/ 19 h 37"/>
                <a:gd name="T32" fmla="*/ 57 w 67"/>
                <a:gd name="T33" fmla="*/ 15 h 37"/>
                <a:gd name="T34" fmla="*/ 61 w 67"/>
                <a:gd name="T35" fmla="*/ 19 h 37"/>
                <a:gd name="T36" fmla="*/ 67 w 67"/>
                <a:gd name="T37" fmla="*/ 19 h 37"/>
                <a:gd name="T38" fmla="*/ 67 w 67"/>
                <a:gd name="T39" fmla="*/ 6 h 37"/>
                <a:gd name="T40" fmla="*/ 66 w 67"/>
                <a:gd name="T41" fmla="*/ 2 h 37"/>
                <a:gd name="T42" fmla="*/ 61 w 67"/>
                <a:gd name="T43" fmla="*/ 0 h 37"/>
                <a:gd name="T44" fmla="*/ 34 w 67"/>
                <a:gd name="T45" fmla="*/ 0 h 37"/>
                <a:gd name="T46" fmla="*/ 6 w 67"/>
                <a:gd name="T47" fmla="*/ 0 h 37"/>
                <a:gd name="T48" fmla="*/ 0 w 67"/>
                <a:gd name="T49" fmla="*/ 6 h 37"/>
                <a:gd name="T50" fmla="*/ 0 w 67"/>
                <a:gd name="T51" fmla="*/ 15 h 37"/>
                <a:gd name="T52" fmla="*/ 0 w 67"/>
                <a:gd name="T53" fmla="*/ 19 h 37"/>
                <a:gd name="T54" fmla="*/ 2 w 67"/>
                <a:gd name="T55" fmla="*/ 24 h 37"/>
                <a:gd name="T56" fmla="*/ 34 w 67"/>
                <a:gd name="T57" fmla="*/ 37 h 37"/>
                <a:gd name="T58" fmla="*/ 66 w 67"/>
                <a:gd name="T59" fmla="*/ 24 h 37"/>
                <a:gd name="T60" fmla="*/ 67 w 67"/>
                <a:gd name="T61" fmla="*/ 19 h 37"/>
                <a:gd name="T62" fmla="*/ 61 w 67"/>
                <a:gd name="T6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7" h="37">
                  <a:moveTo>
                    <a:pt x="61" y="19"/>
                  </a:moveTo>
                  <a:cubicBezTo>
                    <a:pt x="57" y="15"/>
                    <a:pt x="57" y="15"/>
                    <a:pt x="57" y="15"/>
                  </a:cubicBezTo>
                  <a:cubicBezTo>
                    <a:pt x="51" y="22"/>
                    <a:pt x="42" y="25"/>
                    <a:pt x="34" y="25"/>
                  </a:cubicBezTo>
                  <a:cubicBezTo>
                    <a:pt x="25" y="25"/>
                    <a:pt x="17" y="22"/>
                    <a:pt x="10" y="15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2" y="18"/>
                    <a:pt x="12" y="17"/>
                    <a:pt x="12" y="15"/>
                  </a:cubicBezTo>
                  <a:cubicBezTo>
                    <a:pt x="12" y="12"/>
                    <a:pt x="12" y="9"/>
                    <a:pt x="12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15" y="12"/>
                    <a:pt x="25" y="12"/>
                    <a:pt x="34" y="12"/>
                  </a:cubicBezTo>
                  <a:cubicBezTo>
                    <a:pt x="43" y="12"/>
                    <a:pt x="52" y="12"/>
                    <a:pt x="61" y="12"/>
                  </a:cubicBezTo>
                  <a:cubicBezTo>
                    <a:pt x="61" y="6"/>
                    <a:pt x="61" y="6"/>
                    <a:pt x="61" y="6"/>
                  </a:cubicBezTo>
                  <a:cubicBezTo>
                    <a:pt x="55" y="6"/>
                    <a:pt x="55" y="6"/>
                    <a:pt x="55" y="6"/>
                  </a:cubicBezTo>
                  <a:cubicBezTo>
                    <a:pt x="55" y="11"/>
                    <a:pt x="55" y="15"/>
                    <a:pt x="55" y="19"/>
                  </a:cubicBezTo>
                  <a:cubicBezTo>
                    <a:pt x="61" y="19"/>
                    <a:pt x="61" y="19"/>
                    <a:pt x="61" y="19"/>
                  </a:cubicBezTo>
                  <a:cubicBezTo>
                    <a:pt x="57" y="15"/>
                    <a:pt x="57" y="15"/>
                    <a:pt x="57" y="15"/>
                  </a:cubicBezTo>
                  <a:cubicBezTo>
                    <a:pt x="61" y="19"/>
                    <a:pt x="61" y="19"/>
                    <a:pt x="61" y="19"/>
                  </a:cubicBezTo>
                  <a:cubicBezTo>
                    <a:pt x="67" y="19"/>
                    <a:pt x="67" y="19"/>
                    <a:pt x="67" y="19"/>
                  </a:cubicBezTo>
                  <a:cubicBezTo>
                    <a:pt x="67" y="15"/>
                    <a:pt x="67" y="11"/>
                    <a:pt x="67" y="6"/>
                  </a:cubicBezTo>
                  <a:cubicBezTo>
                    <a:pt x="67" y="5"/>
                    <a:pt x="67" y="3"/>
                    <a:pt x="66" y="2"/>
                  </a:cubicBezTo>
                  <a:cubicBezTo>
                    <a:pt x="64" y="1"/>
                    <a:pt x="63" y="0"/>
                    <a:pt x="61" y="0"/>
                  </a:cubicBezTo>
                  <a:cubicBezTo>
                    <a:pt x="52" y="0"/>
                    <a:pt x="43" y="0"/>
                    <a:pt x="34" y="0"/>
                  </a:cubicBezTo>
                  <a:cubicBezTo>
                    <a:pt x="25" y="0"/>
                    <a:pt x="15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0" y="12"/>
                    <a:pt x="0" y="15"/>
                  </a:cubicBezTo>
                  <a:cubicBezTo>
                    <a:pt x="0" y="17"/>
                    <a:pt x="0" y="18"/>
                    <a:pt x="0" y="19"/>
                  </a:cubicBezTo>
                  <a:cubicBezTo>
                    <a:pt x="0" y="21"/>
                    <a:pt x="1" y="23"/>
                    <a:pt x="2" y="24"/>
                  </a:cubicBezTo>
                  <a:cubicBezTo>
                    <a:pt x="11" y="32"/>
                    <a:pt x="22" y="37"/>
                    <a:pt x="34" y="37"/>
                  </a:cubicBezTo>
                  <a:cubicBezTo>
                    <a:pt x="45" y="37"/>
                    <a:pt x="57" y="32"/>
                    <a:pt x="66" y="24"/>
                  </a:cubicBezTo>
                  <a:cubicBezTo>
                    <a:pt x="67" y="23"/>
                    <a:pt x="67" y="21"/>
                    <a:pt x="67" y="19"/>
                  </a:cubicBezTo>
                  <a:lnTo>
                    <a:pt x="61" y="19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61"/>
            <p:cNvSpPr>
              <a:spLocks/>
            </p:cNvSpPr>
            <p:nvPr userDrawn="1"/>
          </p:nvSpPr>
          <p:spPr bwMode="auto">
            <a:xfrm>
              <a:off x="9161463" y="3971926"/>
              <a:ext cx="163513" cy="166688"/>
            </a:xfrm>
            <a:custGeom>
              <a:avLst/>
              <a:gdLst>
                <a:gd name="T0" fmla="*/ 95 w 103"/>
                <a:gd name="T1" fmla="*/ 0 h 105"/>
                <a:gd name="T2" fmla="*/ 0 w 103"/>
                <a:gd name="T3" fmla="*/ 96 h 105"/>
                <a:gd name="T4" fmla="*/ 8 w 103"/>
                <a:gd name="T5" fmla="*/ 105 h 105"/>
                <a:gd name="T6" fmla="*/ 103 w 103"/>
                <a:gd name="T7" fmla="*/ 9 h 105"/>
                <a:gd name="T8" fmla="*/ 95 w 103"/>
                <a:gd name="T9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5">
                  <a:moveTo>
                    <a:pt x="95" y="0"/>
                  </a:moveTo>
                  <a:lnTo>
                    <a:pt x="0" y="96"/>
                  </a:lnTo>
                  <a:lnTo>
                    <a:pt x="8" y="105"/>
                  </a:lnTo>
                  <a:lnTo>
                    <a:pt x="103" y="9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62"/>
            <p:cNvSpPr>
              <a:spLocks/>
            </p:cNvSpPr>
            <p:nvPr userDrawn="1"/>
          </p:nvSpPr>
          <p:spPr bwMode="auto">
            <a:xfrm>
              <a:off x="9161463" y="3971926"/>
              <a:ext cx="163513" cy="166688"/>
            </a:xfrm>
            <a:custGeom>
              <a:avLst/>
              <a:gdLst>
                <a:gd name="T0" fmla="*/ 95 w 103"/>
                <a:gd name="T1" fmla="*/ 0 h 105"/>
                <a:gd name="T2" fmla="*/ 0 w 103"/>
                <a:gd name="T3" fmla="*/ 96 h 105"/>
                <a:gd name="T4" fmla="*/ 8 w 103"/>
                <a:gd name="T5" fmla="*/ 105 h 105"/>
                <a:gd name="T6" fmla="*/ 103 w 103"/>
                <a:gd name="T7" fmla="*/ 9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" h="105">
                  <a:moveTo>
                    <a:pt x="95" y="0"/>
                  </a:moveTo>
                  <a:lnTo>
                    <a:pt x="0" y="96"/>
                  </a:lnTo>
                  <a:lnTo>
                    <a:pt x="8" y="105"/>
                  </a:lnTo>
                  <a:lnTo>
                    <a:pt x="103" y="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63"/>
            <p:cNvSpPr>
              <a:spLocks/>
            </p:cNvSpPr>
            <p:nvPr userDrawn="1"/>
          </p:nvSpPr>
          <p:spPr bwMode="auto">
            <a:xfrm>
              <a:off x="9164638" y="3943351"/>
              <a:ext cx="111125" cy="112713"/>
            </a:xfrm>
            <a:custGeom>
              <a:avLst/>
              <a:gdLst>
                <a:gd name="T0" fmla="*/ 61 w 70"/>
                <a:gd name="T1" fmla="*/ 0 h 71"/>
                <a:gd name="T2" fmla="*/ 0 w 70"/>
                <a:gd name="T3" fmla="*/ 62 h 71"/>
                <a:gd name="T4" fmla="*/ 8 w 70"/>
                <a:gd name="T5" fmla="*/ 71 h 71"/>
                <a:gd name="T6" fmla="*/ 70 w 70"/>
                <a:gd name="T7" fmla="*/ 8 h 71"/>
                <a:gd name="T8" fmla="*/ 61 w 70"/>
                <a:gd name="T9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1">
                  <a:moveTo>
                    <a:pt x="61" y="0"/>
                  </a:moveTo>
                  <a:lnTo>
                    <a:pt x="0" y="62"/>
                  </a:lnTo>
                  <a:lnTo>
                    <a:pt x="8" y="71"/>
                  </a:lnTo>
                  <a:lnTo>
                    <a:pt x="70" y="8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64"/>
            <p:cNvSpPr>
              <a:spLocks/>
            </p:cNvSpPr>
            <p:nvPr userDrawn="1"/>
          </p:nvSpPr>
          <p:spPr bwMode="auto">
            <a:xfrm>
              <a:off x="9164638" y="3943351"/>
              <a:ext cx="111125" cy="112713"/>
            </a:xfrm>
            <a:custGeom>
              <a:avLst/>
              <a:gdLst>
                <a:gd name="T0" fmla="*/ 61 w 70"/>
                <a:gd name="T1" fmla="*/ 0 h 71"/>
                <a:gd name="T2" fmla="*/ 0 w 70"/>
                <a:gd name="T3" fmla="*/ 62 h 71"/>
                <a:gd name="T4" fmla="*/ 8 w 70"/>
                <a:gd name="T5" fmla="*/ 71 h 71"/>
                <a:gd name="T6" fmla="*/ 70 w 70"/>
                <a:gd name="T7" fmla="*/ 8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" h="71">
                  <a:moveTo>
                    <a:pt x="61" y="0"/>
                  </a:moveTo>
                  <a:lnTo>
                    <a:pt x="0" y="62"/>
                  </a:lnTo>
                  <a:lnTo>
                    <a:pt x="8" y="71"/>
                  </a:lnTo>
                  <a:lnTo>
                    <a:pt x="7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Rectangle 65"/>
            <p:cNvSpPr>
              <a:spLocks noChangeArrowheads="1"/>
            </p:cNvSpPr>
            <p:nvPr userDrawn="1"/>
          </p:nvSpPr>
          <p:spPr bwMode="auto">
            <a:xfrm>
              <a:off x="9020176" y="3514726"/>
              <a:ext cx="111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66"/>
            <p:cNvSpPr>
              <a:spLocks/>
            </p:cNvSpPr>
            <p:nvPr userDrawn="1"/>
          </p:nvSpPr>
          <p:spPr bwMode="auto">
            <a:xfrm>
              <a:off x="9020176" y="3514726"/>
              <a:ext cx="11113" cy="19050"/>
            </a:xfrm>
            <a:custGeom>
              <a:avLst/>
              <a:gdLst>
                <a:gd name="T0" fmla="*/ 0 w 7"/>
                <a:gd name="T1" fmla="*/ 12 h 12"/>
                <a:gd name="T2" fmla="*/ 7 w 7"/>
                <a:gd name="T3" fmla="*/ 12 h 12"/>
                <a:gd name="T4" fmla="*/ 7 w 7"/>
                <a:gd name="T5" fmla="*/ 0 h 12"/>
                <a:gd name="T6" fmla="*/ 0 w 7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2">
                  <a:moveTo>
                    <a:pt x="0" y="12"/>
                  </a:moveTo>
                  <a:lnTo>
                    <a:pt x="7" y="12"/>
                  </a:lnTo>
                  <a:lnTo>
                    <a:pt x="7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67"/>
            <p:cNvSpPr>
              <a:spLocks noEditPoints="1"/>
            </p:cNvSpPr>
            <p:nvPr userDrawn="1"/>
          </p:nvSpPr>
          <p:spPr bwMode="auto">
            <a:xfrm>
              <a:off x="9053513" y="3514726"/>
              <a:ext cx="388938" cy="19050"/>
            </a:xfrm>
            <a:custGeom>
              <a:avLst/>
              <a:gdLst>
                <a:gd name="T0" fmla="*/ 233 w 245"/>
                <a:gd name="T1" fmla="*/ 12 h 12"/>
                <a:gd name="T2" fmla="*/ 245 w 245"/>
                <a:gd name="T3" fmla="*/ 12 h 12"/>
                <a:gd name="T4" fmla="*/ 245 w 245"/>
                <a:gd name="T5" fmla="*/ 0 h 12"/>
                <a:gd name="T6" fmla="*/ 233 w 245"/>
                <a:gd name="T7" fmla="*/ 0 h 12"/>
                <a:gd name="T8" fmla="*/ 233 w 245"/>
                <a:gd name="T9" fmla="*/ 12 h 12"/>
                <a:gd name="T10" fmla="*/ 209 w 245"/>
                <a:gd name="T11" fmla="*/ 12 h 12"/>
                <a:gd name="T12" fmla="*/ 221 w 245"/>
                <a:gd name="T13" fmla="*/ 12 h 12"/>
                <a:gd name="T14" fmla="*/ 221 w 245"/>
                <a:gd name="T15" fmla="*/ 0 h 12"/>
                <a:gd name="T16" fmla="*/ 209 w 245"/>
                <a:gd name="T17" fmla="*/ 0 h 12"/>
                <a:gd name="T18" fmla="*/ 209 w 245"/>
                <a:gd name="T19" fmla="*/ 12 h 12"/>
                <a:gd name="T20" fmla="*/ 186 w 245"/>
                <a:gd name="T21" fmla="*/ 12 h 12"/>
                <a:gd name="T22" fmla="*/ 198 w 245"/>
                <a:gd name="T23" fmla="*/ 12 h 12"/>
                <a:gd name="T24" fmla="*/ 198 w 245"/>
                <a:gd name="T25" fmla="*/ 0 h 12"/>
                <a:gd name="T26" fmla="*/ 186 w 245"/>
                <a:gd name="T27" fmla="*/ 0 h 12"/>
                <a:gd name="T28" fmla="*/ 186 w 245"/>
                <a:gd name="T29" fmla="*/ 12 h 12"/>
                <a:gd name="T30" fmla="*/ 163 w 245"/>
                <a:gd name="T31" fmla="*/ 12 h 12"/>
                <a:gd name="T32" fmla="*/ 174 w 245"/>
                <a:gd name="T33" fmla="*/ 12 h 12"/>
                <a:gd name="T34" fmla="*/ 174 w 245"/>
                <a:gd name="T35" fmla="*/ 0 h 12"/>
                <a:gd name="T36" fmla="*/ 163 w 245"/>
                <a:gd name="T37" fmla="*/ 0 h 12"/>
                <a:gd name="T38" fmla="*/ 163 w 245"/>
                <a:gd name="T39" fmla="*/ 12 h 12"/>
                <a:gd name="T40" fmla="*/ 139 w 245"/>
                <a:gd name="T41" fmla="*/ 12 h 12"/>
                <a:gd name="T42" fmla="*/ 151 w 245"/>
                <a:gd name="T43" fmla="*/ 12 h 12"/>
                <a:gd name="T44" fmla="*/ 151 w 245"/>
                <a:gd name="T45" fmla="*/ 0 h 12"/>
                <a:gd name="T46" fmla="*/ 139 w 245"/>
                <a:gd name="T47" fmla="*/ 0 h 12"/>
                <a:gd name="T48" fmla="*/ 139 w 245"/>
                <a:gd name="T49" fmla="*/ 12 h 12"/>
                <a:gd name="T50" fmla="*/ 116 w 245"/>
                <a:gd name="T51" fmla="*/ 12 h 12"/>
                <a:gd name="T52" fmla="*/ 128 w 245"/>
                <a:gd name="T53" fmla="*/ 12 h 12"/>
                <a:gd name="T54" fmla="*/ 128 w 245"/>
                <a:gd name="T55" fmla="*/ 0 h 12"/>
                <a:gd name="T56" fmla="*/ 116 w 245"/>
                <a:gd name="T57" fmla="*/ 0 h 12"/>
                <a:gd name="T58" fmla="*/ 116 w 245"/>
                <a:gd name="T59" fmla="*/ 12 h 12"/>
                <a:gd name="T60" fmla="*/ 93 w 245"/>
                <a:gd name="T61" fmla="*/ 12 h 12"/>
                <a:gd name="T62" fmla="*/ 104 w 245"/>
                <a:gd name="T63" fmla="*/ 12 h 12"/>
                <a:gd name="T64" fmla="*/ 104 w 245"/>
                <a:gd name="T65" fmla="*/ 0 h 12"/>
                <a:gd name="T66" fmla="*/ 93 w 245"/>
                <a:gd name="T67" fmla="*/ 0 h 12"/>
                <a:gd name="T68" fmla="*/ 93 w 245"/>
                <a:gd name="T69" fmla="*/ 12 h 12"/>
                <a:gd name="T70" fmla="*/ 70 w 245"/>
                <a:gd name="T71" fmla="*/ 12 h 12"/>
                <a:gd name="T72" fmla="*/ 82 w 245"/>
                <a:gd name="T73" fmla="*/ 12 h 12"/>
                <a:gd name="T74" fmla="*/ 82 w 245"/>
                <a:gd name="T75" fmla="*/ 0 h 12"/>
                <a:gd name="T76" fmla="*/ 70 w 245"/>
                <a:gd name="T77" fmla="*/ 0 h 12"/>
                <a:gd name="T78" fmla="*/ 70 w 245"/>
                <a:gd name="T79" fmla="*/ 12 h 12"/>
                <a:gd name="T80" fmla="*/ 47 w 245"/>
                <a:gd name="T81" fmla="*/ 12 h 12"/>
                <a:gd name="T82" fmla="*/ 59 w 245"/>
                <a:gd name="T83" fmla="*/ 12 h 12"/>
                <a:gd name="T84" fmla="*/ 59 w 245"/>
                <a:gd name="T85" fmla="*/ 0 h 12"/>
                <a:gd name="T86" fmla="*/ 47 w 245"/>
                <a:gd name="T87" fmla="*/ 0 h 12"/>
                <a:gd name="T88" fmla="*/ 47 w 245"/>
                <a:gd name="T89" fmla="*/ 12 h 12"/>
                <a:gd name="T90" fmla="*/ 24 w 245"/>
                <a:gd name="T91" fmla="*/ 12 h 12"/>
                <a:gd name="T92" fmla="*/ 35 w 245"/>
                <a:gd name="T93" fmla="*/ 12 h 12"/>
                <a:gd name="T94" fmla="*/ 35 w 245"/>
                <a:gd name="T95" fmla="*/ 0 h 12"/>
                <a:gd name="T96" fmla="*/ 24 w 245"/>
                <a:gd name="T97" fmla="*/ 0 h 12"/>
                <a:gd name="T98" fmla="*/ 24 w 245"/>
                <a:gd name="T99" fmla="*/ 12 h 12"/>
                <a:gd name="T100" fmla="*/ 0 w 245"/>
                <a:gd name="T101" fmla="*/ 12 h 12"/>
                <a:gd name="T102" fmla="*/ 12 w 245"/>
                <a:gd name="T103" fmla="*/ 12 h 12"/>
                <a:gd name="T104" fmla="*/ 12 w 245"/>
                <a:gd name="T105" fmla="*/ 0 h 12"/>
                <a:gd name="T106" fmla="*/ 0 w 245"/>
                <a:gd name="T107" fmla="*/ 0 h 12"/>
                <a:gd name="T108" fmla="*/ 0 w 245"/>
                <a:gd name="T10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45" h="12">
                  <a:moveTo>
                    <a:pt x="233" y="12"/>
                  </a:moveTo>
                  <a:lnTo>
                    <a:pt x="245" y="12"/>
                  </a:lnTo>
                  <a:lnTo>
                    <a:pt x="245" y="0"/>
                  </a:lnTo>
                  <a:lnTo>
                    <a:pt x="233" y="0"/>
                  </a:lnTo>
                  <a:lnTo>
                    <a:pt x="233" y="12"/>
                  </a:lnTo>
                  <a:close/>
                  <a:moveTo>
                    <a:pt x="209" y="12"/>
                  </a:moveTo>
                  <a:lnTo>
                    <a:pt x="221" y="12"/>
                  </a:lnTo>
                  <a:lnTo>
                    <a:pt x="221" y="0"/>
                  </a:lnTo>
                  <a:lnTo>
                    <a:pt x="209" y="0"/>
                  </a:lnTo>
                  <a:lnTo>
                    <a:pt x="209" y="12"/>
                  </a:lnTo>
                  <a:close/>
                  <a:moveTo>
                    <a:pt x="186" y="12"/>
                  </a:moveTo>
                  <a:lnTo>
                    <a:pt x="198" y="12"/>
                  </a:lnTo>
                  <a:lnTo>
                    <a:pt x="198" y="0"/>
                  </a:lnTo>
                  <a:lnTo>
                    <a:pt x="186" y="0"/>
                  </a:lnTo>
                  <a:lnTo>
                    <a:pt x="186" y="12"/>
                  </a:lnTo>
                  <a:close/>
                  <a:moveTo>
                    <a:pt x="163" y="12"/>
                  </a:moveTo>
                  <a:lnTo>
                    <a:pt x="174" y="12"/>
                  </a:lnTo>
                  <a:lnTo>
                    <a:pt x="174" y="0"/>
                  </a:lnTo>
                  <a:lnTo>
                    <a:pt x="163" y="0"/>
                  </a:lnTo>
                  <a:lnTo>
                    <a:pt x="163" y="12"/>
                  </a:lnTo>
                  <a:close/>
                  <a:moveTo>
                    <a:pt x="139" y="12"/>
                  </a:moveTo>
                  <a:lnTo>
                    <a:pt x="151" y="12"/>
                  </a:lnTo>
                  <a:lnTo>
                    <a:pt x="151" y="0"/>
                  </a:lnTo>
                  <a:lnTo>
                    <a:pt x="139" y="0"/>
                  </a:lnTo>
                  <a:lnTo>
                    <a:pt x="139" y="12"/>
                  </a:lnTo>
                  <a:close/>
                  <a:moveTo>
                    <a:pt x="116" y="12"/>
                  </a:moveTo>
                  <a:lnTo>
                    <a:pt x="128" y="12"/>
                  </a:lnTo>
                  <a:lnTo>
                    <a:pt x="128" y="0"/>
                  </a:lnTo>
                  <a:lnTo>
                    <a:pt x="116" y="0"/>
                  </a:lnTo>
                  <a:lnTo>
                    <a:pt x="116" y="12"/>
                  </a:lnTo>
                  <a:close/>
                  <a:moveTo>
                    <a:pt x="93" y="12"/>
                  </a:moveTo>
                  <a:lnTo>
                    <a:pt x="104" y="12"/>
                  </a:lnTo>
                  <a:lnTo>
                    <a:pt x="104" y="0"/>
                  </a:lnTo>
                  <a:lnTo>
                    <a:pt x="93" y="0"/>
                  </a:lnTo>
                  <a:lnTo>
                    <a:pt x="93" y="12"/>
                  </a:lnTo>
                  <a:close/>
                  <a:moveTo>
                    <a:pt x="70" y="12"/>
                  </a:moveTo>
                  <a:lnTo>
                    <a:pt x="82" y="12"/>
                  </a:lnTo>
                  <a:lnTo>
                    <a:pt x="82" y="0"/>
                  </a:lnTo>
                  <a:lnTo>
                    <a:pt x="70" y="0"/>
                  </a:lnTo>
                  <a:lnTo>
                    <a:pt x="70" y="12"/>
                  </a:lnTo>
                  <a:close/>
                  <a:moveTo>
                    <a:pt x="47" y="12"/>
                  </a:moveTo>
                  <a:lnTo>
                    <a:pt x="59" y="12"/>
                  </a:lnTo>
                  <a:lnTo>
                    <a:pt x="59" y="0"/>
                  </a:lnTo>
                  <a:lnTo>
                    <a:pt x="47" y="0"/>
                  </a:lnTo>
                  <a:lnTo>
                    <a:pt x="47" y="12"/>
                  </a:lnTo>
                  <a:close/>
                  <a:moveTo>
                    <a:pt x="24" y="12"/>
                  </a:moveTo>
                  <a:lnTo>
                    <a:pt x="35" y="12"/>
                  </a:lnTo>
                  <a:lnTo>
                    <a:pt x="35" y="0"/>
                  </a:lnTo>
                  <a:lnTo>
                    <a:pt x="24" y="0"/>
                  </a:lnTo>
                  <a:lnTo>
                    <a:pt x="24" y="12"/>
                  </a:lnTo>
                  <a:close/>
                  <a:moveTo>
                    <a:pt x="0" y="12"/>
                  </a:moveTo>
                  <a:lnTo>
                    <a:pt x="12" y="12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Rectangle 68"/>
            <p:cNvSpPr>
              <a:spLocks noChangeArrowheads="1"/>
            </p:cNvSpPr>
            <p:nvPr userDrawn="1"/>
          </p:nvSpPr>
          <p:spPr bwMode="auto">
            <a:xfrm>
              <a:off x="9461501" y="3514726"/>
              <a:ext cx="111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69"/>
            <p:cNvSpPr>
              <a:spLocks/>
            </p:cNvSpPr>
            <p:nvPr userDrawn="1"/>
          </p:nvSpPr>
          <p:spPr bwMode="auto">
            <a:xfrm>
              <a:off x="9461501" y="3514726"/>
              <a:ext cx="11113" cy="19050"/>
            </a:xfrm>
            <a:custGeom>
              <a:avLst/>
              <a:gdLst>
                <a:gd name="T0" fmla="*/ 0 w 7"/>
                <a:gd name="T1" fmla="*/ 12 h 12"/>
                <a:gd name="T2" fmla="*/ 7 w 7"/>
                <a:gd name="T3" fmla="*/ 12 h 12"/>
                <a:gd name="T4" fmla="*/ 7 w 7"/>
                <a:gd name="T5" fmla="*/ 0 h 12"/>
                <a:gd name="T6" fmla="*/ 0 w 7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2">
                  <a:moveTo>
                    <a:pt x="0" y="12"/>
                  </a:moveTo>
                  <a:lnTo>
                    <a:pt x="7" y="12"/>
                  </a:lnTo>
                  <a:lnTo>
                    <a:pt x="7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Rectangle 70"/>
            <p:cNvSpPr>
              <a:spLocks noChangeArrowheads="1"/>
            </p:cNvSpPr>
            <p:nvPr userDrawn="1"/>
          </p:nvSpPr>
          <p:spPr bwMode="auto">
            <a:xfrm>
              <a:off x="8750301" y="3514726"/>
              <a:ext cx="16986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71"/>
            <p:cNvSpPr>
              <a:spLocks/>
            </p:cNvSpPr>
            <p:nvPr userDrawn="1"/>
          </p:nvSpPr>
          <p:spPr bwMode="auto">
            <a:xfrm>
              <a:off x="8750301" y="3514726"/>
              <a:ext cx="169863" cy="19050"/>
            </a:xfrm>
            <a:custGeom>
              <a:avLst/>
              <a:gdLst>
                <a:gd name="T0" fmla="*/ 107 w 107"/>
                <a:gd name="T1" fmla="*/ 0 h 12"/>
                <a:gd name="T2" fmla="*/ 0 w 107"/>
                <a:gd name="T3" fmla="*/ 0 h 12"/>
                <a:gd name="T4" fmla="*/ 0 w 107"/>
                <a:gd name="T5" fmla="*/ 12 h 12"/>
                <a:gd name="T6" fmla="*/ 107 w 107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" h="12">
                  <a:moveTo>
                    <a:pt x="107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107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Rectangle 72"/>
            <p:cNvSpPr>
              <a:spLocks noChangeArrowheads="1"/>
            </p:cNvSpPr>
            <p:nvPr userDrawn="1"/>
          </p:nvSpPr>
          <p:spPr bwMode="auto">
            <a:xfrm>
              <a:off x="8953501" y="3514726"/>
              <a:ext cx="5715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73"/>
            <p:cNvSpPr>
              <a:spLocks/>
            </p:cNvSpPr>
            <p:nvPr userDrawn="1"/>
          </p:nvSpPr>
          <p:spPr bwMode="auto">
            <a:xfrm>
              <a:off x="8953501" y="3514726"/>
              <a:ext cx="57150" cy="19050"/>
            </a:xfrm>
            <a:custGeom>
              <a:avLst/>
              <a:gdLst>
                <a:gd name="T0" fmla="*/ 36 w 36"/>
                <a:gd name="T1" fmla="*/ 0 h 12"/>
                <a:gd name="T2" fmla="*/ 0 w 36"/>
                <a:gd name="T3" fmla="*/ 0 h 12"/>
                <a:gd name="T4" fmla="*/ 0 w 36"/>
                <a:gd name="T5" fmla="*/ 12 h 12"/>
                <a:gd name="T6" fmla="*/ 36 w 36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2">
                  <a:moveTo>
                    <a:pt x="36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36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Rectangle 74"/>
            <p:cNvSpPr>
              <a:spLocks noChangeArrowheads="1"/>
            </p:cNvSpPr>
            <p:nvPr userDrawn="1"/>
          </p:nvSpPr>
          <p:spPr bwMode="auto">
            <a:xfrm>
              <a:off x="8750301" y="3455988"/>
              <a:ext cx="13335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75"/>
            <p:cNvSpPr>
              <a:spLocks/>
            </p:cNvSpPr>
            <p:nvPr userDrawn="1"/>
          </p:nvSpPr>
          <p:spPr bwMode="auto">
            <a:xfrm>
              <a:off x="8750301" y="3455988"/>
              <a:ext cx="133350" cy="19050"/>
            </a:xfrm>
            <a:custGeom>
              <a:avLst/>
              <a:gdLst>
                <a:gd name="T0" fmla="*/ 84 w 84"/>
                <a:gd name="T1" fmla="*/ 0 h 12"/>
                <a:gd name="T2" fmla="*/ 0 w 84"/>
                <a:gd name="T3" fmla="*/ 0 h 12"/>
                <a:gd name="T4" fmla="*/ 0 w 84"/>
                <a:gd name="T5" fmla="*/ 12 h 12"/>
                <a:gd name="T6" fmla="*/ 84 w 84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" h="12">
                  <a:moveTo>
                    <a:pt x="84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84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Rectangle 76"/>
            <p:cNvSpPr>
              <a:spLocks noChangeArrowheads="1"/>
            </p:cNvSpPr>
            <p:nvPr userDrawn="1"/>
          </p:nvSpPr>
          <p:spPr bwMode="auto">
            <a:xfrm>
              <a:off x="8910638" y="3455988"/>
              <a:ext cx="3968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77"/>
            <p:cNvSpPr>
              <a:spLocks/>
            </p:cNvSpPr>
            <p:nvPr userDrawn="1"/>
          </p:nvSpPr>
          <p:spPr bwMode="auto">
            <a:xfrm>
              <a:off x="8910638" y="3455988"/>
              <a:ext cx="39688" cy="19050"/>
            </a:xfrm>
            <a:custGeom>
              <a:avLst/>
              <a:gdLst>
                <a:gd name="T0" fmla="*/ 25 w 25"/>
                <a:gd name="T1" fmla="*/ 0 h 12"/>
                <a:gd name="T2" fmla="*/ 0 w 25"/>
                <a:gd name="T3" fmla="*/ 0 h 12"/>
                <a:gd name="T4" fmla="*/ 0 w 25"/>
                <a:gd name="T5" fmla="*/ 12 h 12"/>
                <a:gd name="T6" fmla="*/ 25 w 25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2">
                  <a:moveTo>
                    <a:pt x="25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25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Rectangle 78"/>
            <p:cNvSpPr>
              <a:spLocks noChangeArrowheads="1"/>
            </p:cNvSpPr>
            <p:nvPr userDrawn="1"/>
          </p:nvSpPr>
          <p:spPr bwMode="auto">
            <a:xfrm>
              <a:off x="8281988" y="4629151"/>
              <a:ext cx="13970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79"/>
            <p:cNvSpPr>
              <a:spLocks/>
            </p:cNvSpPr>
            <p:nvPr userDrawn="1"/>
          </p:nvSpPr>
          <p:spPr bwMode="auto">
            <a:xfrm>
              <a:off x="8281988" y="4629151"/>
              <a:ext cx="139700" cy="19050"/>
            </a:xfrm>
            <a:custGeom>
              <a:avLst/>
              <a:gdLst>
                <a:gd name="T0" fmla="*/ 0 w 88"/>
                <a:gd name="T1" fmla="*/ 12 h 12"/>
                <a:gd name="T2" fmla="*/ 88 w 88"/>
                <a:gd name="T3" fmla="*/ 12 h 12"/>
                <a:gd name="T4" fmla="*/ 88 w 88"/>
                <a:gd name="T5" fmla="*/ 0 h 12"/>
                <a:gd name="T6" fmla="*/ 0 w 88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" h="12">
                  <a:moveTo>
                    <a:pt x="0" y="12"/>
                  </a:moveTo>
                  <a:lnTo>
                    <a:pt x="88" y="12"/>
                  </a:lnTo>
                  <a:lnTo>
                    <a:pt x="88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Rectangle 80"/>
            <p:cNvSpPr>
              <a:spLocks noChangeArrowheads="1"/>
            </p:cNvSpPr>
            <p:nvPr userDrawn="1"/>
          </p:nvSpPr>
          <p:spPr bwMode="auto">
            <a:xfrm>
              <a:off x="8207376" y="4629151"/>
              <a:ext cx="4762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81"/>
            <p:cNvSpPr>
              <a:spLocks/>
            </p:cNvSpPr>
            <p:nvPr userDrawn="1"/>
          </p:nvSpPr>
          <p:spPr bwMode="auto">
            <a:xfrm>
              <a:off x="8207376" y="4629151"/>
              <a:ext cx="47625" cy="19050"/>
            </a:xfrm>
            <a:custGeom>
              <a:avLst/>
              <a:gdLst>
                <a:gd name="T0" fmla="*/ 0 w 30"/>
                <a:gd name="T1" fmla="*/ 12 h 12"/>
                <a:gd name="T2" fmla="*/ 30 w 30"/>
                <a:gd name="T3" fmla="*/ 12 h 12"/>
                <a:gd name="T4" fmla="*/ 30 w 30"/>
                <a:gd name="T5" fmla="*/ 0 h 12"/>
                <a:gd name="T6" fmla="*/ 0 w 30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">
                  <a:moveTo>
                    <a:pt x="0" y="12"/>
                  </a:moveTo>
                  <a:lnTo>
                    <a:pt x="30" y="12"/>
                  </a:lnTo>
                  <a:lnTo>
                    <a:pt x="3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Rectangle 82"/>
            <p:cNvSpPr>
              <a:spLocks noChangeArrowheads="1"/>
            </p:cNvSpPr>
            <p:nvPr userDrawn="1"/>
          </p:nvSpPr>
          <p:spPr bwMode="auto">
            <a:xfrm>
              <a:off x="8204201" y="4714876"/>
              <a:ext cx="13970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83"/>
            <p:cNvSpPr>
              <a:spLocks/>
            </p:cNvSpPr>
            <p:nvPr userDrawn="1"/>
          </p:nvSpPr>
          <p:spPr bwMode="auto">
            <a:xfrm>
              <a:off x="8204201" y="4714876"/>
              <a:ext cx="139700" cy="19050"/>
            </a:xfrm>
            <a:custGeom>
              <a:avLst/>
              <a:gdLst>
                <a:gd name="T0" fmla="*/ 0 w 88"/>
                <a:gd name="T1" fmla="*/ 12 h 12"/>
                <a:gd name="T2" fmla="*/ 88 w 88"/>
                <a:gd name="T3" fmla="*/ 12 h 12"/>
                <a:gd name="T4" fmla="*/ 88 w 88"/>
                <a:gd name="T5" fmla="*/ 0 h 12"/>
                <a:gd name="T6" fmla="*/ 0 w 88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" h="12">
                  <a:moveTo>
                    <a:pt x="0" y="12"/>
                  </a:moveTo>
                  <a:lnTo>
                    <a:pt x="88" y="12"/>
                  </a:lnTo>
                  <a:lnTo>
                    <a:pt x="88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Rectangle 84"/>
            <p:cNvSpPr>
              <a:spLocks noChangeArrowheads="1"/>
            </p:cNvSpPr>
            <p:nvPr userDrawn="1"/>
          </p:nvSpPr>
          <p:spPr bwMode="auto">
            <a:xfrm>
              <a:off x="8129588" y="4714876"/>
              <a:ext cx="4762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85"/>
            <p:cNvSpPr>
              <a:spLocks/>
            </p:cNvSpPr>
            <p:nvPr userDrawn="1"/>
          </p:nvSpPr>
          <p:spPr bwMode="auto">
            <a:xfrm>
              <a:off x="8129588" y="4714876"/>
              <a:ext cx="47625" cy="19050"/>
            </a:xfrm>
            <a:custGeom>
              <a:avLst/>
              <a:gdLst>
                <a:gd name="T0" fmla="*/ 0 w 30"/>
                <a:gd name="T1" fmla="*/ 12 h 12"/>
                <a:gd name="T2" fmla="*/ 30 w 30"/>
                <a:gd name="T3" fmla="*/ 12 h 12"/>
                <a:gd name="T4" fmla="*/ 30 w 30"/>
                <a:gd name="T5" fmla="*/ 0 h 12"/>
                <a:gd name="T6" fmla="*/ 0 w 30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">
                  <a:moveTo>
                    <a:pt x="0" y="12"/>
                  </a:moveTo>
                  <a:lnTo>
                    <a:pt x="30" y="12"/>
                  </a:lnTo>
                  <a:lnTo>
                    <a:pt x="3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Rectangle 86"/>
            <p:cNvSpPr>
              <a:spLocks noChangeArrowheads="1"/>
            </p:cNvSpPr>
            <p:nvPr userDrawn="1"/>
          </p:nvSpPr>
          <p:spPr bwMode="auto">
            <a:xfrm>
              <a:off x="10639426" y="3051176"/>
              <a:ext cx="13970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87"/>
            <p:cNvSpPr>
              <a:spLocks/>
            </p:cNvSpPr>
            <p:nvPr userDrawn="1"/>
          </p:nvSpPr>
          <p:spPr bwMode="auto">
            <a:xfrm>
              <a:off x="10639426" y="3051176"/>
              <a:ext cx="139700" cy="19050"/>
            </a:xfrm>
            <a:custGeom>
              <a:avLst/>
              <a:gdLst>
                <a:gd name="T0" fmla="*/ 0 w 88"/>
                <a:gd name="T1" fmla="*/ 12 h 12"/>
                <a:gd name="T2" fmla="*/ 88 w 88"/>
                <a:gd name="T3" fmla="*/ 12 h 12"/>
                <a:gd name="T4" fmla="*/ 88 w 88"/>
                <a:gd name="T5" fmla="*/ 0 h 12"/>
                <a:gd name="T6" fmla="*/ 0 w 88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" h="12">
                  <a:moveTo>
                    <a:pt x="0" y="12"/>
                  </a:moveTo>
                  <a:lnTo>
                    <a:pt x="88" y="12"/>
                  </a:lnTo>
                  <a:lnTo>
                    <a:pt x="88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Rectangle 88"/>
            <p:cNvSpPr>
              <a:spLocks noChangeArrowheads="1"/>
            </p:cNvSpPr>
            <p:nvPr userDrawn="1"/>
          </p:nvSpPr>
          <p:spPr bwMode="auto">
            <a:xfrm>
              <a:off x="10566401" y="3051176"/>
              <a:ext cx="4603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89"/>
            <p:cNvSpPr>
              <a:spLocks/>
            </p:cNvSpPr>
            <p:nvPr userDrawn="1"/>
          </p:nvSpPr>
          <p:spPr bwMode="auto">
            <a:xfrm>
              <a:off x="10566401" y="3051176"/>
              <a:ext cx="46038" cy="19050"/>
            </a:xfrm>
            <a:custGeom>
              <a:avLst/>
              <a:gdLst>
                <a:gd name="T0" fmla="*/ 0 w 29"/>
                <a:gd name="T1" fmla="*/ 12 h 12"/>
                <a:gd name="T2" fmla="*/ 29 w 29"/>
                <a:gd name="T3" fmla="*/ 12 h 12"/>
                <a:gd name="T4" fmla="*/ 29 w 29"/>
                <a:gd name="T5" fmla="*/ 0 h 12"/>
                <a:gd name="T6" fmla="*/ 0 w 29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2">
                  <a:moveTo>
                    <a:pt x="0" y="12"/>
                  </a:moveTo>
                  <a:lnTo>
                    <a:pt x="29" y="12"/>
                  </a:lnTo>
                  <a:lnTo>
                    <a:pt x="29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Rectangle 90"/>
            <p:cNvSpPr>
              <a:spLocks noChangeArrowheads="1"/>
            </p:cNvSpPr>
            <p:nvPr userDrawn="1"/>
          </p:nvSpPr>
          <p:spPr bwMode="auto">
            <a:xfrm>
              <a:off x="9328151" y="4373563"/>
              <a:ext cx="13970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91"/>
            <p:cNvSpPr>
              <a:spLocks/>
            </p:cNvSpPr>
            <p:nvPr userDrawn="1"/>
          </p:nvSpPr>
          <p:spPr bwMode="auto">
            <a:xfrm>
              <a:off x="9328151" y="4373563"/>
              <a:ext cx="139700" cy="19050"/>
            </a:xfrm>
            <a:custGeom>
              <a:avLst/>
              <a:gdLst>
                <a:gd name="T0" fmla="*/ 88 w 88"/>
                <a:gd name="T1" fmla="*/ 0 h 12"/>
                <a:gd name="T2" fmla="*/ 0 w 88"/>
                <a:gd name="T3" fmla="*/ 0 h 12"/>
                <a:gd name="T4" fmla="*/ 0 w 88"/>
                <a:gd name="T5" fmla="*/ 12 h 12"/>
                <a:gd name="T6" fmla="*/ 88 w 88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" h="12">
                  <a:moveTo>
                    <a:pt x="88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88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Rectangle 92"/>
            <p:cNvSpPr>
              <a:spLocks noChangeArrowheads="1"/>
            </p:cNvSpPr>
            <p:nvPr userDrawn="1"/>
          </p:nvSpPr>
          <p:spPr bwMode="auto">
            <a:xfrm>
              <a:off x="9494838" y="4373563"/>
              <a:ext cx="4762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93"/>
            <p:cNvSpPr>
              <a:spLocks/>
            </p:cNvSpPr>
            <p:nvPr userDrawn="1"/>
          </p:nvSpPr>
          <p:spPr bwMode="auto">
            <a:xfrm>
              <a:off x="9494838" y="4373563"/>
              <a:ext cx="47625" cy="19050"/>
            </a:xfrm>
            <a:custGeom>
              <a:avLst/>
              <a:gdLst>
                <a:gd name="T0" fmla="*/ 30 w 30"/>
                <a:gd name="T1" fmla="*/ 0 h 12"/>
                <a:gd name="T2" fmla="*/ 0 w 30"/>
                <a:gd name="T3" fmla="*/ 0 h 12"/>
                <a:gd name="T4" fmla="*/ 0 w 30"/>
                <a:gd name="T5" fmla="*/ 12 h 12"/>
                <a:gd name="T6" fmla="*/ 30 w 30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">
                  <a:moveTo>
                    <a:pt x="3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30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Rectangle 94"/>
            <p:cNvSpPr>
              <a:spLocks noChangeArrowheads="1"/>
            </p:cNvSpPr>
            <p:nvPr userDrawn="1"/>
          </p:nvSpPr>
          <p:spPr bwMode="auto">
            <a:xfrm>
              <a:off x="9328151" y="4427538"/>
              <a:ext cx="9525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95"/>
            <p:cNvSpPr>
              <a:spLocks/>
            </p:cNvSpPr>
            <p:nvPr userDrawn="1"/>
          </p:nvSpPr>
          <p:spPr bwMode="auto">
            <a:xfrm>
              <a:off x="9328151" y="4427538"/>
              <a:ext cx="95250" cy="19050"/>
            </a:xfrm>
            <a:custGeom>
              <a:avLst/>
              <a:gdLst>
                <a:gd name="T0" fmla="*/ 60 w 60"/>
                <a:gd name="T1" fmla="*/ 0 h 12"/>
                <a:gd name="T2" fmla="*/ 0 w 60"/>
                <a:gd name="T3" fmla="*/ 0 h 12"/>
                <a:gd name="T4" fmla="*/ 0 w 60"/>
                <a:gd name="T5" fmla="*/ 12 h 12"/>
                <a:gd name="T6" fmla="*/ 60 w 60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" h="12">
                  <a:moveTo>
                    <a:pt x="6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60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Rectangle 96"/>
            <p:cNvSpPr>
              <a:spLocks noChangeArrowheads="1"/>
            </p:cNvSpPr>
            <p:nvPr userDrawn="1"/>
          </p:nvSpPr>
          <p:spPr bwMode="auto">
            <a:xfrm>
              <a:off x="9440863" y="4427538"/>
              <a:ext cx="3175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97"/>
            <p:cNvSpPr>
              <a:spLocks/>
            </p:cNvSpPr>
            <p:nvPr userDrawn="1"/>
          </p:nvSpPr>
          <p:spPr bwMode="auto">
            <a:xfrm>
              <a:off x="9440863" y="4427538"/>
              <a:ext cx="31750" cy="19050"/>
            </a:xfrm>
            <a:custGeom>
              <a:avLst/>
              <a:gdLst>
                <a:gd name="T0" fmla="*/ 20 w 20"/>
                <a:gd name="T1" fmla="*/ 0 h 12"/>
                <a:gd name="T2" fmla="*/ 0 w 20"/>
                <a:gd name="T3" fmla="*/ 0 h 12"/>
                <a:gd name="T4" fmla="*/ 0 w 20"/>
                <a:gd name="T5" fmla="*/ 12 h 12"/>
                <a:gd name="T6" fmla="*/ 20 w 20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2">
                  <a:moveTo>
                    <a:pt x="2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20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Rectangle 98"/>
            <p:cNvSpPr>
              <a:spLocks noChangeArrowheads="1"/>
            </p:cNvSpPr>
            <p:nvPr userDrawn="1"/>
          </p:nvSpPr>
          <p:spPr bwMode="auto">
            <a:xfrm>
              <a:off x="8069263" y="3328988"/>
              <a:ext cx="611188" cy="3587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99"/>
            <p:cNvSpPr>
              <a:spLocks/>
            </p:cNvSpPr>
            <p:nvPr userDrawn="1"/>
          </p:nvSpPr>
          <p:spPr bwMode="auto">
            <a:xfrm>
              <a:off x="8059738" y="3319463"/>
              <a:ext cx="630238" cy="377825"/>
            </a:xfrm>
            <a:custGeom>
              <a:avLst/>
              <a:gdLst>
                <a:gd name="T0" fmla="*/ 6 w 397"/>
                <a:gd name="T1" fmla="*/ 232 h 238"/>
                <a:gd name="T2" fmla="*/ 12 w 397"/>
                <a:gd name="T3" fmla="*/ 232 h 238"/>
                <a:gd name="T4" fmla="*/ 12 w 397"/>
                <a:gd name="T5" fmla="*/ 12 h 238"/>
                <a:gd name="T6" fmla="*/ 385 w 397"/>
                <a:gd name="T7" fmla="*/ 12 h 238"/>
                <a:gd name="T8" fmla="*/ 385 w 397"/>
                <a:gd name="T9" fmla="*/ 226 h 238"/>
                <a:gd name="T10" fmla="*/ 6 w 397"/>
                <a:gd name="T11" fmla="*/ 226 h 238"/>
                <a:gd name="T12" fmla="*/ 6 w 397"/>
                <a:gd name="T13" fmla="*/ 232 h 238"/>
                <a:gd name="T14" fmla="*/ 12 w 397"/>
                <a:gd name="T15" fmla="*/ 232 h 238"/>
                <a:gd name="T16" fmla="*/ 6 w 397"/>
                <a:gd name="T17" fmla="*/ 232 h 238"/>
                <a:gd name="T18" fmla="*/ 6 w 397"/>
                <a:gd name="T19" fmla="*/ 238 h 238"/>
                <a:gd name="T20" fmla="*/ 397 w 397"/>
                <a:gd name="T21" fmla="*/ 238 h 238"/>
                <a:gd name="T22" fmla="*/ 397 w 397"/>
                <a:gd name="T23" fmla="*/ 0 h 238"/>
                <a:gd name="T24" fmla="*/ 0 w 397"/>
                <a:gd name="T25" fmla="*/ 0 h 238"/>
                <a:gd name="T26" fmla="*/ 0 w 397"/>
                <a:gd name="T27" fmla="*/ 238 h 238"/>
                <a:gd name="T28" fmla="*/ 6 w 397"/>
                <a:gd name="T29" fmla="*/ 238 h 238"/>
                <a:gd name="T30" fmla="*/ 6 w 397"/>
                <a:gd name="T31" fmla="*/ 232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97" h="238">
                  <a:moveTo>
                    <a:pt x="6" y="232"/>
                  </a:moveTo>
                  <a:lnTo>
                    <a:pt x="12" y="232"/>
                  </a:lnTo>
                  <a:lnTo>
                    <a:pt x="12" y="12"/>
                  </a:lnTo>
                  <a:lnTo>
                    <a:pt x="385" y="12"/>
                  </a:lnTo>
                  <a:lnTo>
                    <a:pt x="385" y="226"/>
                  </a:lnTo>
                  <a:lnTo>
                    <a:pt x="6" y="226"/>
                  </a:lnTo>
                  <a:lnTo>
                    <a:pt x="6" y="232"/>
                  </a:lnTo>
                  <a:lnTo>
                    <a:pt x="12" y="232"/>
                  </a:lnTo>
                  <a:lnTo>
                    <a:pt x="6" y="232"/>
                  </a:lnTo>
                  <a:lnTo>
                    <a:pt x="6" y="238"/>
                  </a:lnTo>
                  <a:lnTo>
                    <a:pt x="397" y="238"/>
                  </a:lnTo>
                  <a:lnTo>
                    <a:pt x="397" y="0"/>
                  </a:lnTo>
                  <a:lnTo>
                    <a:pt x="0" y="0"/>
                  </a:lnTo>
                  <a:lnTo>
                    <a:pt x="0" y="238"/>
                  </a:lnTo>
                  <a:lnTo>
                    <a:pt x="6" y="238"/>
                  </a:lnTo>
                  <a:lnTo>
                    <a:pt x="6" y="232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Rectangle 100"/>
            <p:cNvSpPr>
              <a:spLocks noChangeArrowheads="1"/>
            </p:cNvSpPr>
            <p:nvPr userDrawn="1"/>
          </p:nvSpPr>
          <p:spPr bwMode="auto">
            <a:xfrm>
              <a:off x="8069263" y="3328988"/>
              <a:ext cx="611188" cy="73025"/>
            </a:xfrm>
            <a:prstGeom prst="rect">
              <a:avLst/>
            </a:pr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101"/>
            <p:cNvSpPr>
              <a:spLocks/>
            </p:cNvSpPr>
            <p:nvPr userDrawn="1"/>
          </p:nvSpPr>
          <p:spPr bwMode="auto">
            <a:xfrm>
              <a:off x="8059738" y="3319463"/>
              <a:ext cx="630238" cy="92075"/>
            </a:xfrm>
            <a:custGeom>
              <a:avLst/>
              <a:gdLst>
                <a:gd name="T0" fmla="*/ 6 w 397"/>
                <a:gd name="T1" fmla="*/ 52 h 58"/>
                <a:gd name="T2" fmla="*/ 12 w 397"/>
                <a:gd name="T3" fmla="*/ 52 h 58"/>
                <a:gd name="T4" fmla="*/ 12 w 397"/>
                <a:gd name="T5" fmla="*/ 12 h 58"/>
                <a:gd name="T6" fmla="*/ 385 w 397"/>
                <a:gd name="T7" fmla="*/ 12 h 58"/>
                <a:gd name="T8" fmla="*/ 385 w 397"/>
                <a:gd name="T9" fmla="*/ 46 h 58"/>
                <a:gd name="T10" fmla="*/ 6 w 397"/>
                <a:gd name="T11" fmla="*/ 46 h 58"/>
                <a:gd name="T12" fmla="*/ 6 w 397"/>
                <a:gd name="T13" fmla="*/ 52 h 58"/>
                <a:gd name="T14" fmla="*/ 12 w 397"/>
                <a:gd name="T15" fmla="*/ 52 h 58"/>
                <a:gd name="T16" fmla="*/ 6 w 397"/>
                <a:gd name="T17" fmla="*/ 52 h 58"/>
                <a:gd name="T18" fmla="*/ 6 w 397"/>
                <a:gd name="T19" fmla="*/ 58 h 58"/>
                <a:gd name="T20" fmla="*/ 397 w 397"/>
                <a:gd name="T21" fmla="*/ 58 h 58"/>
                <a:gd name="T22" fmla="*/ 397 w 397"/>
                <a:gd name="T23" fmla="*/ 0 h 58"/>
                <a:gd name="T24" fmla="*/ 0 w 397"/>
                <a:gd name="T25" fmla="*/ 0 h 58"/>
                <a:gd name="T26" fmla="*/ 0 w 397"/>
                <a:gd name="T27" fmla="*/ 58 h 58"/>
                <a:gd name="T28" fmla="*/ 6 w 397"/>
                <a:gd name="T29" fmla="*/ 58 h 58"/>
                <a:gd name="T30" fmla="*/ 6 w 397"/>
                <a:gd name="T31" fmla="*/ 52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97" h="58">
                  <a:moveTo>
                    <a:pt x="6" y="52"/>
                  </a:moveTo>
                  <a:lnTo>
                    <a:pt x="12" y="52"/>
                  </a:lnTo>
                  <a:lnTo>
                    <a:pt x="12" y="12"/>
                  </a:lnTo>
                  <a:lnTo>
                    <a:pt x="385" y="12"/>
                  </a:lnTo>
                  <a:lnTo>
                    <a:pt x="385" y="46"/>
                  </a:lnTo>
                  <a:lnTo>
                    <a:pt x="6" y="46"/>
                  </a:lnTo>
                  <a:lnTo>
                    <a:pt x="6" y="52"/>
                  </a:lnTo>
                  <a:lnTo>
                    <a:pt x="12" y="52"/>
                  </a:lnTo>
                  <a:lnTo>
                    <a:pt x="6" y="52"/>
                  </a:lnTo>
                  <a:lnTo>
                    <a:pt x="6" y="58"/>
                  </a:lnTo>
                  <a:lnTo>
                    <a:pt x="397" y="58"/>
                  </a:lnTo>
                  <a:lnTo>
                    <a:pt x="397" y="0"/>
                  </a:lnTo>
                  <a:lnTo>
                    <a:pt x="0" y="0"/>
                  </a:lnTo>
                  <a:lnTo>
                    <a:pt x="0" y="58"/>
                  </a:lnTo>
                  <a:lnTo>
                    <a:pt x="6" y="58"/>
                  </a:lnTo>
                  <a:lnTo>
                    <a:pt x="6" y="52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Rectangle 102"/>
            <p:cNvSpPr>
              <a:spLocks noChangeArrowheads="1"/>
            </p:cNvSpPr>
            <p:nvPr userDrawn="1"/>
          </p:nvSpPr>
          <p:spPr bwMode="auto">
            <a:xfrm>
              <a:off x="8094663" y="3355976"/>
              <a:ext cx="23018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103"/>
            <p:cNvSpPr>
              <a:spLocks/>
            </p:cNvSpPr>
            <p:nvPr userDrawn="1"/>
          </p:nvSpPr>
          <p:spPr bwMode="auto">
            <a:xfrm>
              <a:off x="8094663" y="3355976"/>
              <a:ext cx="230188" cy="19050"/>
            </a:xfrm>
            <a:custGeom>
              <a:avLst/>
              <a:gdLst>
                <a:gd name="T0" fmla="*/ 0 w 145"/>
                <a:gd name="T1" fmla="*/ 12 h 12"/>
                <a:gd name="T2" fmla="*/ 145 w 145"/>
                <a:gd name="T3" fmla="*/ 12 h 12"/>
                <a:gd name="T4" fmla="*/ 145 w 145"/>
                <a:gd name="T5" fmla="*/ 0 h 12"/>
                <a:gd name="T6" fmla="*/ 0 w 145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5" h="12">
                  <a:moveTo>
                    <a:pt x="0" y="12"/>
                  </a:moveTo>
                  <a:lnTo>
                    <a:pt x="145" y="12"/>
                  </a:lnTo>
                  <a:lnTo>
                    <a:pt x="14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Rectangle 104"/>
            <p:cNvSpPr>
              <a:spLocks noChangeArrowheads="1"/>
            </p:cNvSpPr>
            <p:nvPr userDrawn="1"/>
          </p:nvSpPr>
          <p:spPr bwMode="auto">
            <a:xfrm>
              <a:off x="8329613" y="3478213"/>
              <a:ext cx="14287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Freeform 105"/>
            <p:cNvSpPr>
              <a:spLocks/>
            </p:cNvSpPr>
            <p:nvPr userDrawn="1"/>
          </p:nvSpPr>
          <p:spPr bwMode="auto">
            <a:xfrm>
              <a:off x="8329613" y="3478213"/>
              <a:ext cx="142875" cy="19050"/>
            </a:xfrm>
            <a:custGeom>
              <a:avLst/>
              <a:gdLst>
                <a:gd name="T0" fmla="*/ 0 w 90"/>
                <a:gd name="T1" fmla="*/ 12 h 12"/>
                <a:gd name="T2" fmla="*/ 90 w 90"/>
                <a:gd name="T3" fmla="*/ 12 h 12"/>
                <a:gd name="T4" fmla="*/ 90 w 90"/>
                <a:gd name="T5" fmla="*/ 0 h 12"/>
                <a:gd name="T6" fmla="*/ 0 w 90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12">
                  <a:moveTo>
                    <a:pt x="0" y="12"/>
                  </a:moveTo>
                  <a:lnTo>
                    <a:pt x="90" y="12"/>
                  </a:lnTo>
                  <a:lnTo>
                    <a:pt x="9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Rectangle 106"/>
            <p:cNvSpPr>
              <a:spLocks noChangeArrowheads="1"/>
            </p:cNvSpPr>
            <p:nvPr userDrawn="1"/>
          </p:nvSpPr>
          <p:spPr bwMode="auto">
            <a:xfrm>
              <a:off x="8329613" y="3532188"/>
              <a:ext cx="26828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Freeform 107"/>
            <p:cNvSpPr>
              <a:spLocks/>
            </p:cNvSpPr>
            <p:nvPr userDrawn="1"/>
          </p:nvSpPr>
          <p:spPr bwMode="auto">
            <a:xfrm>
              <a:off x="8329613" y="3532188"/>
              <a:ext cx="268288" cy="19050"/>
            </a:xfrm>
            <a:custGeom>
              <a:avLst/>
              <a:gdLst>
                <a:gd name="T0" fmla="*/ 0 w 169"/>
                <a:gd name="T1" fmla="*/ 12 h 12"/>
                <a:gd name="T2" fmla="*/ 169 w 169"/>
                <a:gd name="T3" fmla="*/ 12 h 12"/>
                <a:gd name="T4" fmla="*/ 169 w 169"/>
                <a:gd name="T5" fmla="*/ 0 h 12"/>
                <a:gd name="T6" fmla="*/ 0 w 169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9" h="12">
                  <a:moveTo>
                    <a:pt x="0" y="12"/>
                  </a:moveTo>
                  <a:lnTo>
                    <a:pt x="169" y="12"/>
                  </a:lnTo>
                  <a:lnTo>
                    <a:pt x="169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Rectangle 108"/>
            <p:cNvSpPr>
              <a:spLocks noChangeArrowheads="1"/>
            </p:cNvSpPr>
            <p:nvPr userDrawn="1"/>
          </p:nvSpPr>
          <p:spPr bwMode="auto">
            <a:xfrm>
              <a:off x="8329613" y="3587751"/>
              <a:ext cx="26828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Freeform 109"/>
            <p:cNvSpPr>
              <a:spLocks/>
            </p:cNvSpPr>
            <p:nvPr userDrawn="1"/>
          </p:nvSpPr>
          <p:spPr bwMode="auto">
            <a:xfrm>
              <a:off x="8329613" y="3587751"/>
              <a:ext cx="268288" cy="19050"/>
            </a:xfrm>
            <a:custGeom>
              <a:avLst/>
              <a:gdLst>
                <a:gd name="T0" fmla="*/ 0 w 169"/>
                <a:gd name="T1" fmla="*/ 12 h 12"/>
                <a:gd name="T2" fmla="*/ 169 w 169"/>
                <a:gd name="T3" fmla="*/ 12 h 12"/>
                <a:gd name="T4" fmla="*/ 169 w 169"/>
                <a:gd name="T5" fmla="*/ 0 h 12"/>
                <a:gd name="T6" fmla="*/ 0 w 169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9" h="12">
                  <a:moveTo>
                    <a:pt x="0" y="12"/>
                  </a:moveTo>
                  <a:lnTo>
                    <a:pt x="169" y="12"/>
                  </a:lnTo>
                  <a:lnTo>
                    <a:pt x="169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Rectangle 110"/>
            <p:cNvSpPr>
              <a:spLocks noChangeArrowheads="1"/>
            </p:cNvSpPr>
            <p:nvPr userDrawn="1"/>
          </p:nvSpPr>
          <p:spPr bwMode="auto">
            <a:xfrm>
              <a:off x="8629651" y="3355976"/>
              <a:ext cx="238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Freeform 111"/>
            <p:cNvSpPr>
              <a:spLocks/>
            </p:cNvSpPr>
            <p:nvPr userDrawn="1"/>
          </p:nvSpPr>
          <p:spPr bwMode="auto">
            <a:xfrm>
              <a:off x="8629651" y="3355976"/>
              <a:ext cx="23813" cy="19050"/>
            </a:xfrm>
            <a:custGeom>
              <a:avLst/>
              <a:gdLst>
                <a:gd name="T0" fmla="*/ 0 w 15"/>
                <a:gd name="T1" fmla="*/ 12 h 12"/>
                <a:gd name="T2" fmla="*/ 15 w 15"/>
                <a:gd name="T3" fmla="*/ 12 h 12"/>
                <a:gd name="T4" fmla="*/ 15 w 15"/>
                <a:gd name="T5" fmla="*/ 0 h 12"/>
                <a:gd name="T6" fmla="*/ 0 w 15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12">
                  <a:moveTo>
                    <a:pt x="0" y="12"/>
                  </a:moveTo>
                  <a:lnTo>
                    <a:pt x="15" y="12"/>
                  </a:lnTo>
                  <a:lnTo>
                    <a:pt x="1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Freeform 112"/>
            <p:cNvSpPr>
              <a:spLocks/>
            </p:cNvSpPr>
            <p:nvPr userDrawn="1"/>
          </p:nvSpPr>
          <p:spPr bwMode="auto">
            <a:xfrm>
              <a:off x="8131176" y="3463926"/>
              <a:ext cx="142875" cy="82550"/>
            </a:xfrm>
            <a:custGeom>
              <a:avLst/>
              <a:gdLst>
                <a:gd name="T0" fmla="*/ 45 w 90"/>
                <a:gd name="T1" fmla="*/ 0 h 52"/>
                <a:gd name="T2" fmla="*/ 90 w 90"/>
                <a:gd name="T3" fmla="*/ 26 h 52"/>
                <a:gd name="T4" fmla="*/ 45 w 90"/>
                <a:gd name="T5" fmla="*/ 52 h 52"/>
                <a:gd name="T6" fmla="*/ 0 w 90"/>
                <a:gd name="T7" fmla="*/ 26 h 52"/>
                <a:gd name="T8" fmla="*/ 45 w 90"/>
                <a:gd name="T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52">
                  <a:moveTo>
                    <a:pt x="45" y="0"/>
                  </a:moveTo>
                  <a:lnTo>
                    <a:pt x="90" y="26"/>
                  </a:lnTo>
                  <a:lnTo>
                    <a:pt x="45" y="52"/>
                  </a:lnTo>
                  <a:lnTo>
                    <a:pt x="0" y="26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5F6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Freeform 113"/>
            <p:cNvSpPr>
              <a:spLocks/>
            </p:cNvSpPr>
            <p:nvPr userDrawn="1"/>
          </p:nvSpPr>
          <p:spPr bwMode="auto">
            <a:xfrm>
              <a:off x="8131176" y="3463926"/>
              <a:ext cx="142875" cy="82550"/>
            </a:xfrm>
            <a:custGeom>
              <a:avLst/>
              <a:gdLst>
                <a:gd name="T0" fmla="*/ 45 w 90"/>
                <a:gd name="T1" fmla="*/ 0 h 52"/>
                <a:gd name="T2" fmla="*/ 90 w 90"/>
                <a:gd name="T3" fmla="*/ 26 h 52"/>
                <a:gd name="T4" fmla="*/ 45 w 90"/>
                <a:gd name="T5" fmla="*/ 52 h 52"/>
                <a:gd name="T6" fmla="*/ 0 w 90"/>
                <a:gd name="T7" fmla="*/ 26 h 52"/>
                <a:gd name="T8" fmla="*/ 45 w 90"/>
                <a:gd name="T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52">
                  <a:moveTo>
                    <a:pt x="45" y="0"/>
                  </a:moveTo>
                  <a:lnTo>
                    <a:pt x="90" y="26"/>
                  </a:lnTo>
                  <a:lnTo>
                    <a:pt x="45" y="52"/>
                  </a:lnTo>
                  <a:lnTo>
                    <a:pt x="0" y="26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Freeform 114"/>
            <p:cNvSpPr>
              <a:spLocks/>
            </p:cNvSpPr>
            <p:nvPr userDrawn="1"/>
          </p:nvSpPr>
          <p:spPr bwMode="auto">
            <a:xfrm>
              <a:off x="8121651" y="3454401"/>
              <a:ext cx="161925" cy="101600"/>
            </a:xfrm>
            <a:custGeom>
              <a:avLst/>
              <a:gdLst>
                <a:gd name="T0" fmla="*/ 51 w 102"/>
                <a:gd name="T1" fmla="*/ 6 h 64"/>
                <a:gd name="T2" fmla="*/ 48 w 102"/>
                <a:gd name="T3" fmla="*/ 12 h 64"/>
                <a:gd name="T4" fmla="*/ 84 w 102"/>
                <a:gd name="T5" fmla="*/ 32 h 64"/>
                <a:gd name="T6" fmla="*/ 51 w 102"/>
                <a:gd name="T7" fmla="*/ 51 h 64"/>
                <a:gd name="T8" fmla="*/ 18 w 102"/>
                <a:gd name="T9" fmla="*/ 32 h 64"/>
                <a:gd name="T10" fmla="*/ 54 w 102"/>
                <a:gd name="T11" fmla="*/ 12 h 64"/>
                <a:gd name="T12" fmla="*/ 51 w 102"/>
                <a:gd name="T13" fmla="*/ 6 h 64"/>
                <a:gd name="T14" fmla="*/ 48 w 102"/>
                <a:gd name="T15" fmla="*/ 12 h 64"/>
                <a:gd name="T16" fmla="*/ 51 w 102"/>
                <a:gd name="T17" fmla="*/ 6 h 64"/>
                <a:gd name="T18" fmla="*/ 48 w 102"/>
                <a:gd name="T19" fmla="*/ 1 h 64"/>
                <a:gd name="T20" fmla="*/ 3 w 102"/>
                <a:gd name="T21" fmla="*/ 27 h 64"/>
                <a:gd name="T22" fmla="*/ 0 w 102"/>
                <a:gd name="T23" fmla="*/ 32 h 64"/>
                <a:gd name="T24" fmla="*/ 3 w 102"/>
                <a:gd name="T25" fmla="*/ 38 h 64"/>
                <a:gd name="T26" fmla="*/ 48 w 102"/>
                <a:gd name="T27" fmla="*/ 63 h 64"/>
                <a:gd name="T28" fmla="*/ 54 w 102"/>
                <a:gd name="T29" fmla="*/ 63 h 64"/>
                <a:gd name="T30" fmla="*/ 99 w 102"/>
                <a:gd name="T31" fmla="*/ 37 h 64"/>
                <a:gd name="T32" fmla="*/ 102 w 102"/>
                <a:gd name="T33" fmla="*/ 32 h 64"/>
                <a:gd name="T34" fmla="*/ 99 w 102"/>
                <a:gd name="T35" fmla="*/ 27 h 64"/>
                <a:gd name="T36" fmla="*/ 54 w 102"/>
                <a:gd name="T37" fmla="*/ 1 h 64"/>
                <a:gd name="T38" fmla="*/ 48 w 102"/>
                <a:gd name="T39" fmla="*/ 1 h 64"/>
                <a:gd name="T40" fmla="*/ 51 w 102"/>
                <a:gd name="T41" fmla="*/ 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2" h="64">
                  <a:moveTo>
                    <a:pt x="51" y="6"/>
                  </a:moveTo>
                  <a:cubicBezTo>
                    <a:pt x="48" y="12"/>
                    <a:pt x="48" y="12"/>
                    <a:pt x="48" y="12"/>
                  </a:cubicBezTo>
                  <a:cubicBezTo>
                    <a:pt x="84" y="32"/>
                    <a:pt x="84" y="32"/>
                    <a:pt x="84" y="32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54" y="12"/>
                    <a:pt x="54" y="12"/>
                    <a:pt x="54" y="12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48" y="1"/>
                    <a:pt x="48" y="1"/>
                    <a:pt x="48" y="1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1" y="28"/>
                    <a:pt x="0" y="30"/>
                    <a:pt x="0" y="32"/>
                  </a:cubicBezTo>
                  <a:cubicBezTo>
                    <a:pt x="0" y="35"/>
                    <a:pt x="1" y="37"/>
                    <a:pt x="3" y="38"/>
                  </a:cubicBezTo>
                  <a:cubicBezTo>
                    <a:pt x="48" y="63"/>
                    <a:pt x="48" y="63"/>
                    <a:pt x="48" y="63"/>
                  </a:cubicBezTo>
                  <a:cubicBezTo>
                    <a:pt x="50" y="64"/>
                    <a:pt x="52" y="64"/>
                    <a:pt x="54" y="63"/>
                  </a:cubicBezTo>
                  <a:cubicBezTo>
                    <a:pt x="99" y="37"/>
                    <a:pt x="99" y="37"/>
                    <a:pt x="99" y="37"/>
                  </a:cubicBezTo>
                  <a:cubicBezTo>
                    <a:pt x="101" y="36"/>
                    <a:pt x="102" y="34"/>
                    <a:pt x="102" y="32"/>
                  </a:cubicBezTo>
                  <a:cubicBezTo>
                    <a:pt x="102" y="30"/>
                    <a:pt x="101" y="28"/>
                    <a:pt x="99" y="27"/>
                  </a:cubicBezTo>
                  <a:cubicBezTo>
                    <a:pt x="54" y="1"/>
                    <a:pt x="54" y="1"/>
                    <a:pt x="54" y="1"/>
                  </a:cubicBezTo>
                  <a:cubicBezTo>
                    <a:pt x="52" y="0"/>
                    <a:pt x="50" y="0"/>
                    <a:pt x="48" y="1"/>
                  </a:cubicBezTo>
                  <a:lnTo>
                    <a:pt x="51" y="6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Freeform 115"/>
            <p:cNvSpPr>
              <a:spLocks/>
            </p:cNvSpPr>
            <p:nvPr userDrawn="1"/>
          </p:nvSpPr>
          <p:spPr bwMode="auto">
            <a:xfrm>
              <a:off x="8202613" y="3505201"/>
              <a:ext cx="71438" cy="123825"/>
            </a:xfrm>
            <a:custGeom>
              <a:avLst/>
              <a:gdLst>
                <a:gd name="T0" fmla="*/ 45 w 45"/>
                <a:gd name="T1" fmla="*/ 0 h 78"/>
                <a:gd name="T2" fmla="*/ 45 w 45"/>
                <a:gd name="T3" fmla="*/ 52 h 78"/>
                <a:gd name="T4" fmla="*/ 0 w 45"/>
                <a:gd name="T5" fmla="*/ 78 h 78"/>
                <a:gd name="T6" fmla="*/ 0 w 45"/>
                <a:gd name="T7" fmla="*/ 26 h 78"/>
                <a:gd name="T8" fmla="*/ 45 w 45"/>
                <a:gd name="T9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78">
                  <a:moveTo>
                    <a:pt x="45" y="0"/>
                  </a:moveTo>
                  <a:lnTo>
                    <a:pt x="45" y="52"/>
                  </a:lnTo>
                  <a:lnTo>
                    <a:pt x="0" y="78"/>
                  </a:lnTo>
                  <a:lnTo>
                    <a:pt x="0" y="26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E3E4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Freeform 116"/>
            <p:cNvSpPr>
              <a:spLocks/>
            </p:cNvSpPr>
            <p:nvPr userDrawn="1"/>
          </p:nvSpPr>
          <p:spPr bwMode="auto">
            <a:xfrm>
              <a:off x="8201026" y="3503613"/>
              <a:ext cx="71438" cy="123825"/>
            </a:xfrm>
            <a:custGeom>
              <a:avLst/>
              <a:gdLst>
                <a:gd name="T0" fmla="*/ 45 w 45"/>
                <a:gd name="T1" fmla="*/ 0 h 78"/>
                <a:gd name="T2" fmla="*/ 45 w 45"/>
                <a:gd name="T3" fmla="*/ 52 h 78"/>
                <a:gd name="T4" fmla="*/ 0 w 45"/>
                <a:gd name="T5" fmla="*/ 78 h 78"/>
                <a:gd name="T6" fmla="*/ 0 w 45"/>
                <a:gd name="T7" fmla="*/ 26 h 78"/>
                <a:gd name="T8" fmla="*/ 45 w 45"/>
                <a:gd name="T9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78">
                  <a:moveTo>
                    <a:pt x="45" y="0"/>
                  </a:moveTo>
                  <a:lnTo>
                    <a:pt x="45" y="52"/>
                  </a:lnTo>
                  <a:lnTo>
                    <a:pt x="0" y="78"/>
                  </a:lnTo>
                  <a:lnTo>
                    <a:pt x="0" y="26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117"/>
            <p:cNvSpPr>
              <a:spLocks/>
            </p:cNvSpPr>
            <p:nvPr userDrawn="1"/>
          </p:nvSpPr>
          <p:spPr bwMode="auto">
            <a:xfrm>
              <a:off x="8193088" y="3495676"/>
              <a:ext cx="90488" cy="142875"/>
            </a:xfrm>
            <a:custGeom>
              <a:avLst/>
              <a:gdLst>
                <a:gd name="T0" fmla="*/ 51 w 57"/>
                <a:gd name="T1" fmla="*/ 6 h 90"/>
                <a:gd name="T2" fmla="*/ 45 w 57"/>
                <a:gd name="T3" fmla="*/ 6 h 90"/>
                <a:gd name="T4" fmla="*/ 45 w 57"/>
                <a:gd name="T5" fmla="*/ 54 h 90"/>
                <a:gd name="T6" fmla="*/ 12 w 57"/>
                <a:gd name="T7" fmla="*/ 74 h 90"/>
                <a:gd name="T8" fmla="*/ 12 w 57"/>
                <a:gd name="T9" fmla="*/ 35 h 90"/>
                <a:gd name="T10" fmla="*/ 54 w 57"/>
                <a:gd name="T11" fmla="*/ 11 h 90"/>
                <a:gd name="T12" fmla="*/ 51 w 57"/>
                <a:gd name="T13" fmla="*/ 6 h 90"/>
                <a:gd name="T14" fmla="*/ 45 w 57"/>
                <a:gd name="T15" fmla="*/ 6 h 90"/>
                <a:gd name="T16" fmla="*/ 51 w 57"/>
                <a:gd name="T17" fmla="*/ 6 h 90"/>
                <a:gd name="T18" fmla="*/ 48 w 57"/>
                <a:gd name="T19" fmla="*/ 1 h 90"/>
                <a:gd name="T20" fmla="*/ 3 w 57"/>
                <a:gd name="T21" fmla="*/ 27 h 90"/>
                <a:gd name="T22" fmla="*/ 0 w 57"/>
                <a:gd name="T23" fmla="*/ 32 h 90"/>
                <a:gd name="T24" fmla="*/ 0 w 57"/>
                <a:gd name="T25" fmla="*/ 84 h 90"/>
                <a:gd name="T26" fmla="*/ 3 w 57"/>
                <a:gd name="T27" fmla="*/ 89 h 90"/>
                <a:gd name="T28" fmla="*/ 9 w 57"/>
                <a:gd name="T29" fmla="*/ 89 h 90"/>
                <a:gd name="T30" fmla="*/ 54 w 57"/>
                <a:gd name="T31" fmla="*/ 63 h 90"/>
                <a:gd name="T32" fmla="*/ 57 w 57"/>
                <a:gd name="T33" fmla="*/ 58 h 90"/>
                <a:gd name="T34" fmla="*/ 57 w 57"/>
                <a:gd name="T35" fmla="*/ 6 h 90"/>
                <a:gd name="T36" fmla="*/ 54 w 57"/>
                <a:gd name="T37" fmla="*/ 1 h 90"/>
                <a:gd name="T38" fmla="*/ 48 w 57"/>
                <a:gd name="T39" fmla="*/ 1 h 90"/>
                <a:gd name="T40" fmla="*/ 51 w 57"/>
                <a:gd name="T41" fmla="*/ 6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7" h="90">
                  <a:moveTo>
                    <a:pt x="51" y="6"/>
                  </a:moveTo>
                  <a:cubicBezTo>
                    <a:pt x="45" y="6"/>
                    <a:pt x="45" y="6"/>
                    <a:pt x="45" y="6"/>
                  </a:cubicBezTo>
                  <a:cubicBezTo>
                    <a:pt x="45" y="54"/>
                    <a:pt x="45" y="54"/>
                    <a:pt x="45" y="54"/>
                  </a:cubicBezTo>
                  <a:cubicBezTo>
                    <a:pt x="12" y="74"/>
                    <a:pt x="12" y="74"/>
                    <a:pt x="12" y="74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45" y="6"/>
                    <a:pt x="45" y="6"/>
                    <a:pt x="45" y="6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48" y="1"/>
                    <a:pt x="48" y="1"/>
                    <a:pt x="48" y="1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1" y="28"/>
                    <a:pt x="0" y="30"/>
                    <a:pt x="0" y="32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6"/>
                    <a:pt x="2" y="88"/>
                    <a:pt x="3" y="89"/>
                  </a:cubicBezTo>
                  <a:cubicBezTo>
                    <a:pt x="5" y="90"/>
                    <a:pt x="8" y="90"/>
                    <a:pt x="9" y="89"/>
                  </a:cubicBezTo>
                  <a:cubicBezTo>
                    <a:pt x="54" y="63"/>
                    <a:pt x="54" y="63"/>
                    <a:pt x="54" y="63"/>
                  </a:cubicBezTo>
                  <a:cubicBezTo>
                    <a:pt x="56" y="62"/>
                    <a:pt x="57" y="60"/>
                    <a:pt x="57" y="58"/>
                  </a:cubicBezTo>
                  <a:cubicBezTo>
                    <a:pt x="57" y="6"/>
                    <a:pt x="57" y="6"/>
                    <a:pt x="57" y="6"/>
                  </a:cubicBezTo>
                  <a:cubicBezTo>
                    <a:pt x="57" y="4"/>
                    <a:pt x="56" y="2"/>
                    <a:pt x="54" y="1"/>
                  </a:cubicBezTo>
                  <a:cubicBezTo>
                    <a:pt x="52" y="0"/>
                    <a:pt x="50" y="0"/>
                    <a:pt x="48" y="1"/>
                  </a:cubicBezTo>
                  <a:lnTo>
                    <a:pt x="51" y="6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118"/>
            <p:cNvSpPr>
              <a:spLocks/>
            </p:cNvSpPr>
            <p:nvPr userDrawn="1"/>
          </p:nvSpPr>
          <p:spPr bwMode="auto">
            <a:xfrm>
              <a:off x="8131176" y="3505201"/>
              <a:ext cx="71438" cy="123825"/>
            </a:xfrm>
            <a:custGeom>
              <a:avLst/>
              <a:gdLst>
                <a:gd name="T0" fmla="*/ 45 w 45"/>
                <a:gd name="T1" fmla="*/ 26 h 78"/>
                <a:gd name="T2" fmla="*/ 45 w 45"/>
                <a:gd name="T3" fmla="*/ 78 h 78"/>
                <a:gd name="T4" fmla="*/ 1 w 45"/>
                <a:gd name="T5" fmla="*/ 52 h 78"/>
                <a:gd name="T6" fmla="*/ 0 w 45"/>
                <a:gd name="T7" fmla="*/ 0 h 78"/>
                <a:gd name="T8" fmla="*/ 45 w 45"/>
                <a:gd name="T9" fmla="*/ 26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78">
                  <a:moveTo>
                    <a:pt x="45" y="26"/>
                  </a:moveTo>
                  <a:lnTo>
                    <a:pt x="45" y="78"/>
                  </a:lnTo>
                  <a:lnTo>
                    <a:pt x="1" y="52"/>
                  </a:lnTo>
                  <a:lnTo>
                    <a:pt x="0" y="0"/>
                  </a:lnTo>
                  <a:lnTo>
                    <a:pt x="45" y="26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119"/>
            <p:cNvSpPr>
              <a:spLocks/>
            </p:cNvSpPr>
            <p:nvPr userDrawn="1"/>
          </p:nvSpPr>
          <p:spPr bwMode="auto">
            <a:xfrm>
              <a:off x="8131176" y="3505201"/>
              <a:ext cx="71438" cy="123825"/>
            </a:xfrm>
            <a:custGeom>
              <a:avLst/>
              <a:gdLst>
                <a:gd name="T0" fmla="*/ 45 w 45"/>
                <a:gd name="T1" fmla="*/ 26 h 78"/>
                <a:gd name="T2" fmla="*/ 45 w 45"/>
                <a:gd name="T3" fmla="*/ 78 h 78"/>
                <a:gd name="T4" fmla="*/ 1 w 45"/>
                <a:gd name="T5" fmla="*/ 52 h 78"/>
                <a:gd name="T6" fmla="*/ 0 w 45"/>
                <a:gd name="T7" fmla="*/ 0 h 78"/>
                <a:gd name="T8" fmla="*/ 45 w 45"/>
                <a:gd name="T9" fmla="*/ 26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78">
                  <a:moveTo>
                    <a:pt x="45" y="26"/>
                  </a:moveTo>
                  <a:lnTo>
                    <a:pt x="45" y="78"/>
                  </a:lnTo>
                  <a:lnTo>
                    <a:pt x="1" y="52"/>
                  </a:lnTo>
                  <a:lnTo>
                    <a:pt x="0" y="0"/>
                  </a:lnTo>
                  <a:lnTo>
                    <a:pt x="45" y="26"/>
                  </a:lnTo>
                  <a:close/>
                </a:path>
              </a:pathLst>
            </a:cu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120"/>
            <p:cNvSpPr>
              <a:spLocks/>
            </p:cNvSpPr>
            <p:nvPr userDrawn="1"/>
          </p:nvSpPr>
          <p:spPr bwMode="auto">
            <a:xfrm>
              <a:off x="8121651" y="3495676"/>
              <a:ext cx="90488" cy="142875"/>
            </a:xfrm>
            <a:custGeom>
              <a:avLst/>
              <a:gdLst>
                <a:gd name="T0" fmla="*/ 51 w 57"/>
                <a:gd name="T1" fmla="*/ 32 h 90"/>
                <a:gd name="T2" fmla="*/ 45 w 57"/>
                <a:gd name="T3" fmla="*/ 32 h 90"/>
                <a:gd name="T4" fmla="*/ 45 w 57"/>
                <a:gd name="T5" fmla="*/ 74 h 90"/>
                <a:gd name="T6" fmla="*/ 13 w 57"/>
                <a:gd name="T7" fmla="*/ 55 h 90"/>
                <a:gd name="T8" fmla="*/ 12 w 57"/>
                <a:gd name="T9" fmla="*/ 17 h 90"/>
                <a:gd name="T10" fmla="*/ 48 w 57"/>
                <a:gd name="T11" fmla="*/ 37 h 90"/>
                <a:gd name="T12" fmla="*/ 51 w 57"/>
                <a:gd name="T13" fmla="*/ 32 h 90"/>
                <a:gd name="T14" fmla="*/ 45 w 57"/>
                <a:gd name="T15" fmla="*/ 32 h 90"/>
                <a:gd name="T16" fmla="*/ 51 w 57"/>
                <a:gd name="T17" fmla="*/ 32 h 90"/>
                <a:gd name="T18" fmla="*/ 54 w 57"/>
                <a:gd name="T19" fmla="*/ 27 h 90"/>
                <a:gd name="T20" fmla="*/ 9 w 57"/>
                <a:gd name="T21" fmla="*/ 1 h 90"/>
                <a:gd name="T22" fmla="*/ 3 w 57"/>
                <a:gd name="T23" fmla="*/ 1 h 90"/>
                <a:gd name="T24" fmla="*/ 0 w 57"/>
                <a:gd name="T25" fmla="*/ 6 h 90"/>
                <a:gd name="T26" fmla="*/ 1 w 57"/>
                <a:gd name="T27" fmla="*/ 58 h 90"/>
                <a:gd name="T28" fmla="*/ 4 w 57"/>
                <a:gd name="T29" fmla="*/ 64 h 90"/>
                <a:gd name="T30" fmla="*/ 48 w 57"/>
                <a:gd name="T31" fmla="*/ 89 h 90"/>
                <a:gd name="T32" fmla="*/ 54 w 57"/>
                <a:gd name="T33" fmla="*/ 89 h 90"/>
                <a:gd name="T34" fmla="*/ 57 w 57"/>
                <a:gd name="T35" fmla="*/ 84 h 90"/>
                <a:gd name="T36" fmla="*/ 57 w 57"/>
                <a:gd name="T37" fmla="*/ 32 h 90"/>
                <a:gd name="T38" fmla="*/ 54 w 57"/>
                <a:gd name="T39" fmla="*/ 27 h 90"/>
                <a:gd name="T40" fmla="*/ 51 w 57"/>
                <a:gd name="T41" fmla="*/ 3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7" h="90">
                  <a:moveTo>
                    <a:pt x="51" y="32"/>
                  </a:moveTo>
                  <a:cubicBezTo>
                    <a:pt x="45" y="32"/>
                    <a:pt x="45" y="32"/>
                    <a:pt x="45" y="32"/>
                  </a:cubicBezTo>
                  <a:cubicBezTo>
                    <a:pt x="45" y="74"/>
                    <a:pt x="45" y="74"/>
                    <a:pt x="45" y="74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48" y="37"/>
                    <a:pt x="48" y="37"/>
                    <a:pt x="48" y="37"/>
                  </a:cubicBezTo>
                  <a:cubicBezTo>
                    <a:pt x="51" y="32"/>
                    <a:pt x="51" y="32"/>
                    <a:pt x="51" y="32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51" y="32"/>
                    <a:pt x="51" y="32"/>
                    <a:pt x="51" y="32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7" y="0"/>
                    <a:pt x="5" y="0"/>
                    <a:pt x="3" y="1"/>
                  </a:cubicBezTo>
                  <a:cubicBezTo>
                    <a:pt x="1" y="2"/>
                    <a:pt x="0" y="4"/>
                    <a:pt x="0" y="6"/>
                  </a:cubicBezTo>
                  <a:cubicBezTo>
                    <a:pt x="1" y="58"/>
                    <a:pt x="1" y="58"/>
                    <a:pt x="1" y="58"/>
                  </a:cubicBezTo>
                  <a:cubicBezTo>
                    <a:pt x="1" y="61"/>
                    <a:pt x="2" y="63"/>
                    <a:pt x="4" y="64"/>
                  </a:cubicBezTo>
                  <a:cubicBezTo>
                    <a:pt x="48" y="89"/>
                    <a:pt x="48" y="89"/>
                    <a:pt x="48" y="89"/>
                  </a:cubicBezTo>
                  <a:cubicBezTo>
                    <a:pt x="50" y="90"/>
                    <a:pt x="53" y="90"/>
                    <a:pt x="54" y="89"/>
                  </a:cubicBezTo>
                  <a:cubicBezTo>
                    <a:pt x="56" y="88"/>
                    <a:pt x="57" y="86"/>
                    <a:pt x="57" y="84"/>
                  </a:cubicBezTo>
                  <a:cubicBezTo>
                    <a:pt x="57" y="32"/>
                    <a:pt x="57" y="32"/>
                    <a:pt x="57" y="32"/>
                  </a:cubicBezTo>
                  <a:cubicBezTo>
                    <a:pt x="57" y="30"/>
                    <a:pt x="56" y="28"/>
                    <a:pt x="54" y="27"/>
                  </a:cubicBezTo>
                  <a:lnTo>
                    <a:pt x="51" y="32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121"/>
            <p:cNvSpPr>
              <a:spLocks/>
            </p:cNvSpPr>
            <p:nvPr userDrawn="1"/>
          </p:nvSpPr>
          <p:spPr bwMode="auto">
            <a:xfrm>
              <a:off x="10407651" y="3001963"/>
              <a:ext cx="103188" cy="117475"/>
            </a:xfrm>
            <a:custGeom>
              <a:avLst/>
              <a:gdLst>
                <a:gd name="T0" fmla="*/ 53 w 65"/>
                <a:gd name="T1" fmla="*/ 37 h 74"/>
                <a:gd name="T2" fmla="*/ 50 w 65"/>
                <a:gd name="T3" fmla="*/ 32 h 74"/>
                <a:gd name="T4" fmla="*/ 26 w 65"/>
                <a:gd name="T5" fmla="*/ 45 h 74"/>
                <a:gd name="T6" fmla="*/ 12 w 65"/>
                <a:gd name="T7" fmla="*/ 54 h 74"/>
                <a:gd name="T8" fmla="*/ 12 w 65"/>
                <a:gd name="T9" fmla="*/ 37 h 74"/>
                <a:gd name="T10" fmla="*/ 12 w 65"/>
                <a:gd name="T11" fmla="*/ 21 h 74"/>
                <a:gd name="T12" fmla="*/ 26 w 65"/>
                <a:gd name="T13" fmla="*/ 29 h 74"/>
                <a:gd name="T14" fmla="*/ 50 w 65"/>
                <a:gd name="T15" fmla="*/ 42 h 74"/>
                <a:gd name="T16" fmla="*/ 53 w 65"/>
                <a:gd name="T17" fmla="*/ 37 h 74"/>
                <a:gd name="T18" fmla="*/ 50 w 65"/>
                <a:gd name="T19" fmla="*/ 32 h 74"/>
                <a:gd name="T20" fmla="*/ 53 w 65"/>
                <a:gd name="T21" fmla="*/ 37 h 74"/>
                <a:gd name="T22" fmla="*/ 56 w 65"/>
                <a:gd name="T23" fmla="*/ 32 h 74"/>
                <a:gd name="T24" fmla="*/ 32 w 65"/>
                <a:gd name="T25" fmla="*/ 19 h 74"/>
                <a:gd name="T26" fmla="*/ 0 w 65"/>
                <a:gd name="T27" fmla="*/ 0 h 74"/>
                <a:gd name="T28" fmla="*/ 0 w 65"/>
                <a:gd name="T29" fmla="*/ 37 h 74"/>
                <a:gd name="T30" fmla="*/ 0 w 65"/>
                <a:gd name="T31" fmla="*/ 74 h 74"/>
                <a:gd name="T32" fmla="*/ 32 w 65"/>
                <a:gd name="T33" fmla="*/ 56 h 74"/>
                <a:gd name="T34" fmla="*/ 65 w 65"/>
                <a:gd name="T35" fmla="*/ 37 h 74"/>
                <a:gd name="T36" fmla="*/ 56 w 65"/>
                <a:gd name="T37" fmla="*/ 32 h 74"/>
                <a:gd name="T38" fmla="*/ 53 w 65"/>
                <a:gd name="T39" fmla="*/ 37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5" h="74">
                  <a:moveTo>
                    <a:pt x="53" y="37"/>
                  </a:moveTo>
                  <a:lnTo>
                    <a:pt x="50" y="32"/>
                  </a:lnTo>
                  <a:lnTo>
                    <a:pt x="26" y="45"/>
                  </a:lnTo>
                  <a:lnTo>
                    <a:pt x="12" y="54"/>
                  </a:lnTo>
                  <a:lnTo>
                    <a:pt x="12" y="37"/>
                  </a:lnTo>
                  <a:lnTo>
                    <a:pt x="12" y="21"/>
                  </a:lnTo>
                  <a:lnTo>
                    <a:pt x="26" y="29"/>
                  </a:lnTo>
                  <a:lnTo>
                    <a:pt x="50" y="42"/>
                  </a:lnTo>
                  <a:lnTo>
                    <a:pt x="53" y="37"/>
                  </a:lnTo>
                  <a:lnTo>
                    <a:pt x="50" y="32"/>
                  </a:lnTo>
                  <a:lnTo>
                    <a:pt x="53" y="37"/>
                  </a:lnTo>
                  <a:lnTo>
                    <a:pt x="56" y="32"/>
                  </a:lnTo>
                  <a:lnTo>
                    <a:pt x="32" y="19"/>
                  </a:lnTo>
                  <a:lnTo>
                    <a:pt x="0" y="0"/>
                  </a:lnTo>
                  <a:lnTo>
                    <a:pt x="0" y="37"/>
                  </a:lnTo>
                  <a:lnTo>
                    <a:pt x="0" y="74"/>
                  </a:lnTo>
                  <a:lnTo>
                    <a:pt x="32" y="56"/>
                  </a:lnTo>
                  <a:lnTo>
                    <a:pt x="65" y="37"/>
                  </a:lnTo>
                  <a:lnTo>
                    <a:pt x="56" y="32"/>
                  </a:lnTo>
                  <a:lnTo>
                    <a:pt x="53" y="37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122"/>
            <p:cNvSpPr>
              <a:spLocks/>
            </p:cNvSpPr>
            <p:nvPr userDrawn="1"/>
          </p:nvSpPr>
          <p:spPr bwMode="auto">
            <a:xfrm>
              <a:off x="10193338" y="3308351"/>
              <a:ext cx="331788" cy="401638"/>
            </a:xfrm>
            <a:custGeom>
              <a:avLst/>
              <a:gdLst>
                <a:gd name="T0" fmla="*/ 0 w 209"/>
                <a:gd name="T1" fmla="*/ 104 h 253"/>
                <a:gd name="T2" fmla="*/ 104 w 209"/>
                <a:gd name="T3" fmla="*/ 0 h 253"/>
                <a:gd name="T4" fmla="*/ 209 w 209"/>
                <a:gd name="T5" fmla="*/ 104 h 253"/>
                <a:gd name="T6" fmla="*/ 167 w 209"/>
                <a:gd name="T7" fmla="*/ 206 h 253"/>
                <a:gd name="T8" fmla="*/ 158 w 209"/>
                <a:gd name="T9" fmla="*/ 253 h 253"/>
                <a:gd name="T10" fmla="*/ 112 w 209"/>
                <a:gd name="T11" fmla="*/ 253 h 253"/>
                <a:gd name="T12" fmla="*/ 97 w 209"/>
                <a:gd name="T13" fmla="*/ 253 h 253"/>
                <a:gd name="T14" fmla="*/ 51 w 209"/>
                <a:gd name="T15" fmla="*/ 253 h 253"/>
                <a:gd name="T16" fmla="*/ 42 w 209"/>
                <a:gd name="T17" fmla="*/ 206 h 253"/>
                <a:gd name="T18" fmla="*/ 0 w 209"/>
                <a:gd name="T19" fmla="*/ 104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9" h="253">
                  <a:moveTo>
                    <a:pt x="0" y="104"/>
                  </a:moveTo>
                  <a:cubicBezTo>
                    <a:pt x="0" y="46"/>
                    <a:pt x="47" y="0"/>
                    <a:pt x="104" y="0"/>
                  </a:cubicBezTo>
                  <a:cubicBezTo>
                    <a:pt x="162" y="0"/>
                    <a:pt x="209" y="46"/>
                    <a:pt x="209" y="104"/>
                  </a:cubicBezTo>
                  <a:cubicBezTo>
                    <a:pt x="209" y="107"/>
                    <a:pt x="206" y="156"/>
                    <a:pt x="167" y="206"/>
                  </a:cubicBezTo>
                  <a:cubicBezTo>
                    <a:pt x="156" y="222"/>
                    <a:pt x="157" y="253"/>
                    <a:pt x="158" y="253"/>
                  </a:cubicBezTo>
                  <a:cubicBezTo>
                    <a:pt x="141" y="253"/>
                    <a:pt x="128" y="253"/>
                    <a:pt x="112" y="253"/>
                  </a:cubicBezTo>
                  <a:cubicBezTo>
                    <a:pt x="107" y="253"/>
                    <a:pt x="102" y="253"/>
                    <a:pt x="97" y="253"/>
                  </a:cubicBezTo>
                  <a:cubicBezTo>
                    <a:pt x="81" y="253"/>
                    <a:pt x="67" y="253"/>
                    <a:pt x="51" y="253"/>
                  </a:cubicBezTo>
                  <a:cubicBezTo>
                    <a:pt x="51" y="253"/>
                    <a:pt x="53" y="222"/>
                    <a:pt x="42" y="206"/>
                  </a:cubicBezTo>
                  <a:cubicBezTo>
                    <a:pt x="2" y="156"/>
                    <a:pt x="0" y="107"/>
                    <a:pt x="0" y="10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Oval 123"/>
            <p:cNvSpPr>
              <a:spLocks noChangeArrowheads="1"/>
            </p:cNvSpPr>
            <p:nvPr userDrawn="1"/>
          </p:nvSpPr>
          <p:spPr bwMode="auto">
            <a:xfrm>
              <a:off x="10261601" y="3354388"/>
              <a:ext cx="233363" cy="23336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124"/>
            <p:cNvSpPr>
              <a:spLocks/>
            </p:cNvSpPr>
            <p:nvPr userDrawn="1"/>
          </p:nvSpPr>
          <p:spPr bwMode="auto">
            <a:xfrm>
              <a:off x="10183813" y="3298826"/>
              <a:ext cx="350838" cy="420688"/>
            </a:xfrm>
            <a:custGeom>
              <a:avLst/>
              <a:gdLst>
                <a:gd name="T0" fmla="*/ 41 w 221"/>
                <a:gd name="T1" fmla="*/ 40 h 265"/>
                <a:gd name="T2" fmla="*/ 209 w 221"/>
                <a:gd name="T3" fmla="*/ 110 h 265"/>
                <a:gd name="T4" fmla="*/ 168 w 221"/>
                <a:gd name="T5" fmla="*/ 209 h 265"/>
                <a:gd name="T6" fmla="*/ 157 w 221"/>
                <a:gd name="T7" fmla="*/ 257 h 265"/>
                <a:gd name="T8" fmla="*/ 158 w 221"/>
                <a:gd name="T9" fmla="*/ 259 h 265"/>
                <a:gd name="T10" fmla="*/ 159 w 221"/>
                <a:gd name="T11" fmla="*/ 262 h 265"/>
                <a:gd name="T12" fmla="*/ 164 w 221"/>
                <a:gd name="T13" fmla="*/ 253 h 265"/>
                <a:gd name="T14" fmla="*/ 57 w 221"/>
                <a:gd name="T15" fmla="*/ 253 h 265"/>
                <a:gd name="T16" fmla="*/ 62 w 221"/>
                <a:gd name="T17" fmla="*/ 262 h 265"/>
                <a:gd name="T18" fmla="*/ 63 w 221"/>
                <a:gd name="T19" fmla="*/ 259 h 265"/>
                <a:gd name="T20" fmla="*/ 62 w 221"/>
                <a:gd name="T21" fmla="*/ 232 h 265"/>
                <a:gd name="T22" fmla="*/ 53 w 221"/>
                <a:gd name="T23" fmla="*/ 209 h 265"/>
                <a:gd name="T24" fmla="*/ 12 w 221"/>
                <a:gd name="T25" fmla="*/ 113 h 265"/>
                <a:gd name="T26" fmla="*/ 0 w 221"/>
                <a:gd name="T27" fmla="*/ 110 h 265"/>
                <a:gd name="T28" fmla="*/ 48 w 221"/>
                <a:gd name="T29" fmla="*/ 212 h 265"/>
                <a:gd name="T30" fmla="*/ 51 w 221"/>
                <a:gd name="T31" fmla="*/ 252 h 265"/>
                <a:gd name="T32" fmla="*/ 51 w 221"/>
                <a:gd name="T33" fmla="*/ 258 h 265"/>
                <a:gd name="T34" fmla="*/ 51 w 221"/>
                <a:gd name="T35" fmla="*/ 258 h 265"/>
                <a:gd name="T36" fmla="*/ 57 w 221"/>
                <a:gd name="T37" fmla="*/ 258 h 265"/>
                <a:gd name="T38" fmla="*/ 57 w 221"/>
                <a:gd name="T39" fmla="*/ 258 h 265"/>
                <a:gd name="T40" fmla="*/ 51 w 221"/>
                <a:gd name="T41" fmla="*/ 256 h 265"/>
                <a:gd name="T42" fmla="*/ 51 w 221"/>
                <a:gd name="T43" fmla="*/ 256 h 265"/>
                <a:gd name="T44" fmla="*/ 51 w 221"/>
                <a:gd name="T45" fmla="*/ 256 h 265"/>
                <a:gd name="T46" fmla="*/ 57 w 221"/>
                <a:gd name="T47" fmla="*/ 259 h 265"/>
                <a:gd name="T48" fmla="*/ 57 w 221"/>
                <a:gd name="T49" fmla="*/ 259 h 265"/>
                <a:gd name="T50" fmla="*/ 57 w 221"/>
                <a:gd name="T51" fmla="*/ 253 h 265"/>
                <a:gd name="T52" fmla="*/ 57 w 221"/>
                <a:gd name="T53" fmla="*/ 253 h 265"/>
                <a:gd name="T54" fmla="*/ 118 w 221"/>
                <a:gd name="T55" fmla="*/ 265 h 265"/>
                <a:gd name="T56" fmla="*/ 164 w 221"/>
                <a:gd name="T57" fmla="*/ 259 h 265"/>
                <a:gd name="T58" fmla="*/ 164 w 221"/>
                <a:gd name="T59" fmla="*/ 259 h 265"/>
                <a:gd name="T60" fmla="*/ 169 w 221"/>
                <a:gd name="T61" fmla="*/ 255 h 265"/>
                <a:gd name="T62" fmla="*/ 169 w 221"/>
                <a:gd name="T63" fmla="*/ 255 h 265"/>
                <a:gd name="T64" fmla="*/ 169 w 221"/>
                <a:gd name="T65" fmla="*/ 255 h 265"/>
                <a:gd name="T66" fmla="*/ 164 w 221"/>
                <a:gd name="T67" fmla="*/ 258 h 265"/>
                <a:gd name="T68" fmla="*/ 164 w 221"/>
                <a:gd name="T69" fmla="*/ 258 h 265"/>
                <a:gd name="T70" fmla="*/ 169 w 221"/>
                <a:gd name="T71" fmla="*/ 258 h 265"/>
                <a:gd name="T72" fmla="*/ 169 w 221"/>
                <a:gd name="T73" fmla="*/ 258 h 265"/>
                <a:gd name="T74" fmla="*/ 169 w 221"/>
                <a:gd name="T75" fmla="*/ 258 h 265"/>
                <a:gd name="T76" fmla="*/ 169 w 221"/>
                <a:gd name="T77" fmla="*/ 253 h 265"/>
                <a:gd name="T78" fmla="*/ 173 w 221"/>
                <a:gd name="T79" fmla="*/ 212 h 265"/>
                <a:gd name="T80" fmla="*/ 220 w 221"/>
                <a:gd name="T81" fmla="*/ 121 h 265"/>
                <a:gd name="T82" fmla="*/ 110 w 221"/>
                <a:gd name="T83" fmla="*/ 0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21" h="265">
                  <a:moveTo>
                    <a:pt x="6" y="110"/>
                  </a:moveTo>
                  <a:cubicBezTo>
                    <a:pt x="12" y="110"/>
                    <a:pt x="12" y="110"/>
                    <a:pt x="12" y="110"/>
                  </a:cubicBezTo>
                  <a:cubicBezTo>
                    <a:pt x="12" y="83"/>
                    <a:pt x="23" y="58"/>
                    <a:pt x="41" y="40"/>
                  </a:cubicBezTo>
                  <a:cubicBezTo>
                    <a:pt x="59" y="23"/>
                    <a:pt x="83" y="12"/>
                    <a:pt x="110" y="12"/>
                  </a:cubicBezTo>
                  <a:cubicBezTo>
                    <a:pt x="138" y="12"/>
                    <a:pt x="162" y="23"/>
                    <a:pt x="180" y="40"/>
                  </a:cubicBezTo>
                  <a:cubicBezTo>
                    <a:pt x="198" y="58"/>
                    <a:pt x="209" y="83"/>
                    <a:pt x="209" y="110"/>
                  </a:cubicBezTo>
                  <a:cubicBezTo>
                    <a:pt x="209" y="110"/>
                    <a:pt x="209" y="111"/>
                    <a:pt x="209" y="113"/>
                  </a:cubicBezTo>
                  <a:cubicBezTo>
                    <a:pt x="208" y="124"/>
                    <a:pt x="202" y="166"/>
                    <a:pt x="168" y="209"/>
                  </a:cubicBezTo>
                  <a:cubicBezTo>
                    <a:pt x="168" y="209"/>
                    <a:pt x="168" y="209"/>
                    <a:pt x="168" y="209"/>
                  </a:cubicBezTo>
                  <a:cubicBezTo>
                    <a:pt x="163" y="216"/>
                    <a:pt x="161" y="224"/>
                    <a:pt x="159" y="232"/>
                  </a:cubicBezTo>
                  <a:cubicBezTo>
                    <a:pt x="158" y="240"/>
                    <a:pt x="157" y="248"/>
                    <a:pt x="157" y="253"/>
                  </a:cubicBezTo>
                  <a:cubicBezTo>
                    <a:pt x="157" y="255"/>
                    <a:pt x="157" y="256"/>
                    <a:pt x="157" y="257"/>
                  </a:cubicBezTo>
                  <a:cubicBezTo>
                    <a:pt x="157" y="258"/>
                    <a:pt x="157" y="258"/>
                    <a:pt x="158" y="259"/>
                  </a:cubicBezTo>
                  <a:cubicBezTo>
                    <a:pt x="158" y="259"/>
                    <a:pt x="158" y="259"/>
                    <a:pt x="158" y="259"/>
                  </a:cubicBezTo>
                  <a:cubicBezTo>
                    <a:pt x="158" y="259"/>
                    <a:pt x="158" y="259"/>
                    <a:pt x="158" y="259"/>
                  </a:cubicBezTo>
                  <a:cubicBezTo>
                    <a:pt x="158" y="260"/>
                    <a:pt x="158" y="260"/>
                    <a:pt x="158" y="260"/>
                  </a:cubicBezTo>
                  <a:cubicBezTo>
                    <a:pt x="158" y="260"/>
                    <a:pt x="158" y="260"/>
                    <a:pt x="158" y="261"/>
                  </a:cubicBezTo>
                  <a:cubicBezTo>
                    <a:pt x="158" y="261"/>
                    <a:pt x="158" y="262"/>
                    <a:pt x="159" y="262"/>
                  </a:cubicBezTo>
                  <a:cubicBezTo>
                    <a:pt x="159" y="263"/>
                    <a:pt x="160" y="263"/>
                    <a:pt x="160" y="264"/>
                  </a:cubicBezTo>
                  <a:cubicBezTo>
                    <a:pt x="161" y="264"/>
                    <a:pt x="162" y="265"/>
                    <a:pt x="164" y="265"/>
                  </a:cubicBezTo>
                  <a:cubicBezTo>
                    <a:pt x="164" y="253"/>
                    <a:pt x="164" y="253"/>
                    <a:pt x="164" y="253"/>
                  </a:cubicBezTo>
                  <a:cubicBezTo>
                    <a:pt x="147" y="253"/>
                    <a:pt x="134" y="253"/>
                    <a:pt x="118" y="253"/>
                  </a:cubicBezTo>
                  <a:cubicBezTo>
                    <a:pt x="113" y="253"/>
                    <a:pt x="108" y="253"/>
                    <a:pt x="103" y="253"/>
                  </a:cubicBezTo>
                  <a:cubicBezTo>
                    <a:pt x="87" y="253"/>
                    <a:pt x="73" y="253"/>
                    <a:pt x="57" y="253"/>
                  </a:cubicBezTo>
                  <a:cubicBezTo>
                    <a:pt x="57" y="265"/>
                    <a:pt x="57" y="265"/>
                    <a:pt x="57" y="265"/>
                  </a:cubicBezTo>
                  <a:cubicBezTo>
                    <a:pt x="59" y="265"/>
                    <a:pt x="60" y="264"/>
                    <a:pt x="61" y="263"/>
                  </a:cubicBezTo>
                  <a:cubicBezTo>
                    <a:pt x="61" y="263"/>
                    <a:pt x="62" y="262"/>
                    <a:pt x="62" y="262"/>
                  </a:cubicBezTo>
                  <a:cubicBezTo>
                    <a:pt x="62" y="261"/>
                    <a:pt x="63" y="261"/>
                    <a:pt x="63" y="261"/>
                  </a:cubicBezTo>
                  <a:cubicBezTo>
                    <a:pt x="63" y="260"/>
                    <a:pt x="63" y="260"/>
                    <a:pt x="63" y="260"/>
                  </a:cubicBezTo>
                  <a:cubicBezTo>
                    <a:pt x="63" y="259"/>
                    <a:pt x="63" y="259"/>
                    <a:pt x="63" y="259"/>
                  </a:cubicBezTo>
                  <a:cubicBezTo>
                    <a:pt x="63" y="259"/>
                    <a:pt x="63" y="259"/>
                    <a:pt x="63" y="258"/>
                  </a:cubicBezTo>
                  <a:cubicBezTo>
                    <a:pt x="63" y="257"/>
                    <a:pt x="63" y="255"/>
                    <a:pt x="63" y="252"/>
                  </a:cubicBezTo>
                  <a:cubicBezTo>
                    <a:pt x="63" y="247"/>
                    <a:pt x="63" y="240"/>
                    <a:pt x="62" y="232"/>
                  </a:cubicBezTo>
                  <a:cubicBezTo>
                    <a:pt x="60" y="224"/>
                    <a:pt x="58" y="216"/>
                    <a:pt x="53" y="209"/>
                  </a:cubicBezTo>
                  <a:cubicBezTo>
                    <a:pt x="53" y="209"/>
                    <a:pt x="53" y="209"/>
                    <a:pt x="53" y="209"/>
                  </a:cubicBezTo>
                  <a:cubicBezTo>
                    <a:pt x="53" y="209"/>
                    <a:pt x="53" y="209"/>
                    <a:pt x="53" y="209"/>
                  </a:cubicBezTo>
                  <a:cubicBezTo>
                    <a:pt x="33" y="184"/>
                    <a:pt x="23" y="160"/>
                    <a:pt x="18" y="142"/>
                  </a:cubicBezTo>
                  <a:cubicBezTo>
                    <a:pt x="15" y="133"/>
                    <a:pt x="14" y="125"/>
                    <a:pt x="13" y="119"/>
                  </a:cubicBezTo>
                  <a:cubicBezTo>
                    <a:pt x="12" y="117"/>
                    <a:pt x="12" y="114"/>
                    <a:pt x="12" y="113"/>
                  </a:cubicBezTo>
                  <a:cubicBezTo>
                    <a:pt x="12" y="111"/>
                    <a:pt x="12" y="110"/>
                    <a:pt x="12" y="110"/>
                  </a:cubicBezTo>
                  <a:cubicBezTo>
                    <a:pt x="6" y="110"/>
                    <a:pt x="6" y="110"/>
                    <a:pt x="6" y="110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0" y="111"/>
                    <a:pt x="0" y="112"/>
                    <a:pt x="0" y="114"/>
                  </a:cubicBezTo>
                  <a:cubicBezTo>
                    <a:pt x="1" y="127"/>
                    <a:pt x="8" y="171"/>
                    <a:pt x="43" y="216"/>
                  </a:cubicBezTo>
                  <a:cubicBezTo>
                    <a:pt x="48" y="212"/>
                    <a:pt x="48" y="212"/>
                    <a:pt x="48" y="212"/>
                  </a:cubicBezTo>
                  <a:cubicBezTo>
                    <a:pt x="43" y="216"/>
                    <a:pt x="43" y="216"/>
                    <a:pt x="43" y="216"/>
                  </a:cubicBezTo>
                  <a:cubicBezTo>
                    <a:pt x="46" y="220"/>
                    <a:pt x="48" y="227"/>
                    <a:pt x="50" y="234"/>
                  </a:cubicBezTo>
                  <a:cubicBezTo>
                    <a:pt x="51" y="241"/>
                    <a:pt x="51" y="248"/>
                    <a:pt x="51" y="252"/>
                  </a:cubicBezTo>
                  <a:cubicBezTo>
                    <a:pt x="51" y="254"/>
                    <a:pt x="51" y="256"/>
                    <a:pt x="51" y="257"/>
                  </a:cubicBezTo>
                  <a:cubicBezTo>
                    <a:pt x="51" y="257"/>
                    <a:pt x="51" y="257"/>
                    <a:pt x="51" y="258"/>
                  </a:cubicBezTo>
                  <a:cubicBezTo>
                    <a:pt x="51" y="258"/>
                    <a:pt x="51" y="258"/>
                    <a:pt x="51" y="258"/>
                  </a:cubicBezTo>
                  <a:cubicBezTo>
                    <a:pt x="55" y="258"/>
                    <a:pt x="55" y="258"/>
                    <a:pt x="55" y="258"/>
                  </a:cubicBezTo>
                  <a:cubicBezTo>
                    <a:pt x="51" y="258"/>
                    <a:pt x="51" y="258"/>
                    <a:pt x="51" y="258"/>
                  </a:cubicBezTo>
                  <a:cubicBezTo>
                    <a:pt x="51" y="258"/>
                    <a:pt x="51" y="258"/>
                    <a:pt x="51" y="258"/>
                  </a:cubicBezTo>
                  <a:cubicBezTo>
                    <a:pt x="55" y="258"/>
                    <a:pt x="55" y="258"/>
                    <a:pt x="55" y="258"/>
                  </a:cubicBezTo>
                  <a:cubicBezTo>
                    <a:pt x="51" y="258"/>
                    <a:pt x="51" y="258"/>
                    <a:pt x="51" y="258"/>
                  </a:cubicBezTo>
                  <a:cubicBezTo>
                    <a:pt x="57" y="258"/>
                    <a:pt x="57" y="258"/>
                    <a:pt x="57" y="258"/>
                  </a:cubicBezTo>
                  <a:cubicBezTo>
                    <a:pt x="51" y="257"/>
                    <a:pt x="51" y="257"/>
                    <a:pt x="51" y="257"/>
                  </a:cubicBezTo>
                  <a:cubicBezTo>
                    <a:pt x="51" y="258"/>
                    <a:pt x="51" y="258"/>
                    <a:pt x="51" y="258"/>
                  </a:cubicBezTo>
                  <a:cubicBezTo>
                    <a:pt x="57" y="258"/>
                    <a:pt x="57" y="258"/>
                    <a:pt x="57" y="258"/>
                  </a:cubicBezTo>
                  <a:cubicBezTo>
                    <a:pt x="51" y="257"/>
                    <a:pt x="51" y="257"/>
                    <a:pt x="51" y="257"/>
                  </a:cubicBezTo>
                  <a:cubicBezTo>
                    <a:pt x="57" y="259"/>
                    <a:pt x="57" y="259"/>
                    <a:pt x="57" y="259"/>
                  </a:cubicBezTo>
                  <a:cubicBezTo>
                    <a:pt x="51" y="256"/>
                    <a:pt x="51" y="256"/>
                    <a:pt x="51" y="256"/>
                  </a:cubicBezTo>
                  <a:cubicBezTo>
                    <a:pt x="51" y="257"/>
                    <a:pt x="51" y="257"/>
                    <a:pt x="51" y="257"/>
                  </a:cubicBezTo>
                  <a:cubicBezTo>
                    <a:pt x="57" y="259"/>
                    <a:pt x="57" y="259"/>
                    <a:pt x="57" y="259"/>
                  </a:cubicBezTo>
                  <a:cubicBezTo>
                    <a:pt x="51" y="256"/>
                    <a:pt x="51" y="256"/>
                    <a:pt x="51" y="256"/>
                  </a:cubicBezTo>
                  <a:cubicBezTo>
                    <a:pt x="57" y="259"/>
                    <a:pt x="57" y="259"/>
                    <a:pt x="57" y="259"/>
                  </a:cubicBezTo>
                  <a:cubicBezTo>
                    <a:pt x="52" y="255"/>
                    <a:pt x="52" y="255"/>
                    <a:pt x="52" y="255"/>
                  </a:cubicBezTo>
                  <a:cubicBezTo>
                    <a:pt x="52" y="256"/>
                    <a:pt x="52" y="256"/>
                    <a:pt x="51" y="256"/>
                  </a:cubicBezTo>
                  <a:cubicBezTo>
                    <a:pt x="57" y="259"/>
                    <a:pt x="57" y="259"/>
                    <a:pt x="57" y="259"/>
                  </a:cubicBezTo>
                  <a:cubicBezTo>
                    <a:pt x="52" y="255"/>
                    <a:pt x="52" y="255"/>
                    <a:pt x="52" y="255"/>
                  </a:cubicBezTo>
                  <a:cubicBezTo>
                    <a:pt x="57" y="259"/>
                    <a:pt x="57" y="259"/>
                    <a:pt x="57" y="259"/>
                  </a:cubicBezTo>
                  <a:cubicBezTo>
                    <a:pt x="53" y="254"/>
                    <a:pt x="53" y="254"/>
                    <a:pt x="53" y="254"/>
                  </a:cubicBezTo>
                  <a:cubicBezTo>
                    <a:pt x="53" y="254"/>
                    <a:pt x="52" y="255"/>
                    <a:pt x="52" y="255"/>
                  </a:cubicBezTo>
                  <a:cubicBezTo>
                    <a:pt x="57" y="259"/>
                    <a:pt x="57" y="259"/>
                    <a:pt x="57" y="259"/>
                  </a:cubicBezTo>
                  <a:cubicBezTo>
                    <a:pt x="53" y="254"/>
                    <a:pt x="53" y="254"/>
                    <a:pt x="53" y="254"/>
                  </a:cubicBezTo>
                  <a:cubicBezTo>
                    <a:pt x="57" y="259"/>
                    <a:pt x="57" y="259"/>
                    <a:pt x="57" y="259"/>
                  </a:cubicBezTo>
                  <a:cubicBezTo>
                    <a:pt x="57" y="253"/>
                    <a:pt x="57" y="253"/>
                    <a:pt x="57" y="253"/>
                  </a:cubicBezTo>
                  <a:cubicBezTo>
                    <a:pt x="55" y="253"/>
                    <a:pt x="54" y="253"/>
                    <a:pt x="53" y="254"/>
                  </a:cubicBezTo>
                  <a:cubicBezTo>
                    <a:pt x="57" y="259"/>
                    <a:pt x="57" y="259"/>
                    <a:pt x="57" y="259"/>
                  </a:cubicBezTo>
                  <a:cubicBezTo>
                    <a:pt x="57" y="253"/>
                    <a:pt x="57" y="253"/>
                    <a:pt x="57" y="253"/>
                  </a:cubicBezTo>
                  <a:cubicBezTo>
                    <a:pt x="57" y="265"/>
                    <a:pt x="57" y="265"/>
                    <a:pt x="57" y="265"/>
                  </a:cubicBezTo>
                  <a:cubicBezTo>
                    <a:pt x="73" y="265"/>
                    <a:pt x="87" y="265"/>
                    <a:pt x="103" y="265"/>
                  </a:cubicBezTo>
                  <a:cubicBezTo>
                    <a:pt x="108" y="265"/>
                    <a:pt x="113" y="265"/>
                    <a:pt x="118" y="265"/>
                  </a:cubicBezTo>
                  <a:cubicBezTo>
                    <a:pt x="134" y="265"/>
                    <a:pt x="147" y="265"/>
                    <a:pt x="164" y="265"/>
                  </a:cubicBezTo>
                  <a:cubicBezTo>
                    <a:pt x="164" y="253"/>
                    <a:pt x="164" y="253"/>
                    <a:pt x="164" y="253"/>
                  </a:cubicBezTo>
                  <a:cubicBezTo>
                    <a:pt x="164" y="259"/>
                    <a:pt x="164" y="259"/>
                    <a:pt x="164" y="259"/>
                  </a:cubicBezTo>
                  <a:cubicBezTo>
                    <a:pt x="167" y="253"/>
                    <a:pt x="167" y="253"/>
                    <a:pt x="167" y="253"/>
                  </a:cubicBezTo>
                  <a:cubicBezTo>
                    <a:pt x="166" y="253"/>
                    <a:pt x="165" y="253"/>
                    <a:pt x="164" y="253"/>
                  </a:cubicBezTo>
                  <a:cubicBezTo>
                    <a:pt x="164" y="259"/>
                    <a:pt x="164" y="259"/>
                    <a:pt x="164" y="259"/>
                  </a:cubicBezTo>
                  <a:cubicBezTo>
                    <a:pt x="167" y="253"/>
                    <a:pt x="167" y="253"/>
                    <a:pt x="167" y="253"/>
                  </a:cubicBezTo>
                  <a:cubicBezTo>
                    <a:pt x="164" y="259"/>
                    <a:pt x="164" y="259"/>
                    <a:pt x="164" y="259"/>
                  </a:cubicBezTo>
                  <a:cubicBezTo>
                    <a:pt x="169" y="255"/>
                    <a:pt x="169" y="255"/>
                    <a:pt x="169" y="255"/>
                  </a:cubicBezTo>
                  <a:cubicBezTo>
                    <a:pt x="168" y="255"/>
                    <a:pt x="168" y="254"/>
                    <a:pt x="167" y="253"/>
                  </a:cubicBezTo>
                  <a:cubicBezTo>
                    <a:pt x="164" y="259"/>
                    <a:pt x="164" y="259"/>
                    <a:pt x="164" y="259"/>
                  </a:cubicBezTo>
                  <a:cubicBezTo>
                    <a:pt x="169" y="255"/>
                    <a:pt x="169" y="255"/>
                    <a:pt x="169" y="255"/>
                  </a:cubicBezTo>
                  <a:cubicBezTo>
                    <a:pt x="164" y="259"/>
                    <a:pt x="164" y="259"/>
                    <a:pt x="164" y="259"/>
                  </a:cubicBezTo>
                  <a:cubicBezTo>
                    <a:pt x="169" y="257"/>
                    <a:pt x="169" y="257"/>
                    <a:pt x="169" y="257"/>
                  </a:cubicBezTo>
                  <a:cubicBezTo>
                    <a:pt x="169" y="257"/>
                    <a:pt x="169" y="256"/>
                    <a:pt x="169" y="255"/>
                  </a:cubicBezTo>
                  <a:cubicBezTo>
                    <a:pt x="164" y="259"/>
                    <a:pt x="164" y="259"/>
                    <a:pt x="164" y="259"/>
                  </a:cubicBezTo>
                  <a:cubicBezTo>
                    <a:pt x="169" y="257"/>
                    <a:pt x="169" y="257"/>
                    <a:pt x="169" y="257"/>
                  </a:cubicBezTo>
                  <a:cubicBezTo>
                    <a:pt x="164" y="258"/>
                    <a:pt x="164" y="258"/>
                    <a:pt x="164" y="258"/>
                  </a:cubicBezTo>
                  <a:cubicBezTo>
                    <a:pt x="169" y="258"/>
                    <a:pt x="169" y="258"/>
                    <a:pt x="169" y="258"/>
                  </a:cubicBezTo>
                  <a:cubicBezTo>
                    <a:pt x="169" y="257"/>
                    <a:pt x="169" y="257"/>
                    <a:pt x="169" y="257"/>
                  </a:cubicBezTo>
                  <a:cubicBezTo>
                    <a:pt x="164" y="258"/>
                    <a:pt x="164" y="258"/>
                    <a:pt x="164" y="258"/>
                  </a:cubicBezTo>
                  <a:cubicBezTo>
                    <a:pt x="169" y="258"/>
                    <a:pt x="169" y="258"/>
                    <a:pt x="169" y="258"/>
                  </a:cubicBezTo>
                  <a:cubicBezTo>
                    <a:pt x="165" y="258"/>
                    <a:pt x="165" y="258"/>
                    <a:pt x="165" y="258"/>
                  </a:cubicBezTo>
                  <a:cubicBezTo>
                    <a:pt x="169" y="258"/>
                    <a:pt x="169" y="258"/>
                    <a:pt x="169" y="258"/>
                  </a:cubicBezTo>
                  <a:cubicBezTo>
                    <a:pt x="169" y="258"/>
                    <a:pt x="169" y="258"/>
                    <a:pt x="169" y="258"/>
                  </a:cubicBezTo>
                  <a:cubicBezTo>
                    <a:pt x="165" y="258"/>
                    <a:pt x="165" y="258"/>
                    <a:pt x="165" y="258"/>
                  </a:cubicBezTo>
                  <a:cubicBezTo>
                    <a:pt x="169" y="258"/>
                    <a:pt x="169" y="258"/>
                    <a:pt x="169" y="258"/>
                  </a:cubicBezTo>
                  <a:cubicBezTo>
                    <a:pt x="168" y="258"/>
                    <a:pt x="168" y="258"/>
                    <a:pt x="168" y="258"/>
                  </a:cubicBezTo>
                  <a:cubicBezTo>
                    <a:pt x="169" y="258"/>
                    <a:pt x="169" y="258"/>
                    <a:pt x="169" y="258"/>
                  </a:cubicBezTo>
                  <a:cubicBezTo>
                    <a:pt x="169" y="258"/>
                    <a:pt x="169" y="258"/>
                    <a:pt x="169" y="258"/>
                  </a:cubicBezTo>
                  <a:cubicBezTo>
                    <a:pt x="168" y="258"/>
                    <a:pt x="168" y="258"/>
                    <a:pt x="168" y="258"/>
                  </a:cubicBezTo>
                  <a:cubicBezTo>
                    <a:pt x="169" y="258"/>
                    <a:pt x="169" y="258"/>
                    <a:pt x="169" y="258"/>
                  </a:cubicBezTo>
                  <a:cubicBezTo>
                    <a:pt x="169" y="258"/>
                    <a:pt x="169" y="256"/>
                    <a:pt x="169" y="253"/>
                  </a:cubicBezTo>
                  <a:cubicBezTo>
                    <a:pt x="169" y="249"/>
                    <a:pt x="170" y="242"/>
                    <a:pt x="171" y="234"/>
                  </a:cubicBezTo>
                  <a:cubicBezTo>
                    <a:pt x="172" y="227"/>
                    <a:pt x="175" y="220"/>
                    <a:pt x="178" y="216"/>
                  </a:cubicBezTo>
                  <a:cubicBezTo>
                    <a:pt x="173" y="212"/>
                    <a:pt x="173" y="212"/>
                    <a:pt x="173" y="212"/>
                  </a:cubicBezTo>
                  <a:cubicBezTo>
                    <a:pt x="178" y="216"/>
                    <a:pt x="178" y="216"/>
                    <a:pt x="178" y="216"/>
                  </a:cubicBezTo>
                  <a:cubicBezTo>
                    <a:pt x="198" y="190"/>
                    <a:pt x="209" y="165"/>
                    <a:pt x="215" y="145"/>
                  </a:cubicBezTo>
                  <a:cubicBezTo>
                    <a:pt x="217" y="135"/>
                    <a:pt x="219" y="127"/>
                    <a:pt x="220" y="121"/>
                  </a:cubicBezTo>
                  <a:cubicBezTo>
                    <a:pt x="220" y="118"/>
                    <a:pt x="221" y="116"/>
                    <a:pt x="221" y="114"/>
                  </a:cubicBezTo>
                  <a:cubicBezTo>
                    <a:pt x="221" y="112"/>
                    <a:pt x="221" y="111"/>
                    <a:pt x="221" y="110"/>
                  </a:cubicBezTo>
                  <a:cubicBezTo>
                    <a:pt x="221" y="49"/>
                    <a:pt x="171" y="0"/>
                    <a:pt x="110" y="0"/>
                  </a:cubicBezTo>
                  <a:cubicBezTo>
                    <a:pt x="49" y="0"/>
                    <a:pt x="0" y="49"/>
                    <a:pt x="0" y="110"/>
                  </a:cubicBezTo>
                  <a:lnTo>
                    <a:pt x="6" y="110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125"/>
            <p:cNvSpPr>
              <a:spLocks/>
            </p:cNvSpPr>
            <p:nvPr userDrawn="1"/>
          </p:nvSpPr>
          <p:spPr bwMode="auto">
            <a:xfrm>
              <a:off x="10285413" y="3516313"/>
              <a:ext cx="31750" cy="192088"/>
            </a:xfrm>
            <a:custGeom>
              <a:avLst/>
              <a:gdLst>
                <a:gd name="T0" fmla="*/ 20 w 20"/>
                <a:gd name="T1" fmla="*/ 121 h 121"/>
                <a:gd name="T2" fmla="*/ 0 w 20"/>
                <a:gd name="T3" fmla="*/ 0 h 121"/>
                <a:gd name="T4" fmla="*/ 20 w 20"/>
                <a:gd name="T5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21">
                  <a:moveTo>
                    <a:pt x="20" y="121"/>
                  </a:moveTo>
                  <a:lnTo>
                    <a:pt x="0" y="0"/>
                  </a:lnTo>
                  <a:lnTo>
                    <a:pt x="20" y="121"/>
                  </a:lnTo>
                  <a:close/>
                </a:path>
              </a:pathLst>
            </a:custGeom>
            <a:solidFill>
              <a:srgbClr val="41A9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Line 126"/>
            <p:cNvSpPr>
              <a:spLocks noChangeShapeType="1"/>
            </p:cNvSpPr>
            <p:nvPr userDrawn="1"/>
          </p:nvSpPr>
          <p:spPr bwMode="auto">
            <a:xfrm flipH="1" flipV="1">
              <a:off x="10285413" y="3516313"/>
              <a:ext cx="31750" cy="19208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Freeform 127"/>
            <p:cNvSpPr>
              <a:spLocks/>
            </p:cNvSpPr>
            <p:nvPr userDrawn="1"/>
          </p:nvSpPr>
          <p:spPr bwMode="auto">
            <a:xfrm>
              <a:off x="10277476" y="3514726"/>
              <a:ext cx="49213" cy="195263"/>
            </a:xfrm>
            <a:custGeom>
              <a:avLst/>
              <a:gdLst>
                <a:gd name="T0" fmla="*/ 31 w 31"/>
                <a:gd name="T1" fmla="*/ 121 h 123"/>
                <a:gd name="T2" fmla="*/ 11 w 31"/>
                <a:gd name="T3" fmla="*/ 0 h 123"/>
                <a:gd name="T4" fmla="*/ 0 w 31"/>
                <a:gd name="T5" fmla="*/ 2 h 123"/>
                <a:gd name="T6" fmla="*/ 19 w 31"/>
                <a:gd name="T7" fmla="*/ 123 h 123"/>
                <a:gd name="T8" fmla="*/ 31 w 31"/>
                <a:gd name="T9" fmla="*/ 121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23">
                  <a:moveTo>
                    <a:pt x="31" y="121"/>
                  </a:moveTo>
                  <a:lnTo>
                    <a:pt x="11" y="0"/>
                  </a:lnTo>
                  <a:lnTo>
                    <a:pt x="0" y="2"/>
                  </a:lnTo>
                  <a:lnTo>
                    <a:pt x="19" y="123"/>
                  </a:lnTo>
                  <a:lnTo>
                    <a:pt x="31" y="121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Freeform 128"/>
            <p:cNvSpPr>
              <a:spLocks/>
            </p:cNvSpPr>
            <p:nvPr userDrawn="1"/>
          </p:nvSpPr>
          <p:spPr bwMode="auto">
            <a:xfrm>
              <a:off x="10277476" y="3514726"/>
              <a:ext cx="49213" cy="195263"/>
            </a:xfrm>
            <a:custGeom>
              <a:avLst/>
              <a:gdLst>
                <a:gd name="T0" fmla="*/ 31 w 31"/>
                <a:gd name="T1" fmla="*/ 121 h 123"/>
                <a:gd name="T2" fmla="*/ 11 w 31"/>
                <a:gd name="T3" fmla="*/ 0 h 123"/>
                <a:gd name="T4" fmla="*/ 0 w 31"/>
                <a:gd name="T5" fmla="*/ 2 h 123"/>
                <a:gd name="T6" fmla="*/ 19 w 31"/>
                <a:gd name="T7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123">
                  <a:moveTo>
                    <a:pt x="31" y="121"/>
                  </a:moveTo>
                  <a:lnTo>
                    <a:pt x="11" y="0"/>
                  </a:lnTo>
                  <a:lnTo>
                    <a:pt x="0" y="2"/>
                  </a:lnTo>
                  <a:lnTo>
                    <a:pt x="19" y="12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" name="Freeform 129"/>
            <p:cNvSpPr>
              <a:spLocks/>
            </p:cNvSpPr>
            <p:nvPr userDrawn="1"/>
          </p:nvSpPr>
          <p:spPr bwMode="auto">
            <a:xfrm>
              <a:off x="10401301" y="3516313"/>
              <a:ext cx="30163" cy="192088"/>
            </a:xfrm>
            <a:custGeom>
              <a:avLst/>
              <a:gdLst>
                <a:gd name="T0" fmla="*/ 0 w 19"/>
                <a:gd name="T1" fmla="*/ 121 h 121"/>
                <a:gd name="T2" fmla="*/ 19 w 19"/>
                <a:gd name="T3" fmla="*/ 0 h 121"/>
                <a:gd name="T4" fmla="*/ 0 w 19"/>
                <a:gd name="T5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121">
                  <a:moveTo>
                    <a:pt x="0" y="121"/>
                  </a:moveTo>
                  <a:lnTo>
                    <a:pt x="19" y="0"/>
                  </a:lnTo>
                  <a:lnTo>
                    <a:pt x="0" y="121"/>
                  </a:lnTo>
                  <a:close/>
                </a:path>
              </a:pathLst>
            </a:custGeom>
            <a:solidFill>
              <a:srgbClr val="41A9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" name="Line 130"/>
            <p:cNvSpPr>
              <a:spLocks noChangeShapeType="1"/>
            </p:cNvSpPr>
            <p:nvPr userDrawn="1"/>
          </p:nvSpPr>
          <p:spPr bwMode="auto">
            <a:xfrm flipV="1">
              <a:off x="10401301" y="3516313"/>
              <a:ext cx="30163" cy="19208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Freeform 131"/>
            <p:cNvSpPr>
              <a:spLocks/>
            </p:cNvSpPr>
            <p:nvPr userDrawn="1"/>
          </p:nvSpPr>
          <p:spPr bwMode="auto">
            <a:xfrm>
              <a:off x="10391776" y="3514726"/>
              <a:ext cx="49213" cy="195263"/>
            </a:xfrm>
            <a:custGeom>
              <a:avLst/>
              <a:gdLst>
                <a:gd name="T0" fmla="*/ 12 w 31"/>
                <a:gd name="T1" fmla="*/ 123 h 123"/>
                <a:gd name="T2" fmla="*/ 31 w 31"/>
                <a:gd name="T3" fmla="*/ 2 h 123"/>
                <a:gd name="T4" fmla="*/ 19 w 31"/>
                <a:gd name="T5" fmla="*/ 0 h 123"/>
                <a:gd name="T6" fmla="*/ 0 w 31"/>
                <a:gd name="T7" fmla="*/ 121 h 123"/>
                <a:gd name="T8" fmla="*/ 12 w 31"/>
                <a:gd name="T9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23">
                  <a:moveTo>
                    <a:pt x="12" y="123"/>
                  </a:moveTo>
                  <a:lnTo>
                    <a:pt x="31" y="2"/>
                  </a:lnTo>
                  <a:lnTo>
                    <a:pt x="19" y="0"/>
                  </a:lnTo>
                  <a:lnTo>
                    <a:pt x="0" y="121"/>
                  </a:lnTo>
                  <a:lnTo>
                    <a:pt x="12" y="12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Freeform 132"/>
            <p:cNvSpPr>
              <a:spLocks/>
            </p:cNvSpPr>
            <p:nvPr userDrawn="1"/>
          </p:nvSpPr>
          <p:spPr bwMode="auto">
            <a:xfrm>
              <a:off x="10391776" y="3514726"/>
              <a:ext cx="49213" cy="195263"/>
            </a:xfrm>
            <a:custGeom>
              <a:avLst/>
              <a:gdLst>
                <a:gd name="T0" fmla="*/ 12 w 31"/>
                <a:gd name="T1" fmla="*/ 123 h 123"/>
                <a:gd name="T2" fmla="*/ 31 w 31"/>
                <a:gd name="T3" fmla="*/ 2 h 123"/>
                <a:gd name="T4" fmla="*/ 19 w 31"/>
                <a:gd name="T5" fmla="*/ 0 h 123"/>
                <a:gd name="T6" fmla="*/ 0 w 31"/>
                <a:gd name="T7" fmla="*/ 121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123">
                  <a:moveTo>
                    <a:pt x="12" y="123"/>
                  </a:moveTo>
                  <a:lnTo>
                    <a:pt x="31" y="2"/>
                  </a:lnTo>
                  <a:lnTo>
                    <a:pt x="19" y="0"/>
                  </a:lnTo>
                  <a:lnTo>
                    <a:pt x="0" y="12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Freeform 133"/>
            <p:cNvSpPr>
              <a:spLocks/>
            </p:cNvSpPr>
            <p:nvPr userDrawn="1"/>
          </p:nvSpPr>
          <p:spPr bwMode="auto">
            <a:xfrm>
              <a:off x="10280651" y="3509963"/>
              <a:ext cx="158750" cy="42863"/>
            </a:xfrm>
            <a:custGeom>
              <a:avLst/>
              <a:gdLst>
                <a:gd name="T0" fmla="*/ 0 w 100"/>
                <a:gd name="T1" fmla="*/ 12 h 27"/>
                <a:gd name="T2" fmla="*/ 14 w 100"/>
                <a:gd name="T3" fmla="*/ 27 h 27"/>
                <a:gd name="T4" fmla="*/ 23 w 100"/>
                <a:gd name="T5" fmla="*/ 17 h 27"/>
                <a:gd name="T6" fmla="*/ 32 w 100"/>
                <a:gd name="T7" fmla="*/ 27 h 27"/>
                <a:gd name="T8" fmla="*/ 41 w 100"/>
                <a:gd name="T9" fmla="*/ 17 h 27"/>
                <a:gd name="T10" fmla="*/ 50 w 100"/>
                <a:gd name="T11" fmla="*/ 27 h 27"/>
                <a:gd name="T12" fmla="*/ 59 w 100"/>
                <a:gd name="T13" fmla="*/ 17 h 27"/>
                <a:gd name="T14" fmla="*/ 68 w 100"/>
                <a:gd name="T15" fmla="*/ 27 h 27"/>
                <a:gd name="T16" fmla="*/ 77 w 100"/>
                <a:gd name="T17" fmla="*/ 17 h 27"/>
                <a:gd name="T18" fmla="*/ 86 w 100"/>
                <a:gd name="T19" fmla="*/ 27 h 27"/>
                <a:gd name="T20" fmla="*/ 100 w 100"/>
                <a:gd name="T21" fmla="*/ 12 h 27"/>
                <a:gd name="T22" fmla="*/ 91 w 100"/>
                <a:gd name="T23" fmla="*/ 4 h 27"/>
                <a:gd name="T24" fmla="*/ 86 w 100"/>
                <a:gd name="T25" fmla="*/ 9 h 27"/>
                <a:gd name="T26" fmla="*/ 77 w 100"/>
                <a:gd name="T27" fmla="*/ 0 h 27"/>
                <a:gd name="T28" fmla="*/ 68 w 100"/>
                <a:gd name="T29" fmla="*/ 9 h 27"/>
                <a:gd name="T30" fmla="*/ 59 w 100"/>
                <a:gd name="T31" fmla="*/ 0 h 27"/>
                <a:gd name="T32" fmla="*/ 50 w 100"/>
                <a:gd name="T33" fmla="*/ 9 h 27"/>
                <a:gd name="T34" fmla="*/ 41 w 100"/>
                <a:gd name="T35" fmla="*/ 0 h 27"/>
                <a:gd name="T36" fmla="*/ 32 w 100"/>
                <a:gd name="T37" fmla="*/ 9 h 27"/>
                <a:gd name="T38" fmla="*/ 23 w 100"/>
                <a:gd name="T39" fmla="*/ 0 h 27"/>
                <a:gd name="T40" fmla="*/ 14 w 100"/>
                <a:gd name="T41" fmla="*/ 9 h 27"/>
                <a:gd name="T42" fmla="*/ 9 w 100"/>
                <a:gd name="T43" fmla="*/ 4 h 27"/>
                <a:gd name="T44" fmla="*/ 0 w 100"/>
                <a:gd name="T45" fmla="*/ 12 h 27"/>
                <a:gd name="T46" fmla="*/ 0 w 100"/>
                <a:gd name="T47" fmla="*/ 1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00" h="27">
                  <a:moveTo>
                    <a:pt x="0" y="12"/>
                  </a:moveTo>
                  <a:lnTo>
                    <a:pt x="14" y="27"/>
                  </a:lnTo>
                  <a:lnTo>
                    <a:pt x="23" y="17"/>
                  </a:lnTo>
                  <a:lnTo>
                    <a:pt x="32" y="27"/>
                  </a:lnTo>
                  <a:lnTo>
                    <a:pt x="41" y="17"/>
                  </a:lnTo>
                  <a:lnTo>
                    <a:pt x="50" y="27"/>
                  </a:lnTo>
                  <a:lnTo>
                    <a:pt x="59" y="17"/>
                  </a:lnTo>
                  <a:lnTo>
                    <a:pt x="68" y="27"/>
                  </a:lnTo>
                  <a:lnTo>
                    <a:pt x="77" y="17"/>
                  </a:lnTo>
                  <a:lnTo>
                    <a:pt x="86" y="27"/>
                  </a:lnTo>
                  <a:lnTo>
                    <a:pt x="100" y="12"/>
                  </a:lnTo>
                  <a:lnTo>
                    <a:pt x="91" y="4"/>
                  </a:lnTo>
                  <a:lnTo>
                    <a:pt x="86" y="9"/>
                  </a:lnTo>
                  <a:lnTo>
                    <a:pt x="77" y="0"/>
                  </a:lnTo>
                  <a:lnTo>
                    <a:pt x="68" y="9"/>
                  </a:lnTo>
                  <a:lnTo>
                    <a:pt x="59" y="0"/>
                  </a:lnTo>
                  <a:lnTo>
                    <a:pt x="50" y="9"/>
                  </a:lnTo>
                  <a:lnTo>
                    <a:pt x="41" y="0"/>
                  </a:lnTo>
                  <a:lnTo>
                    <a:pt x="32" y="9"/>
                  </a:lnTo>
                  <a:lnTo>
                    <a:pt x="23" y="0"/>
                  </a:lnTo>
                  <a:lnTo>
                    <a:pt x="14" y="9"/>
                  </a:lnTo>
                  <a:lnTo>
                    <a:pt x="9" y="4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Freeform 134"/>
            <p:cNvSpPr>
              <a:spLocks/>
            </p:cNvSpPr>
            <p:nvPr userDrawn="1"/>
          </p:nvSpPr>
          <p:spPr bwMode="auto">
            <a:xfrm>
              <a:off x="10263188" y="3705226"/>
              <a:ext cx="192088" cy="101600"/>
            </a:xfrm>
            <a:custGeom>
              <a:avLst/>
              <a:gdLst>
                <a:gd name="T0" fmla="*/ 121 w 121"/>
                <a:gd name="T1" fmla="*/ 25 h 64"/>
                <a:gd name="T2" fmla="*/ 114 w 121"/>
                <a:gd name="T3" fmla="*/ 17 h 64"/>
                <a:gd name="T4" fmla="*/ 121 w 121"/>
                <a:gd name="T5" fmla="*/ 9 h 64"/>
                <a:gd name="T6" fmla="*/ 112 w 121"/>
                <a:gd name="T7" fmla="*/ 0 h 64"/>
                <a:gd name="T8" fmla="*/ 94 w 121"/>
                <a:gd name="T9" fmla="*/ 0 h 64"/>
                <a:gd name="T10" fmla="*/ 27 w 121"/>
                <a:gd name="T11" fmla="*/ 0 h 64"/>
                <a:gd name="T12" fmla="*/ 9 w 121"/>
                <a:gd name="T13" fmla="*/ 0 h 64"/>
                <a:gd name="T14" fmla="*/ 0 w 121"/>
                <a:gd name="T15" fmla="*/ 9 h 64"/>
                <a:gd name="T16" fmla="*/ 7 w 121"/>
                <a:gd name="T17" fmla="*/ 17 h 64"/>
                <a:gd name="T18" fmla="*/ 0 w 121"/>
                <a:gd name="T19" fmla="*/ 25 h 64"/>
                <a:gd name="T20" fmla="*/ 7 w 121"/>
                <a:gd name="T21" fmla="*/ 34 h 64"/>
                <a:gd name="T22" fmla="*/ 0 w 121"/>
                <a:gd name="T23" fmla="*/ 42 h 64"/>
                <a:gd name="T24" fmla="*/ 9 w 121"/>
                <a:gd name="T25" fmla="*/ 51 h 64"/>
                <a:gd name="T26" fmla="*/ 9 w 121"/>
                <a:gd name="T27" fmla="*/ 52 h 64"/>
                <a:gd name="T28" fmla="*/ 21 w 121"/>
                <a:gd name="T29" fmla="*/ 64 h 64"/>
                <a:gd name="T30" fmla="*/ 38 w 121"/>
                <a:gd name="T31" fmla="*/ 64 h 64"/>
                <a:gd name="T32" fmla="*/ 82 w 121"/>
                <a:gd name="T33" fmla="*/ 64 h 64"/>
                <a:gd name="T34" fmla="*/ 100 w 121"/>
                <a:gd name="T35" fmla="*/ 64 h 64"/>
                <a:gd name="T36" fmla="*/ 112 w 121"/>
                <a:gd name="T37" fmla="*/ 52 h 64"/>
                <a:gd name="T38" fmla="*/ 112 w 121"/>
                <a:gd name="T39" fmla="*/ 51 h 64"/>
                <a:gd name="T40" fmla="*/ 121 w 121"/>
                <a:gd name="T41" fmla="*/ 42 h 64"/>
                <a:gd name="T42" fmla="*/ 114 w 121"/>
                <a:gd name="T43" fmla="*/ 34 h 64"/>
                <a:gd name="T44" fmla="*/ 121 w 121"/>
                <a:gd name="T45" fmla="*/ 25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1" h="64">
                  <a:moveTo>
                    <a:pt x="121" y="25"/>
                  </a:moveTo>
                  <a:cubicBezTo>
                    <a:pt x="121" y="21"/>
                    <a:pt x="118" y="18"/>
                    <a:pt x="114" y="17"/>
                  </a:cubicBezTo>
                  <a:cubicBezTo>
                    <a:pt x="118" y="16"/>
                    <a:pt x="121" y="13"/>
                    <a:pt x="121" y="9"/>
                  </a:cubicBezTo>
                  <a:cubicBezTo>
                    <a:pt x="121" y="4"/>
                    <a:pt x="117" y="0"/>
                    <a:pt x="112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3"/>
                    <a:pt x="3" y="16"/>
                    <a:pt x="7" y="17"/>
                  </a:cubicBezTo>
                  <a:cubicBezTo>
                    <a:pt x="3" y="18"/>
                    <a:pt x="0" y="21"/>
                    <a:pt x="0" y="25"/>
                  </a:cubicBezTo>
                  <a:cubicBezTo>
                    <a:pt x="0" y="30"/>
                    <a:pt x="3" y="33"/>
                    <a:pt x="7" y="34"/>
                  </a:cubicBezTo>
                  <a:cubicBezTo>
                    <a:pt x="3" y="35"/>
                    <a:pt x="0" y="38"/>
                    <a:pt x="0" y="42"/>
                  </a:cubicBezTo>
                  <a:cubicBezTo>
                    <a:pt x="0" y="47"/>
                    <a:pt x="4" y="51"/>
                    <a:pt x="9" y="51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58"/>
                    <a:pt x="14" y="64"/>
                    <a:pt x="21" y="64"/>
                  </a:cubicBezTo>
                  <a:cubicBezTo>
                    <a:pt x="38" y="64"/>
                    <a:pt x="38" y="64"/>
                    <a:pt x="38" y="64"/>
                  </a:cubicBezTo>
                  <a:cubicBezTo>
                    <a:pt x="82" y="64"/>
                    <a:pt x="82" y="64"/>
                    <a:pt x="82" y="64"/>
                  </a:cubicBezTo>
                  <a:cubicBezTo>
                    <a:pt x="100" y="64"/>
                    <a:pt x="100" y="64"/>
                    <a:pt x="100" y="64"/>
                  </a:cubicBezTo>
                  <a:cubicBezTo>
                    <a:pt x="107" y="64"/>
                    <a:pt x="112" y="58"/>
                    <a:pt x="112" y="52"/>
                  </a:cubicBezTo>
                  <a:cubicBezTo>
                    <a:pt x="112" y="51"/>
                    <a:pt x="112" y="51"/>
                    <a:pt x="112" y="51"/>
                  </a:cubicBezTo>
                  <a:cubicBezTo>
                    <a:pt x="117" y="51"/>
                    <a:pt x="121" y="47"/>
                    <a:pt x="121" y="42"/>
                  </a:cubicBezTo>
                  <a:cubicBezTo>
                    <a:pt x="121" y="38"/>
                    <a:pt x="118" y="35"/>
                    <a:pt x="114" y="34"/>
                  </a:cubicBezTo>
                  <a:cubicBezTo>
                    <a:pt x="118" y="33"/>
                    <a:pt x="121" y="30"/>
                    <a:pt x="121" y="25"/>
                  </a:cubicBezTo>
                  <a:close/>
                </a:path>
              </a:pathLst>
            </a:cu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" name="Freeform 135"/>
            <p:cNvSpPr>
              <a:spLocks/>
            </p:cNvSpPr>
            <p:nvPr userDrawn="1"/>
          </p:nvSpPr>
          <p:spPr bwMode="auto">
            <a:xfrm>
              <a:off x="10253663" y="3695701"/>
              <a:ext cx="211138" cy="120650"/>
            </a:xfrm>
            <a:custGeom>
              <a:avLst/>
              <a:gdLst>
                <a:gd name="T0" fmla="*/ 133 w 133"/>
                <a:gd name="T1" fmla="*/ 31 h 76"/>
                <a:gd name="T2" fmla="*/ 122 w 133"/>
                <a:gd name="T3" fmla="*/ 17 h 76"/>
                <a:gd name="T4" fmla="*/ 122 w 133"/>
                <a:gd name="T5" fmla="*/ 29 h 76"/>
                <a:gd name="T6" fmla="*/ 133 w 133"/>
                <a:gd name="T7" fmla="*/ 15 h 76"/>
                <a:gd name="T8" fmla="*/ 118 w 133"/>
                <a:gd name="T9" fmla="*/ 0 h 76"/>
                <a:gd name="T10" fmla="*/ 100 w 133"/>
                <a:gd name="T11" fmla="*/ 0 h 76"/>
                <a:gd name="T12" fmla="*/ 15 w 133"/>
                <a:gd name="T13" fmla="*/ 0 h 76"/>
                <a:gd name="T14" fmla="*/ 4 w 133"/>
                <a:gd name="T15" fmla="*/ 4 h 76"/>
                <a:gd name="T16" fmla="*/ 3 w 133"/>
                <a:gd name="T17" fmla="*/ 24 h 76"/>
                <a:gd name="T18" fmla="*/ 13 w 133"/>
                <a:gd name="T19" fmla="*/ 23 h 76"/>
                <a:gd name="T20" fmla="*/ 3 w 133"/>
                <a:gd name="T21" fmla="*/ 22 h 76"/>
                <a:gd name="T22" fmla="*/ 3 w 133"/>
                <a:gd name="T23" fmla="*/ 41 h 76"/>
                <a:gd name="T24" fmla="*/ 13 w 133"/>
                <a:gd name="T25" fmla="*/ 40 h 76"/>
                <a:gd name="T26" fmla="*/ 3 w 133"/>
                <a:gd name="T27" fmla="*/ 39 h 76"/>
                <a:gd name="T28" fmla="*/ 15 w 133"/>
                <a:gd name="T29" fmla="*/ 63 h 76"/>
                <a:gd name="T30" fmla="*/ 9 w 133"/>
                <a:gd name="T31" fmla="*/ 57 h 76"/>
                <a:gd name="T32" fmla="*/ 14 w 133"/>
                <a:gd name="T33" fmla="*/ 71 h 76"/>
                <a:gd name="T34" fmla="*/ 44 w 133"/>
                <a:gd name="T35" fmla="*/ 76 h 76"/>
                <a:gd name="T36" fmla="*/ 106 w 133"/>
                <a:gd name="T37" fmla="*/ 76 h 76"/>
                <a:gd name="T38" fmla="*/ 124 w 133"/>
                <a:gd name="T39" fmla="*/ 58 h 76"/>
                <a:gd name="T40" fmla="*/ 118 w 133"/>
                <a:gd name="T41" fmla="*/ 57 h 76"/>
                <a:gd name="T42" fmla="*/ 128 w 133"/>
                <a:gd name="T43" fmla="*/ 59 h 76"/>
                <a:gd name="T44" fmla="*/ 129 w 133"/>
                <a:gd name="T45" fmla="*/ 39 h 76"/>
                <a:gd name="T46" fmla="*/ 120 w 133"/>
                <a:gd name="T47" fmla="*/ 40 h 76"/>
                <a:gd name="T48" fmla="*/ 129 w 133"/>
                <a:gd name="T49" fmla="*/ 41 h 76"/>
                <a:gd name="T50" fmla="*/ 127 w 133"/>
                <a:gd name="T51" fmla="*/ 31 h 76"/>
                <a:gd name="T52" fmla="*/ 120 w 133"/>
                <a:gd name="T53" fmla="*/ 33 h 76"/>
                <a:gd name="T54" fmla="*/ 118 w 133"/>
                <a:gd name="T55" fmla="*/ 46 h 76"/>
                <a:gd name="T56" fmla="*/ 121 w 133"/>
                <a:gd name="T57" fmla="*/ 48 h 76"/>
                <a:gd name="T58" fmla="*/ 118 w 133"/>
                <a:gd name="T59" fmla="*/ 51 h 76"/>
                <a:gd name="T60" fmla="*/ 112 w 133"/>
                <a:gd name="T61" fmla="*/ 58 h 76"/>
                <a:gd name="T62" fmla="*/ 88 w 133"/>
                <a:gd name="T63" fmla="*/ 64 h 76"/>
                <a:gd name="T64" fmla="*/ 27 w 133"/>
                <a:gd name="T65" fmla="*/ 64 h 76"/>
                <a:gd name="T66" fmla="*/ 21 w 133"/>
                <a:gd name="T67" fmla="*/ 57 h 76"/>
                <a:gd name="T68" fmla="*/ 12 w 133"/>
                <a:gd name="T69" fmla="*/ 48 h 76"/>
                <a:gd name="T70" fmla="*/ 14 w 133"/>
                <a:gd name="T71" fmla="*/ 46 h 76"/>
                <a:gd name="T72" fmla="*/ 13 w 133"/>
                <a:gd name="T73" fmla="*/ 33 h 76"/>
                <a:gd name="T74" fmla="*/ 13 w 133"/>
                <a:gd name="T75" fmla="*/ 30 h 76"/>
                <a:gd name="T76" fmla="*/ 14 w 133"/>
                <a:gd name="T77" fmla="*/ 17 h 76"/>
                <a:gd name="T78" fmla="*/ 12 w 133"/>
                <a:gd name="T79" fmla="*/ 15 h 76"/>
                <a:gd name="T80" fmla="*/ 15 w 133"/>
                <a:gd name="T81" fmla="*/ 12 h 76"/>
                <a:gd name="T82" fmla="*/ 15 w 133"/>
                <a:gd name="T83" fmla="*/ 12 h 76"/>
                <a:gd name="T84" fmla="*/ 100 w 133"/>
                <a:gd name="T85" fmla="*/ 12 h 76"/>
                <a:gd name="T86" fmla="*/ 118 w 133"/>
                <a:gd name="T87" fmla="*/ 6 h 76"/>
                <a:gd name="T88" fmla="*/ 120 w 133"/>
                <a:gd name="T89" fmla="*/ 13 h 76"/>
                <a:gd name="T90" fmla="*/ 120 w 133"/>
                <a:gd name="T91" fmla="*/ 16 h 76"/>
                <a:gd name="T92" fmla="*/ 118 w 133"/>
                <a:gd name="T93" fmla="*/ 29 h 76"/>
                <a:gd name="T94" fmla="*/ 121 w 133"/>
                <a:gd name="T95" fmla="*/ 31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33" h="76">
                  <a:moveTo>
                    <a:pt x="127" y="31"/>
                  </a:moveTo>
                  <a:cubicBezTo>
                    <a:pt x="133" y="31"/>
                    <a:pt x="133" y="31"/>
                    <a:pt x="133" y="31"/>
                  </a:cubicBezTo>
                  <a:cubicBezTo>
                    <a:pt x="133" y="28"/>
                    <a:pt x="131" y="25"/>
                    <a:pt x="129" y="22"/>
                  </a:cubicBezTo>
                  <a:cubicBezTo>
                    <a:pt x="127" y="20"/>
                    <a:pt x="125" y="18"/>
                    <a:pt x="122" y="17"/>
                  </a:cubicBezTo>
                  <a:cubicBezTo>
                    <a:pt x="120" y="23"/>
                    <a:pt x="120" y="23"/>
                    <a:pt x="120" y="23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125" y="28"/>
                    <a:pt x="127" y="26"/>
                    <a:pt x="129" y="24"/>
                  </a:cubicBezTo>
                  <a:cubicBezTo>
                    <a:pt x="131" y="21"/>
                    <a:pt x="133" y="18"/>
                    <a:pt x="133" y="15"/>
                  </a:cubicBezTo>
                  <a:cubicBezTo>
                    <a:pt x="133" y="11"/>
                    <a:pt x="131" y="7"/>
                    <a:pt x="128" y="4"/>
                  </a:cubicBezTo>
                  <a:cubicBezTo>
                    <a:pt x="126" y="2"/>
                    <a:pt x="122" y="0"/>
                    <a:pt x="118" y="0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1" y="0"/>
                    <a:pt x="7" y="2"/>
                    <a:pt x="4" y="4"/>
                  </a:cubicBezTo>
                  <a:cubicBezTo>
                    <a:pt x="2" y="7"/>
                    <a:pt x="0" y="11"/>
                    <a:pt x="0" y="15"/>
                  </a:cubicBezTo>
                  <a:cubicBezTo>
                    <a:pt x="0" y="18"/>
                    <a:pt x="1" y="21"/>
                    <a:pt x="3" y="24"/>
                  </a:cubicBezTo>
                  <a:cubicBezTo>
                    <a:pt x="5" y="26"/>
                    <a:pt x="8" y="28"/>
                    <a:pt x="11" y="29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8" y="18"/>
                    <a:pt x="5" y="20"/>
                    <a:pt x="3" y="22"/>
                  </a:cubicBezTo>
                  <a:cubicBezTo>
                    <a:pt x="1" y="25"/>
                    <a:pt x="0" y="28"/>
                    <a:pt x="0" y="31"/>
                  </a:cubicBezTo>
                  <a:cubicBezTo>
                    <a:pt x="0" y="35"/>
                    <a:pt x="1" y="38"/>
                    <a:pt x="3" y="41"/>
                  </a:cubicBezTo>
                  <a:cubicBezTo>
                    <a:pt x="5" y="43"/>
                    <a:pt x="8" y="45"/>
                    <a:pt x="11" y="46"/>
                  </a:cubicBezTo>
                  <a:cubicBezTo>
                    <a:pt x="13" y="40"/>
                    <a:pt x="13" y="40"/>
                    <a:pt x="13" y="40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8" y="35"/>
                    <a:pt x="5" y="37"/>
                    <a:pt x="3" y="39"/>
                  </a:cubicBezTo>
                  <a:cubicBezTo>
                    <a:pt x="1" y="42"/>
                    <a:pt x="0" y="45"/>
                    <a:pt x="0" y="48"/>
                  </a:cubicBezTo>
                  <a:cubicBezTo>
                    <a:pt x="0" y="56"/>
                    <a:pt x="7" y="63"/>
                    <a:pt x="15" y="63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9" y="57"/>
                    <a:pt x="9" y="57"/>
                    <a:pt x="9" y="57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9" y="63"/>
                    <a:pt x="11" y="67"/>
                    <a:pt x="14" y="71"/>
                  </a:cubicBezTo>
                  <a:cubicBezTo>
                    <a:pt x="17" y="74"/>
                    <a:pt x="22" y="76"/>
                    <a:pt x="27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88" y="76"/>
                    <a:pt x="88" y="76"/>
                    <a:pt x="88" y="76"/>
                  </a:cubicBezTo>
                  <a:cubicBezTo>
                    <a:pt x="106" y="76"/>
                    <a:pt x="106" y="76"/>
                    <a:pt x="106" y="76"/>
                  </a:cubicBezTo>
                  <a:cubicBezTo>
                    <a:pt x="111" y="76"/>
                    <a:pt x="116" y="74"/>
                    <a:pt x="119" y="71"/>
                  </a:cubicBezTo>
                  <a:cubicBezTo>
                    <a:pt x="122" y="67"/>
                    <a:pt x="124" y="63"/>
                    <a:pt x="124" y="58"/>
                  </a:cubicBezTo>
                  <a:cubicBezTo>
                    <a:pt x="124" y="57"/>
                    <a:pt x="124" y="57"/>
                    <a:pt x="124" y="57"/>
                  </a:cubicBezTo>
                  <a:cubicBezTo>
                    <a:pt x="118" y="57"/>
                    <a:pt x="118" y="57"/>
                    <a:pt x="118" y="57"/>
                  </a:cubicBezTo>
                  <a:cubicBezTo>
                    <a:pt x="118" y="63"/>
                    <a:pt x="118" y="63"/>
                    <a:pt x="118" y="63"/>
                  </a:cubicBezTo>
                  <a:cubicBezTo>
                    <a:pt x="122" y="63"/>
                    <a:pt x="126" y="61"/>
                    <a:pt x="128" y="59"/>
                  </a:cubicBezTo>
                  <a:cubicBezTo>
                    <a:pt x="131" y="56"/>
                    <a:pt x="133" y="52"/>
                    <a:pt x="133" y="48"/>
                  </a:cubicBezTo>
                  <a:cubicBezTo>
                    <a:pt x="133" y="45"/>
                    <a:pt x="131" y="42"/>
                    <a:pt x="129" y="39"/>
                  </a:cubicBezTo>
                  <a:cubicBezTo>
                    <a:pt x="127" y="37"/>
                    <a:pt x="125" y="35"/>
                    <a:pt x="122" y="34"/>
                  </a:cubicBezTo>
                  <a:cubicBezTo>
                    <a:pt x="120" y="40"/>
                    <a:pt x="120" y="40"/>
                    <a:pt x="120" y="40"/>
                  </a:cubicBezTo>
                  <a:cubicBezTo>
                    <a:pt x="122" y="46"/>
                    <a:pt x="122" y="46"/>
                    <a:pt x="122" y="46"/>
                  </a:cubicBezTo>
                  <a:cubicBezTo>
                    <a:pt x="125" y="45"/>
                    <a:pt x="127" y="43"/>
                    <a:pt x="129" y="41"/>
                  </a:cubicBezTo>
                  <a:cubicBezTo>
                    <a:pt x="131" y="38"/>
                    <a:pt x="133" y="35"/>
                    <a:pt x="133" y="31"/>
                  </a:cubicBezTo>
                  <a:cubicBezTo>
                    <a:pt x="127" y="31"/>
                    <a:pt x="127" y="31"/>
                    <a:pt x="127" y="31"/>
                  </a:cubicBezTo>
                  <a:cubicBezTo>
                    <a:pt x="121" y="31"/>
                    <a:pt x="121" y="31"/>
                    <a:pt x="121" y="31"/>
                  </a:cubicBezTo>
                  <a:cubicBezTo>
                    <a:pt x="121" y="32"/>
                    <a:pt x="120" y="33"/>
                    <a:pt x="120" y="33"/>
                  </a:cubicBezTo>
                  <a:cubicBezTo>
                    <a:pt x="120" y="34"/>
                    <a:pt x="119" y="34"/>
                    <a:pt x="118" y="34"/>
                  </a:cubicBezTo>
                  <a:cubicBezTo>
                    <a:pt x="118" y="46"/>
                    <a:pt x="118" y="46"/>
                    <a:pt x="118" y="46"/>
                  </a:cubicBezTo>
                  <a:cubicBezTo>
                    <a:pt x="119" y="46"/>
                    <a:pt x="120" y="46"/>
                    <a:pt x="120" y="47"/>
                  </a:cubicBezTo>
                  <a:cubicBezTo>
                    <a:pt x="120" y="47"/>
                    <a:pt x="121" y="48"/>
                    <a:pt x="121" y="48"/>
                  </a:cubicBezTo>
                  <a:cubicBezTo>
                    <a:pt x="121" y="49"/>
                    <a:pt x="120" y="50"/>
                    <a:pt x="120" y="50"/>
                  </a:cubicBezTo>
                  <a:cubicBezTo>
                    <a:pt x="119" y="51"/>
                    <a:pt x="119" y="51"/>
                    <a:pt x="118" y="51"/>
                  </a:cubicBezTo>
                  <a:cubicBezTo>
                    <a:pt x="112" y="57"/>
                    <a:pt x="112" y="57"/>
                    <a:pt x="112" y="57"/>
                  </a:cubicBezTo>
                  <a:cubicBezTo>
                    <a:pt x="112" y="58"/>
                    <a:pt x="112" y="58"/>
                    <a:pt x="112" y="58"/>
                  </a:cubicBezTo>
                  <a:cubicBezTo>
                    <a:pt x="112" y="61"/>
                    <a:pt x="109" y="64"/>
                    <a:pt x="106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44" y="64"/>
                    <a:pt x="44" y="64"/>
                    <a:pt x="44" y="64"/>
                  </a:cubicBezTo>
                  <a:cubicBezTo>
                    <a:pt x="27" y="64"/>
                    <a:pt x="27" y="64"/>
                    <a:pt x="27" y="64"/>
                  </a:cubicBezTo>
                  <a:cubicBezTo>
                    <a:pt x="23" y="64"/>
                    <a:pt x="21" y="61"/>
                    <a:pt x="21" y="58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4" y="51"/>
                    <a:pt x="12" y="50"/>
                    <a:pt x="12" y="48"/>
                  </a:cubicBezTo>
                  <a:cubicBezTo>
                    <a:pt x="12" y="48"/>
                    <a:pt x="13" y="47"/>
                    <a:pt x="13" y="47"/>
                  </a:cubicBezTo>
                  <a:cubicBezTo>
                    <a:pt x="13" y="46"/>
                    <a:pt x="14" y="46"/>
                    <a:pt x="14" y="46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3" y="34"/>
                    <a:pt x="13" y="33"/>
                  </a:cubicBezTo>
                  <a:cubicBezTo>
                    <a:pt x="13" y="33"/>
                    <a:pt x="12" y="32"/>
                    <a:pt x="12" y="31"/>
                  </a:cubicBezTo>
                  <a:cubicBezTo>
                    <a:pt x="12" y="31"/>
                    <a:pt x="13" y="30"/>
                    <a:pt x="13" y="30"/>
                  </a:cubicBezTo>
                  <a:cubicBezTo>
                    <a:pt x="13" y="29"/>
                    <a:pt x="14" y="29"/>
                    <a:pt x="14" y="29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7"/>
                    <a:pt x="13" y="17"/>
                    <a:pt x="13" y="16"/>
                  </a:cubicBezTo>
                  <a:cubicBezTo>
                    <a:pt x="13" y="16"/>
                    <a:pt x="12" y="15"/>
                    <a:pt x="12" y="15"/>
                  </a:cubicBezTo>
                  <a:cubicBezTo>
                    <a:pt x="12" y="14"/>
                    <a:pt x="13" y="13"/>
                    <a:pt x="13" y="13"/>
                  </a:cubicBezTo>
                  <a:cubicBezTo>
                    <a:pt x="14" y="12"/>
                    <a:pt x="14" y="12"/>
                    <a:pt x="15" y="12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100" y="12"/>
                    <a:pt x="100" y="12"/>
                    <a:pt x="100" y="12"/>
                  </a:cubicBezTo>
                  <a:cubicBezTo>
                    <a:pt x="118" y="12"/>
                    <a:pt x="118" y="12"/>
                    <a:pt x="118" y="12"/>
                  </a:cubicBezTo>
                  <a:cubicBezTo>
                    <a:pt x="118" y="6"/>
                    <a:pt x="118" y="6"/>
                    <a:pt x="118" y="6"/>
                  </a:cubicBezTo>
                  <a:cubicBezTo>
                    <a:pt x="118" y="12"/>
                    <a:pt x="118" y="12"/>
                    <a:pt x="118" y="12"/>
                  </a:cubicBezTo>
                  <a:cubicBezTo>
                    <a:pt x="119" y="12"/>
                    <a:pt x="119" y="12"/>
                    <a:pt x="120" y="13"/>
                  </a:cubicBezTo>
                  <a:cubicBezTo>
                    <a:pt x="120" y="13"/>
                    <a:pt x="121" y="14"/>
                    <a:pt x="121" y="15"/>
                  </a:cubicBezTo>
                  <a:cubicBezTo>
                    <a:pt x="121" y="15"/>
                    <a:pt x="120" y="16"/>
                    <a:pt x="120" y="16"/>
                  </a:cubicBezTo>
                  <a:cubicBezTo>
                    <a:pt x="120" y="17"/>
                    <a:pt x="119" y="17"/>
                    <a:pt x="118" y="17"/>
                  </a:cubicBezTo>
                  <a:cubicBezTo>
                    <a:pt x="118" y="29"/>
                    <a:pt x="118" y="29"/>
                    <a:pt x="118" y="29"/>
                  </a:cubicBezTo>
                  <a:cubicBezTo>
                    <a:pt x="119" y="29"/>
                    <a:pt x="120" y="29"/>
                    <a:pt x="120" y="30"/>
                  </a:cubicBezTo>
                  <a:cubicBezTo>
                    <a:pt x="120" y="30"/>
                    <a:pt x="121" y="31"/>
                    <a:pt x="121" y="31"/>
                  </a:cubicBezTo>
                  <a:lnTo>
                    <a:pt x="127" y="31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" name="Rectangle 136"/>
            <p:cNvSpPr>
              <a:spLocks noChangeArrowheads="1"/>
            </p:cNvSpPr>
            <p:nvPr userDrawn="1"/>
          </p:nvSpPr>
          <p:spPr bwMode="auto">
            <a:xfrm>
              <a:off x="10272713" y="3740151"/>
              <a:ext cx="8255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" name="Freeform 137"/>
            <p:cNvSpPr>
              <a:spLocks/>
            </p:cNvSpPr>
            <p:nvPr userDrawn="1"/>
          </p:nvSpPr>
          <p:spPr bwMode="auto">
            <a:xfrm>
              <a:off x="10272713" y="3740151"/>
              <a:ext cx="82550" cy="19050"/>
            </a:xfrm>
            <a:custGeom>
              <a:avLst/>
              <a:gdLst>
                <a:gd name="T0" fmla="*/ 0 w 52"/>
                <a:gd name="T1" fmla="*/ 12 h 12"/>
                <a:gd name="T2" fmla="*/ 52 w 52"/>
                <a:gd name="T3" fmla="*/ 12 h 12"/>
                <a:gd name="T4" fmla="*/ 52 w 52"/>
                <a:gd name="T5" fmla="*/ 0 h 12"/>
                <a:gd name="T6" fmla="*/ 0 w 52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12">
                  <a:moveTo>
                    <a:pt x="0" y="12"/>
                  </a:moveTo>
                  <a:lnTo>
                    <a:pt x="52" y="12"/>
                  </a:lnTo>
                  <a:lnTo>
                    <a:pt x="52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9" name="Freeform 138"/>
            <p:cNvSpPr>
              <a:spLocks/>
            </p:cNvSpPr>
            <p:nvPr userDrawn="1"/>
          </p:nvSpPr>
          <p:spPr bwMode="auto">
            <a:xfrm>
              <a:off x="9015413" y="3284538"/>
              <a:ext cx="293688" cy="403225"/>
            </a:xfrm>
            <a:custGeom>
              <a:avLst/>
              <a:gdLst>
                <a:gd name="T0" fmla="*/ 185 w 185"/>
                <a:gd name="T1" fmla="*/ 254 h 254"/>
                <a:gd name="T2" fmla="*/ 185 w 185"/>
                <a:gd name="T3" fmla="*/ 118 h 254"/>
                <a:gd name="T4" fmla="*/ 185 w 185"/>
                <a:gd name="T5" fmla="*/ 50 h 254"/>
                <a:gd name="T6" fmla="*/ 136 w 185"/>
                <a:gd name="T7" fmla="*/ 0 h 254"/>
                <a:gd name="T8" fmla="*/ 0 w 185"/>
                <a:gd name="T9" fmla="*/ 0 h 254"/>
                <a:gd name="T10" fmla="*/ 0 w 185"/>
                <a:gd name="T11" fmla="*/ 51 h 254"/>
                <a:gd name="T12" fmla="*/ 0 w 185"/>
                <a:gd name="T13" fmla="*/ 118 h 254"/>
                <a:gd name="T14" fmla="*/ 0 w 185"/>
                <a:gd name="T15" fmla="*/ 254 h 254"/>
                <a:gd name="T16" fmla="*/ 185 w 185"/>
                <a:gd name="T1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5" h="254">
                  <a:moveTo>
                    <a:pt x="185" y="254"/>
                  </a:moveTo>
                  <a:lnTo>
                    <a:pt x="185" y="118"/>
                  </a:lnTo>
                  <a:lnTo>
                    <a:pt x="185" y="50"/>
                  </a:lnTo>
                  <a:lnTo>
                    <a:pt x="136" y="0"/>
                  </a:lnTo>
                  <a:lnTo>
                    <a:pt x="0" y="0"/>
                  </a:lnTo>
                  <a:lnTo>
                    <a:pt x="0" y="51"/>
                  </a:lnTo>
                  <a:lnTo>
                    <a:pt x="0" y="118"/>
                  </a:lnTo>
                  <a:lnTo>
                    <a:pt x="0" y="254"/>
                  </a:lnTo>
                  <a:lnTo>
                    <a:pt x="185" y="254"/>
                  </a:lnTo>
                  <a:close/>
                </a:path>
              </a:pathLst>
            </a:custGeom>
            <a:solidFill>
              <a:srgbClr val="F7F8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0" name="Freeform 139"/>
            <p:cNvSpPr>
              <a:spLocks/>
            </p:cNvSpPr>
            <p:nvPr userDrawn="1"/>
          </p:nvSpPr>
          <p:spPr bwMode="auto">
            <a:xfrm>
              <a:off x="9005888" y="3275013"/>
              <a:ext cx="312738" cy="422275"/>
            </a:xfrm>
            <a:custGeom>
              <a:avLst/>
              <a:gdLst>
                <a:gd name="T0" fmla="*/ 191 w 197"/>
                <a:gd name="T1" fmla="*/ 260 h 266"/>
                <a:gd name="T2" fmla="*/ 197 w 197"/>
                <a:gd name="T3" fmla="*/ 260 h 266"/>
                <a:gd name="T4" fmla="*/ 197 w 197"/>
                <a:gd name="T5" fmla="*/ 124 h 266"/>
                <a:gd name="T6" fmla="*/ 197 w 197"/>
                <a:gd name="T7" fmla="*/ 53 h 266"/>
                <a:gd name="T8" fmla="*/ 144 w 197"/>
                <a:gd name="T9" fmla="*/ 0 h 266"/>
                <a:gd name="T10" fmla="*/ 0 w 197"/>
                <a:gd name="T11" fmla="*/ 0 h 266"/>
                <a:gd name="T12" fmla="*/ 0 w 197"/>
                <a:gd name="T13" fmla="*/ 57 h 266"/>
                <a:gd name="T14" fmla="*/ 0 w 197"/>
                <a:gd name="T15" fmla="*/ 124 h 266"/>
                <a:gd name="T16" fmla="*/ 0 w 197"/>
                <a:gd name="T17" fmla="*/ 266 h 266"/>
                <a:gd name="T18" fmla="*/ 197 w 197"/>
                <a:gd name="T19" fmla="*/ 266 h 266"/>
                <a:gd name="T20" fmla="*/ 197 w 197"/>
                <a:gd name="T21" fmla="*/ 260 h 266"/>
                <a:gd name="T22" fmla="*/ 191 w 197"/>
                <a:gd name="T23" fmla="*/ 260 h 266"/>
                <a:gd name="T24" fmla="*/ 191 w 197"/>
                <a:gd name="T25" fmla="*/ 254 h 266"/>
                <a:gd name="T26" fmla="*/ 12 w 197"/>
                <a:gd name="T27" fmla="*/ 254 h 266"/>
                <a:gd name="T28" fmla="*/ 12 w 197"/>
                <a:gd name="T29" fmla="*/ 124 h 266"/>
                <a:gd name="T30" fmla="*/ 12 w 197"/>
                <a:gd name="T31" fmla="*/ 57 h 266"/>
                <a:gd name="T32" fmla="*/ 12 w 197"/>
                <a:gd name="T33" fmla="*/ 12 h 266"/>
                <a:gd name="T34" fmla="*/ 139 w 197"/>
                <a:gd name="T35" fmla="*/ 12 h 266"/>
                <a:gd name="T36" fmla="*/ 185 w 197"/>
                <a:gd name="T37" fmla="*/ 58 h 266"/>
                <a:gd name="T38" fmla="*/ 185 w 197"/>
                <a:gd name="T39" fmla="*/ 124 h 266"/>
                <a:gd name="T40" fmla="*/ 185 w 197"/>
                <a:gd name="T41" fmla="*/ 260 h 266"/>
                <a:gd name="T42" fmla="*/ 191 w 197"/>
                <a:gd name="T43" fmla="*/ 260 h 266"/>
                <a:gd name="T44" fmla="*/ 191 w 197"/>
                <a:gd name="T45" fmla="*/ 254 h 266"/>
                <a:gd name="T46" fmla="*/ 191 w 197"/>
                <a:gd name="T47" fmla="*/ 26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7" h="266">
                  <a:moveTo>
                    <a:pt x="191" y="260"/>
                  </a:moveTo>
                  <a:lnTo>
                    <a:pt x="197" y="260"/>
                  </a:lnTo>
                  <a:lnTo>
                    <a:pt x="197" y="124"/>
                  </a:lnTo>
                  <a:lnTo>
                    <a:pt x="197" y="53"/>
                  </a:lnTo>
                  <a:lnTo>
                    <a:pt x="144" y="0"/>
                  </a:lnTo>
                  <a:lnTo>
                    <a:pt x="0" y="0"/>
                  </a:lnTo>
                  <a:lnTo>
                    <a:pt x="0" y="57"/>
                  </a:lnTo>
                  <a:lnTo>
                    <a:pt x="0" y="124"/>
                  </a:lnTo>
                  <a:lnTo>
                    <a:pt x="0" y="266"/>
                  </a:lnTo>
                  <a:lnTo>
                    <a:pt x="197" y="266"/>
                  </a:lnTo>
                  <a:lnTo>
                    <a:pt x="197" y="260"/>
                  </a:lnTo>
                  <a:lnTo>
                    <a:pt x="191" y="260"/>
                  </a:lnTo>
                  <a:lnTo>
                    <a:pt x="191" y="254"/>
                  </a:lnTo>
                  <a:lnTo>
                    <a:pt x="12" y="254"/>
                  </a:lnTo>
                  <a:lnTo>
                    <a:pt x="12" y="124"/>
                  </a:lnTo>
                  <a:lnTo>
                    <a:pt x="12" y="57"/>
                  </a:lnTo>
                  <a:lnTo>
                    <a:pt x="12" y="12"/>
                  </a:lnTo>
                  <a:lnTo>
                    <a:pt x="139" y="12"/>
                  </a:lnTo>
                  <a:lnTo>
                    <a:pt x="185" y="58"/>
                  </a:lnTo>
                  <a:lnTo>
                    <a:pt x="185" y="124"/>
                  </a:lnTo>
                  <a:lnTo>
                    <a:pt x="185" y="260"/>
                  </a:lnTo>
                  <a:lnTo>
                    <a:pt x="191" y="260"/>
                  </a:lnTo>
                  <a:lnTo>
                    <a:pt x="191" y="254"/>
                  </a:lnTo>
                  <a:lnTo>
                    <a:pt x="191" y="260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" name="Freeform 140"/>
            <p:cNvSpPr>
              <a:spLocks/>
            </p:cNvSpPr>
            <p:nvPr userDrawn="1"/>
          </p:nvSpPr>
          <p:spPr bwMode="auto">
            <a:xfrm>
              <a:off x="9231313" y="3284538"/>
              <a:ext cx="77788" cy="79375"/>
            </a:xfrm>
            <a:custGeom>
              <a:avLst/>
              <a:gdLst>
                <a:gd name="T0" fmla="*/ 0 w 49"/>
                <a:gd name="T1" fmla="*/ 50 h 50"/>
                <a:gd name="T2" fmla="*/ 49 w 49"/>
                <a:gd name="T3" fmla="*/ 50 h 50"/>
                <a:gd name="T4" fmla="*/ 0 w 49"/>
                <a:gd name="T5" fmla="*/ 0 h 50"/>
                <a:gd name="T6" fmla="*/ 0 w 49"/>
                <a:gd name="T7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50">
                  <a:moveTo>
                    <a:pt x="0" y="50"/>
                  </a:moveTo>
                  <a:lnTo>
                    <a:pt x="49" y="50"/>
                  </a:lnTo>
                  <a:lnTo>
                    <a:pt x="0" y="0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2" name="Freeform 141"/>
            <p:cNvSpPr>
              <a:spLocks/>
            </p:cNvSpPr>
            <p:nvPr userDrawn="1"/>
          </p:nvSpPr>
          <p:spPr bwMode="auto">
            <a:xfrm>
              <a:off x="9221788" y="3278188"/>
              <a:ext cx="93663" cy="95250"/>
            </a:xfrm>
            <a:custGeom>
              <a:avLst/>
              <a:gdLst>
                <a:gd name="T0" fmla="*/ 6 w 59"/>
                <a:gd name="T1" fmla="*/ 54 h 60"/>
                <a:gd name="T2" fmla="*/ 6 w 59"/>
                <a:gd name="T3" fmla="*/ 60 h 60"/>
                <a:gd name="T4" fmla="*/ 55 w 59"/>
                <a:gd name="T5" fmla="*/ 60 h 60"/>
                <a:gd name="T6" fmla="*/ 59 w 59"/>
                <a:gd name="T7" fmla="*/ 49 h 60"/>
                <a:gd name="T8" fmla="*/ 10 w 59"/>
                <a:gd name="T9" fmla="*/ 0 h 60"/>
                <a:gd name="T10" fmla="*/ 0 w 59"/>
                <a:gd name="T11" fmla="*/ 4 h 60"/>
                <a:gd name="T12" fmla="*/ 0 w 59"/>
                <a:gd name="T13" fmla="*/ 54 h 60"/>
                <a:gd name="T14" fmla="*/ 6 w 59"/>
                <a:gd name="T15" fmla="*/ 60 h 60"/>
                <a:gd name="T16" fmla="*/ 6 w 59"/>
                <a:gd name="T17" fmla="*/ 54 h 60"/>
                <a:gd name="T18" fmla="*/ 12 w 59"/>
                <a:gd name="T19" fmla="*/ 54 h 60"/>
                <a:gd name="T20" fmla="*/ 12 w 59"/>
                <a:gd name="T21" fmla="*/ 19 h 60"/>
                <a:gd name="T22" fmla="*/ 40 w 59"/>
                <a:gd name="T23" fmla="*/ 48 h 60"/>
                <a:gd name="T24" fmla="*/ 6 w 59"/>
                <a:gd name="T25" fmla="*/ 48 h 60"/>
                <a:gd name="T26" fmla="*/ 6 w 59"/>
                <a:gd name="T27" fmla="*/ 54 h 60"/>
                <a:gd name="T28" fmla="*/ 12 w 59"/>
                <a:gd name="T29" fmla="*/ 54 h 60"/>
                <a:gd name="T30" fmla="*/ 6 w 59"/>
                <a:gd name="T31" fmla="*/ 5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9" h="60">
                  <a:moveTo>
                    <a:pt x="6" y="54"/>
                  </a:moveTo>
                  <a:lnTo>
                    <a:pt x="6" y="60"/>
                  </a:lnTo>
                  <a:lnTo>
                    <a:pt x="55" y="60"/>
                  </a:lnTo>
                  <a:lnTo>
                    <a:pt x="59" y="49"/>
                  </a:lnTo>
                  <a:lnTo>
                    <a:pt x="10" y="0"/>
                  </a:lnTo>
                  <a:lnTo>
                    <a:pt x="0" y="4"/>
                  </a:lnTo>
                  <a:lnTo>
                    <a:pt x="0" y="54"/>
                  </a:lnTo>
                  <a:lnTo>
                    <a:pt x="6" y="60"/>
                  </a:lnTo>
                  <a:lnTo>
                    <a:pt x="6" y="54"/>
                  </a:lnTo>
                  <a:lnTo>
                    <a:pt x="12" y="54"/>
                  </a:lnTo>
                  <a:lnTo>
                    <a:pt x="12" y="19"/>
                  </a:lnTo>
                  <a:lnTo>
                    <a:pt x="40" y="48"/>
                  </a:lnTo>
                  <a:lnTo>
                    <a:pt x="6" y="48"/>
                  </a:lnTo>
                  <a:lnTo>
                    <a:pt x="6" y="54"/>
                  </a:lnTo>
                  <a:lnTo>
                    <a:pt x="12" y="54"/>
                  </a:lnTo>
                  <a:lnTo>
                    <a:pt x="6" y="54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3" name="Freeform 142"/>
            <p:cNvSpPr>
              <a:spLocks/>
            </p:cNvSpPr>
            <p:nvPr userDrawn="1"/>
          </p:nvSpPr>
          <p:spPr bwMode="auto">
            <a:xfrm>
              <a:off x="9185276" y="3455988"/>
              <a:ext cx="217488" cy="311150"/>
            </a:xfrm>
            <a:custGeom>
              <a:avLst/>
              <a:gdLst>
                <a:gd name="T0" fmla="*/ 137 w 137"/>
                <a:gd name="T1" fmla="*/ 104 h 196"/>
                <a:gd name="T2" fmla="*/ 105 w 137"/>
                <a:gd name="T3" fmla="*/ 104 h 196"/>
                <a:gd name="T4" fmla="*/ 105 w 137"/>
                <a:gd name="T5" fmla="*/ 0 h 196"/>
                <a:gd name="T6" fmla="*/ 70 w 137"/>
                <a:gd name="T7" fmla="*/ 0 h 196"/>
                <a:gd name="T8" fmla="*/ 31 w 137"/>
                <a:gd name="T9" fmla="*/ 0 h 196"/>
                <a:gd name="T10" fmla="*/ 31 w 137"/>
                <a:gd name="T11" fmla="*/ 104 h 196"/>
                <a:gd name="T12" fmla="*/ 0 w 137"/>
                <a:gd name="T13" fmla="*/ 104 h 196"/>
                <a:gd name="T14" fmla="*/ 68 w 137"/>
                <a:gd name="T15" fmla="*/ 196 h 196"/>
                <a:gd name="T16" fmla="*/ 137 w 137"/>
                <a:gd name="T17" fmla="*/ 104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96">
                  <a:moveTo>
                    <a:pt x="137" y="104"/>
                  </a:moveTo>
                  <a:lnTo>
                    <a:pt x="105" y="104"/>
                  </a:lnTo>
                  <a:lnTo>
                    <a:pt x="105" y="0"/>
                  </a:lnTo>
                  <a:lnTo>
                    <a:pt x="70" y="0"/>
                  </a:lnTo>
                  <a:lnTo>
                    <a:pt x="31" y="0"/>
                  </a:lnTo>
                  <a:lnTo>
                    <a:pt x="31" y="104"/>
                  </a:lnTo>
                  <a:lnTo>
                    <a:pt x="0" y="104"/>
                  </a:lnTo>
                  <a:lnTo>
                    <a:pt x="68" y="196"/>
                  </a:lnTo>
                  <a:lnTo>
                    <a:pt x="137" y="10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4" name="Freeform 143"/>
            <p:cNvSpPr>
              <a:spLocks/>
            </p:cNvSpPr>
            <p:nvPr userDrawn="1"/>
          </p:nvSpPr>
          <p:spPr bwMode="auto">
            <a:xfrm>
              <a:off x="9166226" y="3446463"/>
              <a:ext cx="255588" cy="336550"/>
            </a:xfrm>
            <a:custGeom>
              <a:avLst/>
              <a:gdLst>
                <a:gd name="T0" fmla="*/ 149 w 161"/>
                <a:gd name="T1" fmla="*/ 110 h 212"/>
                <a:gd name="T2" fmla="*/ 149 w 161"/>
                <a:gd name="T3" fmla="*/ 104 h 212"/>
                <a:gd name="T4" fmla="*/ 123 w 161"/>
                <a:gd name="T5" fmla="*/ 104 h 212"/>
                <a:gd name="T6" fmla="*/ 123 w 161"/>
                <a:gd name="T7" fmla="*/ 0 h 212"/>
                <a:gd name="T8" fmla="*/ 82 w 161"/>
                <a:gd name="T9" fmla="*/ 0 h 212"/>
                <a:gd name="T10" fmla="*/ 37 w 161"/>
                <a:gd name="T11" fmla="*/ 0 h 212"/>
                <a:gd name="T12" fmla="*/ 37 w 161"/>
                <a:gd name="T13" fmla="*/ 104 h 212"/>
                <a:gd name="T14" fmla="*/ 0 w 161"/>
                <a:gd name="T15" fmla="*/ 104 h 212"/>
                <a:gd name="T16" fmla="*/ 80 w 161"/>
                <a:gd name="T17" fmla="*/ 212 h 212"/>
                <a:gd name="T18" fmla="*/ 161 w 161"/>
                <a:gd name="T19" fmla="*/ 104 h 212"/>
                <a:gd name="T20" fmla="*/ 149 w 161"/>
                <a:gd name="T21" fmla="*/ 104 h 212"/>
                <a:gd name="T22" fmla="*/ 149 w 161"/>
                <a:gd name="T23" fmla="*/ 110 h 212"/>
                <a:gd name="T24" fmla="*/ 144 w 161"/>
                <a:gd name="T25" fmla="*/ 107 h 212"/>
                <a:gd name="T26" fmla="*/ 80 w 161"/>
                <a:gd name="T27" fmla="*/ 192 h 212"/>
                <a:gd name="T28" fmla="*/ 23 w 161"/>
                <a:gd name="T29" fmla="*/ 116 h 212"/>
                <a:gd name="T30" fmla="*/ 49 w 161"/>
                <a:gd name="T31" fmla="*/ 116 h 212"/>
                <a:gd name="T32" fmla="*/ 49 w 161"/>
                <a:gd name="T33" fmla="*/ 12 h 212"/>
                <a:gd name="T34" fmla="*/ 82 w 161"/>
                <a:gd name="T35" fmla="*/ 12 h 212"/>
                <a:gd name="T36" fmla="*/ 111 w 161"/>
                <a:gd name="T37" fmla="*/ 12 h 212"/>
                <a:gd name="T38" fmla="*/ 111 w 161"/>
                <a:gd name="T39" fmla="*/ 116 h 212"/>
                <a:gd name="T40" fmla="*/ 149 w 161"/>
                <a:gd name="T41" fmla="*/ 116 h 212"/>
                <a:gd name="T42" fmla="*/ 149 w 161"/>
                <a:gd name="T43" fmla="*/ 110 h 212"/>
                <a:gd name="T44" fmla="*/ 144 w 161"/>
                <a:gd name="T45" fmla="*/ 107 h 212"/>
                <a:gd name="T46" fmla="*/ 149 w 161"/>
                <a:gd name="T47" fmla="*/ 11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61" h="212">
                  <a:moveTo>
                    <a:pt x="149" y="110"/>
                  </a:moveTo>
                  <a:lnTo>
                    <a:pt x="149" y="104"/>
                  </a:lnTo>
                  <a:lnTo>
                    <a:pt x="123" y="104"/>
                  </a:lnTo>
                  <a:lnTo>
                    <a:pt x="123" y="0"/>
                  </a:lnTo>
                  <a:lnTo>
                    <a:pt x="82" y="0"/>
                  </a:lnTo>
                  <a:lnTo>
                    <a:pt x="37" y="0"/>
                  </a:lnTo>
                  <a:lnTo>
                    <a:pt x="37" y="104"/>
                  </a:lnTo>
                  <a:lnTo>
                    <a:pt x="0" y="104"/>
                  </a:lnTo>
                  <a:lnTo>
                    <a:pt x="80" y="212"/>
                  </a:lnTo>
                  <a:lnTo>
                    <a:pt x="161" y="104"/>
                  </a:lnTo>
                  <a:lnTo>
                    <a:pt x="149" y="104"/>
                  </a:lnTo>
                  <a:lnTo>
                    <a:pt x="149" y="110"/>
                  </a:lnTo>
                  <a:lnTo>
                    <a:pt x="144" y="107"/>
                  </a:lnTo>
                  <a:lnTo>
                    <a:pt x="80" y="192"/>
                  </a:lnTo>
                  <a:lnTo>
                    <a:pt x="23" y="116"/>
                  </a:lnTo>
                  <a:lnTo>
                    <a:pt x="49" y="116"/>
                  </a:lnTo>
                  <a:lnTo>
                    <a:pt x="49" y="12"/>
                  </a:lnTo>
                  <a:lnTo>
                    <a:pt x="82" y="12"/>
                  </a:lnTo>
                  <a:lnTo>
                    <a:pt x="111" y="12"/>
                  </a:lnTo>
                  <a:lnTo>
                    <a:pt x="111" y="116"/>
                  </a:lnTo>
                  <a:lnTo>
                    <a:pt x="149" y="116"/>
                  </a:lnTo>
                  <a:lnTo>
                    <a:pt x="149" y="110"/>
                  </a:lnTo>
                  <a:lnTo>
                    <a:pt x="144" y="107"/>
                  </a:lnTo>
                  <a:lnTo>
                    <a:pt x="149" y="110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" name="Rectangle 144"/>
            <p:cNvSpPr>
              <a:spLocks noChangeArrowheads="1"/>
            </p:cNvSpPr>
            <p:nvPr userDrawn="1"/>
          </p:nvSpPr>
          <p:spPr bwMode="auto">
            <a:xfrm>
              <a:off x="5327651" y="4284663"/>
              <a:ext cx="322263" cy="2698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" name="Freeform 145"/>
            <p:cNvSpPr>
              <a:spLocks/>
            </p:cNvSpPr>
            <p:nvPr userDrawn="1"/>
          </p:nvSpPr>
          <p:spPr bwMode="auto">
            <a:xfrm>
              <a:off x="5318126" y="4275138"/>
              <a:ext cx="341313" cy="288925"/>
            </a:xfrm>
            <a:custGeom>
              <a:avLst/>
              <a:gdLst>
                <a:gd name="T0" fmla="*/ 6 w 215"/>
                <a:gd name="T1" fmla="*/ 176 h 182"/>
                <a:gd name="T2" fmla="*/ 6 w 215"/>
                <a:gd name="T3" fmla="*/ 182 h 182"/>
                <a:gd name="T4" fmla="*/ 215 w 215"/>
                <a:gd name="T5" fmla="*/ 182 h 182"/>
                <a:gd name="T6" fmla="*/ 215 w 215"/>
                <a:gd name="T7" fmla="*/ 0 h 182"/>
                <a:gd name="T8" fmla="*/ 0 w 215"/>
                <a:gd name="T9" fmla="*/ 0 h 182"/>
                <a:gd name="T10" fmla="*/ 0 w 215"/>
                <a:gd name="T11" fmla="*/ 182 h 182"/>
                <a:gd name="T12" fmla="*/ 6 w 215"/>
                <a:gd name="T13" fmla="*/ 182 h 182"/>
                <a:gd name="T14" fmla="*/ 6 w 215"/>
                <a:gd name="T15" fmla="*/ 176 h 182"/>
                <a:gd name="T16" fmla="*/ 12 w 215"/>
                <a:gd name="T17" fmla="*/ 176 h 182"/>
                <a:gd name="T18" fmla="*/ 12 w 215"/>
                <a:gd name="T19" fmla="*/ 12 h 182"/>
                <a:gd name="T20" fmla="*/ 203 w 215"/>
                <a:gd name="T21" fmla="*/ 12 h 182"/>
                <a:gd name="T22" fmla="*/ 203 w 215"/>
                <a:gd name="T23" fmla="*/ 170 h 182"/>
                <a:gd name="T24" fmla="*/ 6 w 215"/>
                <a:gd name="T25" fmla="*/ 170 h 182"/>
                <a:gd name="T26" fmla="*/ 6 w 215"/>
                <a:gd name="T27" fmla="*/ 176 h 182"/>
                <a:gd name="T28" fmla="*/ 12 w 215"/>
                <a:gd name="T29" fmla="*/ 176 h 182"/>
                <a:gd name="T30" fmla="*/ 6 w 215"/>
                <a:gd name="T31" fmla="*/ 176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5" h="182">
                  <a:moveTo>
                    <a:pt x="6" y="176"/>
                  </a:moveTo>
                  <a:lnTo>
                    <a:pt x="6" y="182"/>
                  </a:lnTo>
                  <a:lnTo>
                    <a:pt x="215" y="182"/>
                  </a:lnTo>
                  <a:lnTo>
                    <a:pt x="215" y="0"/>
                  </a:lnTo>
                  <a:lnTo>
                    <a:pt x="0" y="0"/>
                  </a:lnTo>
                  <a:lnTo>
                    <a:pt x="0" y="182"/>
                  </a:lnTo>
                  <a:lnTo>
                    <a:pt x="6" y="182"/>
                  </a:lnTo>
                  <a:lnTo>
                    <a:pt x="6" y="176"/>
                  </a:lnTo>
                  <a:lnTo>
                    <a:pt x="12" y="176"/>
                  </a:lnTo>
                  <a:lnTo>
                    <a:pt x="12" y="12"/>
                  </a:lnTo>
                  <a:lnTo>
                    <a:pt x="203" y="12"/>
                  </a:lnTo>
                  <a:lnTo>
                    <a:pt x="203" y="170"/>
                  </a:lnTo>
                  <a:lnTo>
                    <a:pt x="6" y="170"/>
                  </a:lnTo>
                  <a:lnTo>
                    <a:pt x="6" y="176"/>
                  </a:lnTo>
                  <a:lnTo>
                    <a:pt x="12" y="176"/>
                  </a:lnTo>
                  <a:lnTo>
                    <a:pt x="6" y="176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7" name="Rectangle 146"/>
            <p:cNvSpPr>
              <a:spLocks noChangeArrowheads="1"/>
            </p:cNvSpPr>
            <p:nvPr userDrawn="1"/>
          </p:nvSpPr>
          <p:spPr bwMode="auto">
            <a:xfrm>
              <a:off x="5327651" y="4284663"/>
              <a:ext cx="322263" cy="6985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8" name="Freeform 147"/>
            <p:cNvSpPr>
              <a:spLocks/>
            </p:cNvSpPr>
            <p:nvPr userDrawn="1"/>
          </p:nvSpPr>
          <p:spPr bwMode="auto">
            <a:xfrm>
              <a:off x="5318126" y="4275138"/>
              <a:ext cx="341313" cy="88900"/>
            </a:xfrm>
            <a:custGeom>
              <a:avLst/>
              <a:gdLst>
                <a:gd name="T0" fmla="*/ 6 w 215"/>
                <a:gd name="T1" fmla="*/ 50 h 56"/>
                <a:gd name="T2" fmla="*/ 6 w 215"/>
                <a:gd name="T3" fmla="*/ 56 h 56"/>
                <a:gd name="T4" fmla="*/ 215 w 215"/>
                <a:gd name="T5" fmla="*/ 56 h 56"/>
                <a:gd name="T6" fmla="*/ 215 w 215"/>
                <a:gd name="T7" fmla="*/ 0 h 56"/>
                <a:gd name="T8" fmla="*/ 0 w 215"/>
                <a:gd name="T9" fmla="*/ 0 h 56"/>
                <a:gd name="T10" fmla="*/ 0 w 215"/>
                <a:gd name="T11" fmla="*/ 56 h 56"/>
                <a:gd name="T12" fmla="*/ 6 w 215"/>
                <a:gd name="T13" fmla="*/ 56 h 56"/>
                <a:gd name="T14" fmla="*/ 6 w 215"/>
                <a:gd name="T15" fmla="*/ 50 h 56"/>
                <a:gd name="T16" fmla="*/ 12 w 215"/>
                <a:gd name="T17" fmla="*/ 50 h 56"/>
                <a:gd name="T18" fmla="*/ 12 w 215"/>
                <a:gd name="T19" fmla="*/ 12 h 56"/>
                <a:gd name="T20" fmla="*/ 203 w 215"/>
                <a:gd name="T21" fmla="*/ 12 h 56"/>
                <a:gd name="T22" fmla="*/ 203 w 215"/>
                <a:gd name="T23" fmla="*/ 44 h 56"/>
                <a:gd name="T24" fmla="*/ 6 w 215"/>
                <a:gd name="T25" fmla="*/ 44 h 56"/>
                <a:gd name="T26" fmla="*/ 6 w 215"/>
                <a:gd name="T27" fmla="*/ 50 h 56"/>
                <a:gd name="T28" fmla="*/ 12 w 215"/>
                <a:gd name="T29" fmla="*/ 50 h 56"/>
                <a:gd name="T30" fmla="*/ 6 w 215"/>
                <a:gd name="T31" fmla="*/ 5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5" h="56">
                  <a:moveTo>
                    <a:pt x="6" y="50"/>
                  </a:moveTo>
                  <a:lnTo>
                    <a:pt x="6" y="56"/>
                  </a:lnTo>
                  <a:lnTo>
                    <a:pt x="215" y="56"/>
                  </a:lnTo>
                  <a:lnTo>
                    <a:pt x="215" y="0"/>
                  </a:lnTo>
                  <a:lnTo>
                    <a:pt x="0" y="0"/>
                  </a:lnTo>
                  <a:lnTo>
                    <a:pt x="0" y="56"/>
                  </a:lnTo>
                  <a:lnTo>
                    <a:pt x="6" y="56"/>
                  </a:lnTo>
                  <a:lnTo>
                    <a:pt x="6" y="50"/>
                  </a:lnTo>
                  <a:lnTo>
                    <a:pt x="12" y="50"/>
                  </a:lnTo>
                  <a:lnTo>
                    <a:pt x="12" y="12"/>
                  </a:lnTo>
                  <a:lnTo>
                    <a:pt x="203" y="12"/>
                  </a:lnTo>
                  <a:lnTo>
                    <a:pt x="203" y="44"/>
                  </a:lnTo>
                  <a:lnTo>
                    <a:pt x="6" y="44"/>
                  </a:lnTo>
                  <a:lnTo>
                    <a:pt x="6" y="50"/>
                  </a:lnTo>
                  <a:lnTo>
                    <a:pt x="12" y="50"/>
                  </a:lnTo>
                  <a:lnTo>
                    <a:pt x="6" y="50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9" name="Rectangle 148"/>
            <p:cNvSpPr>
              <a:spLocks noChangeArrowheads="1"/>
            </p:cNvSpPr>
            <p:nvPr userDrawn="1"/>
          </p:nvSpPr>
          <p:spPr bwMode="auto">
            <a:xfrm>
              <a:off x="5370513" y="4389438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0" name="Rectangle 149"/>
            <p:cNvSpPr>
              <a:spLocks noChangeArrowheads="1"/>
            </p:cNvSpPr>
            <p:nvPr userDrawn="1"/>
          </p:nvSpPr>
          <p:spPr bwMode="auto">
            <a:xfrm>
              <a:off x="5407026" y="4389438"/>
              <a:ext cx="22225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1" name="Rectangle 150"/>
            <p:cNvSpPr>
              <a:spLocks noChangeArrowheads="1"/>
            </p:cNvSpPr>
            <p:nvPr userDrawn="1"/>
          </p:nvSpPr>
          <p:spPr bwMode="auto">
            <a:xfrm>
              <a:off x="5441951" y="4389438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2" name="Rectangle 151"/>
            <p:cNvSpPr>
              <a:spLocks noChangeArrowheads="1"/>
            </p:cNvSpPr>
            <p:nvPr userDrawn="1"/>
          </p:nvSpPr>
          <p:spPr bwMode="auto">
            <a:xfrm>
              <a:off x="5476876" y="4389438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3" name="Rectangle 152"/>
            <p:cNvSpPr>
              <a:spLocks noChangeArrowheads="1"/>
            </p:cNvSpPr>
            <p:nvPr userDrawn="1"/>
          </p:nvSpPr>
          <p:spPr bwMode="auto">
            <a:xfrm>
              <a:off x="5511801" y="4389438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4" name="Rectangle 153"/>
            <p:cNvSpPr>
              <a:spLocks noChangeArrowheads="1"/>
            </p:cNvSpPr>
            <p:nvPr userDrawn="1"/>
          </p:nvSpPr>
          <p:spPr bwMode="auto">
            <a:xfrm>
              <a:off x="5548313" y="4389438"/>
              <a:ext cx="22225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5" name="Rectangle 154"/>
            <p:cNvSpPr>
              <a:spLocks noChangeArrowheads="1"/>
            </p:cNvSpPr>
            <p:nvPr userDrawn="1"/>
          </p:nvSpPr>
          <p:spPr bwMode="auto">
            <a:xfrm>
              <a:off x="5583238" y="4389438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6" name="Rectangle 155"/>
            <p:cNvSpPr>
              <a:spLocks noChangeArrowheads="1"/>
            </p:cNvSpPr>
            <p:nvPr userDrawn="1"/>
          </p:nvSpPr>
          <p:spPr bwMode="auto">
            <a:xfrm>
              <a:off x="5370513" y="4425951"/>
              <a:ext cx="23813" cy="22225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7" name="Rectangle 156"/>
            <p:cNvSpPr>
              <a:spLocks noChangeArrowheads="1"/>
            </p:cNvSpPr>
            <p:nvPr userDrawn="1"/>
          </p:nvSpPr>
          <p:spPr bwMode="auto">
            <a:xfrm>
              <a:off x="5407026" y="4425951"/>
              <a:ext cx="22225" cy="22225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8" name="Rectangle 157"/>
            <p:cNvSpPr>
              <a:spLocks noChangeArrowheads="1"/>
            </p:cNvSpPr>
            <p:nvPr userDrawn="1"/>
          </p:nvSpPr>
          <p:spPr bwMode="auto">
            <a:xfrm>
              <a:off x="5441951" y="4425951"/>
              <a:ext cx="23813" cy="22225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9" name="Rectangle 158"/>
            <p:cNvSpPr>
              <a:spLocks noChangeArrowheads="1"/>
            </p:cNvSpPr>
            <p:nvPr userDrawn="1"/>
          </p:nvSpPr>
          <p:spPr bwMode="auto">
            <a:xfrm>
              <a:off x="5476876" y="4425951"/>
              <a:ext cx="23813" cy="22225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0" name="Rectangle 159"/>
            <p:cNvSpPr>
              <a:spLocks noChangeArrowheads="1"/>
            </p:cNvSpPr>
            <p:nvPr userDrawn="1"/>
          </p:nvSpPr>
          <p:spPr bwMode="auto">
            <a:xfrm>
              <a:off x="5511801" y="4425951"/>
              <a:ext cx="23813" cy="22225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1" name="Rectangle 160"/>
            <p:cNvSpPr>
              <a:spLocks noChangeArrowheads="1"/>
            </p:cNvSpPr>
            <p:nvPr userDrawn="1"/>
          </p:nvSpPr>
          <p:spPr bwMode="auto">
            <a:xfrm>
              <a:off x="5548313" y="4425951"/>
              <a:ext cx="22225" cy="22225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2" name="Rectangle 161"/>
            <p:cNvSpPr>
              <a:spLocks noChangeArrowheads="1"/>
            </p:cNvSpPr>
            <p:nvPr userDrawn="1"/>
          </p:nvSpPr>
          <p:spPr bwMode="auto">
            <a:xfrm>
              <a:off x="5583238" y="4425951"/>
              <a:ext cx="23813" cy="22225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3" name="Rectangle 162"/>
            <p:cNvSpPr>
              <a:spLocks noChangeArrowheads="1"/>
            </p:cNvSpPr>
            <p:nvPr userDrawn="1"/>
          </p:nvSpPr>
          <p:spPr bwMode="auto">
            <a:xfrm>
              <a:off x="5370513" y="4460876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4" name="Rectangle 163"/>
            <p:cNvSpPr>
              <a:spLocks noChangeArrowheads="1"/>
            </p:cNvSpPr>
            <p:nvPr userDrawn="1"/>
          </p:nvSpPr>
          <p:spPr bwMode="auto">
            <a:xfrm>
              <a:off x="5407026" y="4460876"/>
              <a:ext cx="22225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5" name="Rectangle 164"/>
            <p:cNvSpPr>
              <a:spLocks noChangeArrowheads="1"/>
            </p:cNvSpPr>
            <p:nvPr userDrawn="1"/>
          </p:nvSpPr>
          <p:spPr bwMode="auto">
            <a:xfrm>
              <a:off x="5441951" y="4460876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6" name="Rectangle 165"/>
            <p:cNvSpPr>
              <a:spLocks noChangeArrowheads="1"/>
            </p:cNvSpPr>
            <p:nvPr userDrawn="1"/>
          </p:nvSpPr>
          <p:spPr bwMode="auto">
            <a:xfrm>
              <a:off x="5476876" y="4460876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7" name="Rectangle 166"/>
            <p:cNvSpPr>
              <a:spLocks noChangeArrowheads="1"/>
            </p:cNvSpPr>
            <p:nvPr userDrawn="1"/>
          </p:nvSpPr>
          <p:spPr bwMode="auto">
            <a:xfrm>
              <a:off x="5511801" y="4460876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8" name="Rectangle 167"/>
            <p:cNvSpPr>
              <a:spLocks noChangeArrowheads="1"/>
            </p:cNvSpPr>
            <p:nvPr userDrawn="1"/>
          </p:nvSpPr>
          <p:spPr bwMode="auto">
            <a:xfrm>
              <a:off x="5548313" y="4460876"/>
              <a:ext cx="22225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9" name="Rectangle 168"/>
            <p:cNvSpPr>
              <a:spLocks noChangeArrowheads="1"/>
            </p:cNvSpPr>
            <p:nvPr userDrawn="1"/>
          </p:nvSpPr>
          <p:spPr bwMode="auto">
            <a:xfrm>
              <a:off x="5583238" y="4460876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0" name="Rectangle 169"/>
            <p:cNvSpPr>
              <a:spLocks noChangeArrowheads="1"/>
            </p:cNvSpPr>
            <p:nvPr userDrawn="1"/>
          </p:nvSpPr>
          <p:spPr bwMode="auto">
            <a:xfrm>
              <a:off x="5370513" y="4495801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1" name="Rectangle 170"/>
            <p:cNvSpPr>
              <a:spLocks noChangeArrowheads="1"/>
            </p:cNvSpPr>
            <p:nvPr userDrawn="1"/>
          </p:nvSpPr>
          <p:spPr bwMode="auto">
            <a:xfrm>
              <a:off x="5407026" y="4495801"/>
              <a:ext cx="22225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2" name="Rectangle 171"/>
            <p:cNvSpPr>
              <a:spLocks noChangeArrowheads="1"/>
            </p:cNvSpPr>
            <p:nvPr userDrawn="1"/>
          </p:nvSpPr>
          <p:spPr bwMode="auto">
            <a:xfrm>
              <a:off x="5441951" y="4495801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3" name="Rectangle 172"/>
            <p:cNvSpPr>
              <a:spLocks noChangeArrowheads="1"/>
            </p:cNvSpPr>
            <p:nvPr userDrawn="1"/>
          </p:nvSpPr>
          <p:spPr bwMode="auto">
            <a:xfrm>
              <a:off x="5476876" y="4495801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4" name="Rectangle 173"/>
            <p:cNvSpPr>
              <a:spLocks noChangeArrowheads="1"/>
            </p:cNvSpPr>
            <p:nvPr userDrawn="1"/>
          </p:nvSpPr>
          <p:spPr bwMode="auto">
            <a:xfrm>
              <a:off x="5511801" y="4495801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5" name="Rectangle 174"/>
            <p:cNvSpPr>
              <a:spLocks noChangeArrowheads="1"/>
            </p:cNvSpPr>
            <p:nvPr userDrawn="1"/>
          </p:nvSpPr>
          <p:spPr bwMode="auto">
            <a:xfrm>
              <a:off x="5548313" y="4495801"/>
              <a:ext cx="22225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" name="Rectangle 175"/>
            <p:cNvSpPr>
              <a:spLocks noChangeArrowheads="1"/>
            </p:cNvSpPr>
            <p:nvPr userDrawn="1"/>
          </p:nvSpPr>
          <p:spPr bwMode="auto">
            <a:xfrm>
              <a:off x="5583238" y="4495801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7" name="Freeform 176"/>
            <p:cNvSpPr>
              <a:spLocks/>
            </p:cNvSpPr>
            <p:nvPr userDrawn="1"/>
          </p:nvSpPr>
          <p:spPr bwMode="auto">
            <a:xfrm>
              <a:off x="5373688" y="4248151"/>
              <a:ext cx="19050" cy="71438"/>
            </a:xfrm>
            <a:custGeom>
              <a:avLst/>
              <a:gdLst>
                <a:gd name="T0" fmla="*/ 6 w 12"/>
                <a:gd name="T1" fmla="*/ 0 h 45"/>
                <a:gd name="T2" fmla="*/ 0 w 12"/>
                <a:gd name="T3" fmla="*/ 0 h 45"/>
                <a:gd name="T4" fmla="*/ 0 w 12"/>
                <a:gd name="T5" fmla="*/ 45 h 45"/>
                <a:gd name="T6" fmla="*/ 12 w 12"/>
                <a:gd name="T7" fmla="*/ 45 h 45"/>
                <a:gd name="T8" fmla="*/ 12 w 12"/>
                <a:gd name="T9" fmla="*/ 30 h 45"/>
                <a:gd name="T10" fmla="*/ 12 w 12"/>
                <a:gd name="T11" fmla="*/ 15 h 45"/>
                <a:gd name="T12" fmla="*/ 12 w 12"/>
                <a:gd name="T13" fmla="*/ 0 h 45"/>
                <a:gd name="T14" fmla="*/ 0 w 12"/>
                <a:gd name="T15" fmla="*/ 0 h 45"/>
                <a:gd name="T16" fmla="*/ 6 w 12"/>
                <a:gd name="T17" fmla="*/ 0 h 45"/>
                <a:gd name="T18" fmla="*/ 0 w 12"/>
                <a:gd name="T19" fmla="*/ 0 h 45"/>
                <a:gd name="T20" fmla="*/ 0 w 12"/>
                <a:gd name="T21" fmla="*/ 15 h 45"/>
                <a:gd name="T22" fmla="*/ 0 w 12"/>
                <a:gd name="T23" fmla="*/ 30 h 45"/>
                <a:gd name="T24" fmla="*/ 0 w 12"/>
                <a:gd name="T25" fmla="*/ 45 h 45"/>
                <a:gd name="T26" fmla="*/ 12 w 12"/>
                <a:gd name="T27" fmla="*/ 45 h 45"/>
                <a:gd name="T28" fmla="*/ 12 w 12"/>
                <a:gd name="T29" fmla="*/ 0 h 45"/>
                <a:gd name="T30" fmla="*/ 0 w 12"/>
                <a:gd name="T31" fmla="*/ 0 h 45"/>
                <a:gd name="T32" fmla="*/ 6 w 12"/>
                <a:gd name="T33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" h="45">
                  <a:moveTo>
                    <a:pt x="6" y="0"/>
                  </a:moveTo>
                  <a:lnTo>
                    <a:pt x="0" y="0"/>
                  </a:lnTo>
                  <a:lnTo>
                    <a:pt x="0" y="45"/>
                  </a:lnTo>
                  <a:lnTo>
                    <a:pt x="12" y="45"/>
                  </a:lnTo>
                  <a:lnTo>
                    <a:pt x="12" y="30"/>
                  </a:lnTo>
                  <a:lnTo>
                    <a:pt x="12" y="15"/>
                  </a:lnTo>
                  <a:lnTo>
                    <a:pt x="12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5"/>
                  </a:lnTo>
                  <a:lnTo>
                    <a:pt x="0" y="30"/>
                  </a:lnTo>
                  <a:lnTo>
                    <a:pt x="0" y="45"/>
                  </a:lnTo>
                  <a:lnTo>
                    <a:pt x="12" y="45"/>
                  </a:lnTo>
                  <a:lnTo>
                    <a:pt x="12" y="0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8" name="Freeform 177"/>
            <p:cNvSpPr>
              <a:spLocks/>
            </p:cNvSpPr>
            <p:nvPr userDrawn="1"/>
          </p:nvSpPr>
          <p:spPr bwMode="auto">
            <a:xfrm>
              <a:off x="5584826" y="4248151"/>
              <a:ext cx="19050" cy="71438"/>
            </a:xfrm>
            <a:custGeom>
              <a:avLst/>
              <a:gdLst>
                <a:gd name="T0" fmla="*/ 6 w 12"/>
                <a:gd name="T1" fmla="*/ 0 h 45"/>
                <a:gd name="T2" fmla="*/ 0 w 12"/>
                <a:gd name="T3" fmla="*/ 0 h 45"/>
                <a:gd name="T4" fmla="*/ 0 w 12"/>
                <a:gd name="T5" fmla="*/ 45 h 45"/>
                <a:gd name="T6" fmla="*/ 12 w 12"/>
                <a:gd name="T7" fmla="*/ 45 h 45"/>
                <a:gd name="T8" fmla="*/ 12 w 12"/>
                <a:gd name="T9" fmla="*/ 30 h 45"/>
                <a:gd name="T10" fmla="*/ 12 w 12"/>
                <a:gd name="T11" fmla="*/ 15 h 45"/>
                <a:gd name="T12" fmla="*/ 12 w 12"/>
                <a:gd name="T13" fmla="*/ 0 h 45"/>
                <a:gd name="T14" fmla="*/ 0 w 12"/>
                <a:gd name="T15" fmla="*/ 0 h 45"/>
                <a:gd name="T16" fmla="*/ 6 w 12"/>
                <a:gd name="T17" fmla="*/ 0 h 45"/>
                <a:gd name="T18" fmla="*/ 0 w 12"/>
                <a:gd name="T19" fmla="*/ 0 h 45"/>
                <a:gd name="T20" fmla="*/ 0 w 12"/>
                <a:gd name="T21" fmla="*/ 15 h 45"/>
                <a:gd name="T22" fmla="*/ 0 w 12"/>
                <a:gd name="T23" fmla="*/ 30 h 45"/>
                <a:gd name="T24" fmla="*/ 0 w 12"/>
                <a:gd name="T25" fmla="*/ 45 h 45"/>
                <a:gd name="T26" fmla="*/ 12 w 12"/>
                <a:gd name="T27" fmla="*/ 45 h 45"/>
                <a:gd name="T28" fmla="*/ 12 w 12"/>
                <a:gd name="T29" fmla="*/ 0 h 45"/>
                <a:gd name="T30" fmla="*/ 0 w 12"/>
                <a:gd name="T31" fmla="*/ 0 h 45"/>
                <a:gd name="T32" fmla="*/ 6 w 12"/>
                <a:gd name="T33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" h="45">
                  <a:moveTo>
                    <a:pt x="6" y="0"/>
                  </a:moveTo>
                  <a:lnTo>
                    <a:pt x="0" y="0"/>
                  </a:lnTo>
                  <a:lnTo>
                    <a:pt x="0" y="45"/>
                  </a:lnTo>
                  <a:lnTo>
                    <a:pt x="12" y="45"/>
                  </a:lnTo>
                  <a:lnTo>
                    <a:pt x="12" y="30"/>
                  </a:lnTo>
                  <a:lnTo>
                    <a:pt x="12" y="15"/>
                  </a:lnTo>
                  <a:lnTo>
                    <a:pt x="12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5"/>
                  </a:lnTo>
                  <a:lnTo>
                    <a:pt x="0" y="30"/>
                  </a:lnTo>
                  <a:lnTo>
                    <a:pt x="0" y="45"/>
                  </a:lnTo>
                  <a:lnTo>
                    <a:pt x="12" y="45"/>
                  </a:lnTo>
                  <a:lnTo>
                    <a:pt x="12" y="0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9" name="Oval 178"/>
            <p:cNvSpPr>
              <a:spLocks noChangeArrowheads="1"/>
            </p:cNvSpPr>
            <p:nvPr userDrawn="1"/>
          </p:nvSpPr>
          <p:spPr bwMode="auto">
            <a:xfrm>
              <a:off x="10739438" y="4143376"/>
              <a:ext cx="68263" cy="66675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0" name="Freeform 179"/>
            <p:cNvSpPr>
              <a:spLocks/>
            </p:cNvSpPr>
            <p:nvPr userDrawn="1"/>
          </p:nvSpPr>
          <p:spPr bwMode="auto">
            <a:xfrm>
              <a:off x="10729913" y="4133851"/>
              <a:ext cx="87313" cy="85725"/>
            </a:xfrm>
            <a:custGeom>
              <a:avLst/>
              <a:gdLst>
                <a:gd name="T0" fmla="*/ 6 w 55"/>
                <a:gd name="T1" fmla="*/ 27 h 54"/>
                <a:gd name="T2" fmla="*/ 0 w 55"/>
                <a:gd name="T3" fmla="*/ 27 h 54"/>
                <a:gd name="T4" fmla="*/ 27 w 55"/>
                <a:gd name="T5" fmla="*/ 54 h 54"/>
                <a:gd name="T6" fmla="*/ 55 w 55"/>
                <a:gd name="T7" fmla="*/ 27 h 54"/>
                <a:gd name="T8" fmla="*/ 27 w 55"/>
                <a:gd name="T9" fmla="*/ 0 h 54"/>
                <a:gd name="T10" fmla="*/ 0 w 55"/>
                <a:gd name="T11" fmla="*/ 27 h 54"/>
                <a:gd name="T12" fmla="*/ 6 w 55"/>
                <a:gd name="T13" fmla="*/ 27 h 54"/>
                <a:gd name="T14" fmla="*/ 12 w 55"/>
                <a:gd name="T15" fmla="*/ 27 h 54"/>
                <a:gd name="T16" fmla="*/ 17 w 55"/>
                <a:gd name="T17" fmla="*/ 17 h 54"/>
                <a:gd name="T18" fmla="*/ 27 w 55"/>
                <a:gd name="T19" fmla="*/ 12 h 54"/>
                <a:gd name="T20" fmla="*/ 38 w 55"/>
                <a:gd name="T21" fmla="*/ 17 h 54"/>
                <a:gd name="T22" fmla="*/ 43 w 55"/>
                <a:gd name="T23" fmla="*/ 27 h 54"/>
                <a:gd name="T24" fmla="*/ 38 w 55"/>
                <a:gd name="T25" fmla="*/ 38 h 54"/>
                <a:gd name="T26" fmla="*/ 27 w 55"/>
                <a:gd name="T27" fmla="*/ 42 h 54"/>
                <a:gd name="T28" fmla="*/ 17 w 55"/>
                <a:gd name="T29" fmla="*/ 38 h 54"/>
                <a:gd name="T30" fmla="*/ 12 w 55"/>
                <a:gd name="T31" fmla="*/ 27 h 54"/>
                <a:gd name="T32" fmla="*/ 6 w 55"/>
                <a:gd name="T33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5" h="54">
                  <a:moveTo>
                    <a:pt x="6" y="27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42"/>
                    <a:pt x="12" y="54"/>
                    <a:pt x="27" y="54"/>
                  </a:cubicBezTo>
                  <a:cubicBezTo>
                    <a:pt x="42" y="54"/>
                    <a:pt x="55" y="42"/>
                    <a:pt x="55" y="27"/>
                  </a:cubicBezTo>
                  <a:cubicBezTo>
                    <a:pt x="55" y="12"/>
                    <a:pt x="42" y="0"/>
                    <a:pt x="27" y="0"/>
                  </a:cubicBezTo>
                  <a:cubicBezTo>
                    <a:pt x="12" y="0"/>
                    <a:pt x="0" y="12"/>
                    <a:pt x="0" y="27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3"/>
                    <a:pt x="14" y="19"/>
                    <a:pt x="17" y="17"/>
                  </a:cubicBezTo>
                  <a:cubicBezTo>
                    <a:pt x="20" y="14"/>
                    <a:pt x="23" y="12"/>
                    <a:pt x="27" y="12"/>
                  </a:cubicBezTo>
                  <a:cubicBezTo>
                    <a:pt x="32" y="12"/>
                    <a:pt x="35" y="14"/>
                    <a:pt x="38" y="17"/>
                  </a:cubicBezTo>
                  <a:cubicBezTo>
                    <a:pt x="41" y="19"/>
                    <a:pt x="43" y="23"/>
                    <a:pt x="43" y="27"/>
                  </a:cubicBezTo>
                  <a:cubicBezTo>
                    <a:pt x="43" y="31"/>
                    <a:pt x="41" y="35"/>
                    <a:pt x="38" y="38"/>
                  </a:cubicBezTo>
                  <a:cubicBezTo>
                    <a:pt x="35" y="41"/>
                    <a:pt x="32" y="42"/>
                    <a:pt x="27" y="42"/>
                  </a:cubicBezTo>
                  <a:cubicBezTo>
                    <a:pt x="23" y="42"/>
                    <a:pt x="20" y="41"/>
                    <a:pt x="17" y="38"/>
                  </a:cubicBezTo>
                  <a:cubicBezTo>
                    <a:pt x="14" y="35"/>
                    <a:pt x="12" y="31"/>
                    <a:pt x="12" y="27"/>
                  </a:cubicBezTo>
                  <a:lnTo>
                    <a:pt x="6" y="27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1" name="Rectangle 180"/>
            <p:cNvSpPr>
              <a:spLocks noChangeArrowheads="1"/>
            </p:cNvSpPr>
            <p:nvPr userDrawn="1"/>
          </p:nvSpPr>
          <p:spPr bwMode="auto">
            <a:xfrm>
              <a:off x="5838826" y="3498851"/>
              <a:ext cx="8572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2" name="Freeform 181"/>
            <p:cNvSpPr>
              <a:spLocks/>
            </p:cNvSpPr>
            <p:nvPr userDrawn="1"/>
          </p:nvSpPr>
          <p:spPr bwMode="auto">
            <a:xfrm>
              <a:off x="5838826" y="3498851"/>
              <a:ext cx="85725" cy="19050"/>
            </a:xfrm>
            <a:custGeom>
              <a:avLst/>
              <a:gdLst>
                <a:gd name="T0" fmla="*/ 54 w 54"/>
                <a:gd name="T1" fmla="*/ 0 h 12"/>
                <a:gd name="T2" fmla="*/ 0 w 54"/>
                <a:gd name="T3" fmla="*/ 0 h 12"/>
                <a:gd name="T4" fmla="*/ 0 w 54"/>
                <a:gd name="T5" fmla="*/ 12 h 12"/>
                <a:gd name="T6" fmla="*/ 54 w 54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2">
                  <a:moveTo>
                    <a:pt x="54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54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3" name="Rectangle 182"/>
            <p:cNvSpPr>
              <a:spLocks noChangeArrowheads="1"/>
            </p:cNvSpPr>
            <p:nvPr userDrawn="1"/>
          </p:nvSpPr>
          <p:spPr bwMode="auto">
            <a:xfrm>
              <a:off x="5872163" y="3465513"/>
              <a:ext cx="19050" cy="85725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4" name="Freeform 183"/>
            <p:cNvSpPr>
              <a:spLocks/>
            </p:cNvSpPr>
            <p:nvPr userDrawn="1"/>
          </p:nvSpPr>
          <p:spPr bwMode="auto">
            <a:xfrm>
              <a:off x="5872163" y="3465513"/>
              <a:ext cx="19050" cy="85725"/>
            </a:xfrm>
            <a:custGeom>
              <a:avLst/>
              <a:gdLst>
                <a:gd name="T0" fmla="*/ 12 w 12"/>
                <a:gd name="T1" fmla="*/ 54 h 54"/>
                <a:gd name="T2" fmla="*/ 12 w 12"/>
                <a:gd name="T3" fmla="*/ 0 h 54"/>
                <a:gd name="T4" fmla="*/ 0 w 12"/>
                <a:gd name="T5" fmla="*/ 0 h 54"/>
                <a:gd name="T6" fmla="*/ 0 w 12"/>
                <a:gd name="T7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54">
                  <a:moveTo>
                    <a:pt x="12" y="54"/>
                  </a:moveTo>
                  <a:lnTo>
                    <a:pt x="12" y="0"/>
                  </a:lnTo>
                  <a:lnTo>
                    <a:pt x="0" y="0"/>
                  </a:lnTo>
                  <a:lnTo>
                    <a:pt x="0" y="5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5" name="Rectangle 184"/>
            <p:cNvSpPr>
              <a:spLocks noChangeArrowheads="1"/>
            </p:cNvSpPr>
            <p:nvPr userDrawn="1"/>
          </p:nvSpPr>
          <p:spPr bwMode="auto">
            <a:xfrm>
              <a:off x="8578851" y="5267326"/>
              <a:ext cx="873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6" name="Freeform 185"/>
            <p:cNvSpPr>
              <a:spLocks/>
            </p:cNvSpPr>
            <p:nvPr userDrawn="1"/>
          </p:nvSpPr>
          <p:spPr bwMode="auto">
            <a:xfrm>
              <a:off x="8578851" y="5267326"/>
              <a:ext cx="87313" cy="19050"/>
            </a:xfrm>
            <a:custGeom>
              <a:avLst/>
              <a:gdLst>
                <a:gd name="T0" fmla="*/ 55 w 55"/>
                <a:gd name="T1" fmla="*/ 0 h 12"/>
                <a:gd name="T2" fmla="*/ 0 w 55"/>
                <a:gd name="T3" fmla="*/ 0 h 12"/>
                <a:gd name="T4" fmla="*/ 0 w 55"/>
                <a:gd name="T5" fmla="*/ 12 h 12"/>
                <a:gd name="T6" fmla="*/ 55 w 55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12">
                  <a:moveTo>
                    <a:pt x="55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55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7" name="Rectangle 186"/>
            <p:cNvSpPr>
              <a:spLocks noChangeArrowheads="1"/>
            </p:cNvSpPr>
            <p:nvPr userDrawn="1"/>
          </p:nvSpPr>
          <p:spPr bwMode="auto">
            <a:xfrm>
              <a:off x="8613776" y="5233988"/>
              <a:ext cx="19050" cy="85725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8" name="Freeform 187"/>
            <p:cNvSpPr>
              <a:spLocks/>
            </p:cNvSpPr>
            <p:nvPr userDrawn="1"/>
          </p:nvSpPr>
          <p:spPr bwMode="auto">
            <a:xfrm>
              <a:off x="8613776" y="5233988"/>
              <a:ext cx="19050" cy="85725"/>
            </a:xfrm>
            <a:custGeom>
              <a:avLst/>
              <a:gdLst>
                <a:gd name="T0" fmla="*/ 12 w 12"/>
                <a:gd name="T1" fmla="*/ 54 h 54"/>
                <a:gd name="T2" fmla="*/ 12 w 12"/>
                <a:gd name="T3" fmla="*/ 0 h 54"/>
                <a:gd name="T4" fmla="*/ 0 w 12"/>
                <a:gd name="T5" fmla="*/ 0 h 54"/>
                <a:gd name="T6" fmla="*/ 0 w 12"/>
                <a:gd name="T7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54">
                  <a:moveTo>
                    <a:pt x="12" y="54"/>
                  </a:moveTo>
                  <a:lnTo>
                    <a:pt x="12" y="0"/>
                  </a:lnTo>
                  <a:lnTo>
                    <a:pt x="0" y="0"/>
                  </a:lnTo>
                  <a:lnTo>
                    <a:pt x="0" y="5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9" name="Rectangle 188"/>
            <p:cNvSpPr>
              <a:spLocks noChangeArrowheads="1"/>
            </p:cNvSpPr>
            <p:nvPr userDrawn="1"/>
          </p:nvSpPr>
          <p:spPr bwMode="auto">
            <a:xfrm>
              <a:off x="10625138" y="2701926"/>
              <a:ext cx="8572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0" name="Freeform 189"/>
            <p:cNvSpPr>
              <a:spLocks/>
            </p:cNvSpPr>
            <p:nvPr userDrawn="1"/>
          </p:nvSpPr>
          <p:spPr bwMode="auto">
            <a:xfrm>
              <a:off x="10625138" y="2701926"/>
              <a:ext cx="85725" cy="19050"/>
            </a:xfrm>
            <a:custGeom>
              <a:avLst/>
              <a:gdLst>
                <a:gd name="T0" fmla="*/ 54 w 54"/>
                <a:gd name="T1" fmla="*/ 0 h 12"/>
                <a:gd name="T2" fmla="*/ 0 w 54"/>
                <a:gd name="T3" fmla="*/ 0 h 12"/>
                <a:gd name="T4" fmla="*/ 0 w 54"/>
                <a:gd name="T5" fmla="*/ 12 h 12"/>
                <a:gd name="T6" fmla="*/ 54 w 54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2">
                  <a:moveTo>
                    <a:pt x="54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54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1" name="Rectangle 190"/>
            <p:cNvSpPr>
              <a:spLocks noChangeArrowheads="1"/>
            </p:cNvSpPr>
            <p:nvPr userDrawn="1"/>
          </p:nvSpPr>
          <p:spPr bwMode="auto">
            <a:xfrm>
              <a:off x="10658476" y="2668588"/>
              <a:ext cx="19050" cy="85725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2" name="Freeform 191"/>
            <p:cNvSpPr>
              <a:spLocks/>
            </p:cNvSpPr>
            <p:nvPr userDrawn="1"/>
          </p:nvSpPr>
          <p:spPr bwMode="auto">
            <a:xfrm>
              <a:off x="10658476" y="2668588"/>
              <a:ext cx="19050" cy="85725"/>
            </a:xfrm>
            <a:custGeom>
              <a:avLst/>
              <a:gdLst>
                <a:gd name="T0" fmla="*/ 12 w 12"/>
                <a:gd name="T1" fmla="*/ 54 h 54"/>
                <a:gd name="T2" fmla="*/ 12 w 12"/>
                <a:gd name="T3" fmla="*/ 0 h 54"/>
                <a:gd name="T4" fmla="*/ 0 w 12"/>
                <a:gd name="T5" fmla="*/ 0 h 54"/>
                <a:gd name="T6" fmla="*/ 0 w 12"/>
                <a:gd name="T7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54">
                  <a:moveTo>
                    <a:pt x="12" y="54"/>
                  </a:moveTo>
                  <a:lnTo>
                    <a:pt x="12" y="0"/>
                  </a:lnTo>
                  <a:lnTo>
                    <a:pt x="0" y="0"/>
                  </a:lnTo>
                  <a:lnTo>
                    <a:pt x="0" y="5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3" name="Rectangle 192"/>
            <p:cNvSpPr>
              <a:spLocks noChangeArrowheads="1"/>
            </p:cNvSpPr>
            <p:nvPr userDrawn="1"/>
          </p:nvSpPr>
          <p:spPr bwMode="auto">
            <a:xfrm>
              <a:off x="6486526" y="2727326"/>
              <a:ext cx="111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4" name="Freeform 193"/>
            <p:cNvSpPr>
              <a:spLocks/>
            </p:cNvSpPr>
            <p:nvPr userDrawn="1"/>
          </p:nvSpPr>
          <p:spPr bwMode="auto">
            <a:xfrm>
              <a:off x="6486526" y="2727326"/>
              <a:ext cx="11113" cy="19050"/>
            </a:xfrm>
            <a:custGeom>
              <a:avLst/>
              <a:gdLst>
                <a:gd name="T0" fmla="*/ 0 w 7"/>
                <a:gd name="T1" fmla="*/ 12 h 12"/>
                <a:gd name="T2" fmla="*/ 7 w 7"/>
                <a:gd name="T3" fmla="*/ 12 h 12"/>
                <a:gd name="T4" fmla="*/ 7 w 7"/>
                <a:gd name="T5" fmla="*/ 0 h 12"/>
                <a:gd name="T6" fmla="*/ 0 w 7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2">
                  <a:moveTo>
                    <a:pt x="0" y="12"/>
                  </a:moveTo>
                  <a:lnTo>
                    <a:pt x="7" y="12"/>
                  </a:lnTo>
                  <a:lnTo>
                    <a:pt x="7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5" name="Freeform 194"/>
            <p:cNvSpPr>
              <a:spLocks noEditPoints="1"/>
            </p:cNvSpPr>
            <p:nvPr userDrawn="1"/>
          </p:nvSpPr>
          <p:spPr bwMode="auto">
            <a:xfrm>
              <a:off x="6519863" y="2727326"/>
              <a:ext cx="250825" cy="19050"/>
            </a:xfrm>
            <a:custGeom>
              <a:avLst/>
              <a:gdLst>
                <a:gd name="T0" fmla="*/ 157 w 158"/>
                <a:gd name="T1" fmla="*/ 12 h 12"/>
                <a:gd name="T2" fmla="*/ 158 w 158"/>
                <a:gd name="T3" fmla="*/ 12 h 12"/>
                <a:gd name="T4" fmla="*/ 158 w 158"/>
                <a:gd name="T5" fmla="*/ 0 h 12"/>
                <a:gd name="T6" fmla="*/ 157 w 158"/>
                <a:gd name="T7" fmla="*/ 0 h 12"/>
                <a:gd name="T8" fmla="*/ 157 w 158"/>
                <a:gd name="T9" fmla="*/ 12 h 12"/>
                <a:gd name="T10" fmla="*/ 135 w 158"/>
                <a:gd name="T11" fmla="*/ 12 h 12"/>
                <a:gd name="T12" fmla="*/ 146 w 158"/>
                <a:gd name="T13" fmla="*/ 12 h 12"/>
                <a:gd name="T14" fmla="*/ 146 w 158"/>
                <a:gd name="T15" fmla="*/ 0 h 12"/>
                <a:gd name="T16" fmla="*/ 135 w 158"/>
                <a:gd name="T17" fmla="*/ 0 h 12"/>
                <a:gd name="T18" fmla="*/ 135 w 158"/>
                <a:gd name="T19" fmla="*/ 12 h 12"/>
                <a:gd name="T20" fmla="*/ 112 w 158"/>
                <a:gd name="T21" fmla="*/ 12 h 12"/>
                <a:gd name="T22" fmla="*/ 123 w 158"/>
                <a:gd name="T23" fmla="*/ 12 h 12"/>
                <a:gd name="T24" fmla="*/ 123 w 158"/>
                <a:gd name="T25" fmla="*/ 0 h 12"/>
                <a:gd name="T26" fmla="*/ 112 w 158"/>
                <a:gd name="T27" fmla="*/ 0 h 12"/>
                <a:gd name="T28" fmla="*/ 112 w 158"/>
                <a:gd name="T29" fmla="*/ 12 h 12"/>
                <a:gd name="T30" fmla="*/ 90 w 158"/>
                <a:gd name="T31" fmla="*/ 12 h 12"/>
                <a:gd name="T32" fmla="*/ 101 w 158"/>
                <a:gd name="T33" fmla="*/ 12 h 12"/>
                <a:gd name="T34" fmla="*/ 101 w 158"/>
                <a:gd name="T35" fmla="*/ 0 h 12"/>
                <a:gd name="T36" fmla="*/ 90 w 158"/>
                <a:gd name="T37" fmla="*/ 0 h 12"/>
                <a:gd name="T38" fmla="*/ 90 w 158"/>
                <a:gd name="T39" fmla="*/ 12 h 12"/>
                <a:gd name="T40" fmla="*/ 67 w 158"/>
                <a:gd name="T41" fmla="*/ 12 h 12"/>
                <a:gd name="T42" fmla="*/ 78 w 158"/>
                <a:gd name="T43" fmla="*/ 12 h 12"/>
                <a:gd name="T44" fmla="*/ 78 w 158"/>
                <a:gd name="T45" fmla="*/ 0 h 12"/>
                <a:gd name="T46" fmla="*/ 67 w 158"/>
                <a:gd name="T47" fmla="*/ 0 h 12"/>
                <a:gd name="T48" fmla="*/ 67 w 158"/>
                <a:gd name="T49" fmla="*/ 12 h 12"/>
                <a:gd name="T50" fmla="*/ 45 w 158"/>
                <a:gd name="T51" fmla="*/ 12 h 12"/>
                <a:gd name="T52" fmla="*/ 56 w 158"/>
                <a:gd name="T53" fmla="*/ 12 h 12"/>
                <a:gd name="T54" fmla="*/ 56 w 158"/>
                <a:gd name="T55" fmla="*/ 0 h 12"/>
                <a:gd name="T56" fmla="*/ 45 w 158"/>
                <a:gd name="T57" fmla="*/ 0 h 12"/>
                <a:gd name="T58" fmla="*/ 45 w 158"/>
                <a:gd name="T59" fmla="*/ 12 h 12"/>
                <a:gd name="T60" fmla="*/ 22 w 158"/>
                <a:gd name="T61" fmla="*/ 12 h 12"/>
                <a:gd name="T62" fmla="*/ 34 w 158"/>
                <a:gd name="T63" fmla="*/ 12 h 12"/>
                <a:gd name="T64" fmla="*/ 34 w 158"/>
                <a:gd name="T65" fmla="*/ 0 h 12"/>
                <a:gd name="T66" fmla="*/ 22 w 158"/>
                <a:gd name="T67" fmla="*/ 0 h 12"/>
                <a:gd name="T68" fmla="*/ 22 w 158"/>
                <a:gd name="T69" fmla="*/ 12 h 12"/>
                <a:gd name="T70" fmla="*/ 0 w 158"/>
                <a:gd name="T71" fmla="*/ 12 h 12"/>
                <a:gd name="T72" fmla="*/ 11 w 158"/>
                <a:gd name="T73" fmla="*/ 12 h 12"/>
                <a:gd name="T74" fmla="*/ 11 w 158"/>
                <a:gd name="T75" fmla="*/ 0 h 12"/>
                <a:gd name="T76" fmla="*/ 0 w 158"/>
                <a:gd name="T77" fmla="*/ 0 h 12"/>
                <a:gd name="T78" fmla="*/ 0 w 158"/>
                <a:gd name="T7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58" h="12">
                  <a:moveTo>
                    <a:pt x="157" y="12"/>
                  </a:moveTo>
                  <a:lnTo>
                    <a:pt x="158" y="12"/>
                  </a:lnTo>
                  <a:lnTo>
                    <a:pt x="158" y="0"/>
                  </a:lnTo>
                  <a:lnTo>
                    <a:pt x="157" y="0"/>
                  </a:lnTo>
                  <a:lnTo>
                    <a:pt x="157" y="12"/>
                  </a:lnTo>
                  <a:close/>
                  <a:moveTo>
                    <a:pt x="135" y="12"/>
                  </a:moveTo>
                  <a:lnTo>
                    <a:pt x="146" y="12"/>
                  </a:lnTo>
                  <a:lnTo>
                    <a:pt x="146" y="0"/>
                  </a:lnTo>
                  <a:lnTo>
                    <a:pt x="135" y="0"/>
                  </a:lnTo>
                  <a:lnTo>
                    <a:pt x="135" y="12"/>
                  </a:lnTo>
                  <a:close/>
                  <a:moveTo>
                    <a:pt x="112" y="12"/>
                  </a:moveTo>
                  <a:lnTo>
                    <a:pt x="123" y="12"/>
                  </a:lnTo>
                  <a:lnTo>
                    <a:pt x="123" y="0"/>
                  </a:lnTo>
                  <a:lnTo>
                    <a:pt x="112" y="0"/>
                  </a:lnTo>
                  <a:lnTo>
                    <a:pt x="112" y="12"/>
                  </a:lnTo>
                  <a:close/>
                  <a:moveTo>
                    <a:pt x="90" y="12"/>
                  </a:moveTo>
                  <a:lnTo>
                    <a:pt x="101" y="12"/>
                  </a:lnTo>
                  <a:lnTo>
                    <a:pt x="101" y="0"/>
                  </a:lnTo>
                  <a:lnTo>
                    <a:pt x="90" y="0"/>
                  </a:lnTo>
                  <a:lnTo>
                    <a:pt x="90" y="12"/>
                  </a:lnTo>
                  <a:close/>
                  <a:moveTo>
                    <a:pt x="67" y="12"/>
                  </a:moveTo>
                  <a:lnTo>
                    <a:pt x="78" y="12"/>
                  </a:lnTo>
                  <a:lnTo>
                    <a:pt x="78" y="0"/>
                  </a:lnTo>
                  <a:lnTo>
                    <a:pt x="67" y="0"/>
                  </a:lnTo>
                  <a:lnTo>
                    <a:pt x="67" y="12"/>
                  </a:lnTo>
                  <a:close/>
                  <a:moveTo>
                    <a:pt x="45" y="12"/>
                  </a:moveTo>
                  <a:lnTo>
                    <a:pt x="56" y="12"/>
                  </a:lnTo>
                  <a:lnTo>
                    <a:pt x="56" y="0"/>
                  </a:lnTo>
                  <a:lnTo>
                    <a:pt x="45" y="0"/>
                  </a:lnTo>
                  <a:lnTo>
                    <a:pt x="45" y="12"/>
                  </a:lnTo>
                  <a:close/>
                  <a:moveTo>
                    <a:pt x="22" y="12"/>
                  </a:moveTo>
                  <a:lnTo>
                    <a:pt x="34" y="12"/>
                  </a:lnTo>
                  <a:lnTo>
                    <a:pt x="34" y="0"/>
                  </a:lnTo>
                  <a:lnTo>
                    <a:pt x="22" y="0"/>
                  </a:lnTo>
                  <a:lnTo>
                    <a:pt x="22" y="12"/>
                  </a:lnTo>
                  <a:close/>
                  <a:moveTo>
                    <a:pt x="0" y="12"/>
                  </a:moveTo>
                  <a:lnTo>
                    <a:pt x="11" y="12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6" name="Rectangle 195"/>
            <p:cNvSpPr>
              <a:spLocks noChangeArrowheads="1"/>
            </p:cNvSpPr>
            <p:nvPr userDrawn="1"/>
          </p:nvSpPr>
          <p:spPr bwMode="auto">
            <a:xfrm>
              <a:off x="6781801" y="2727326"/>
              <a:ext cx="111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7" name="Freeform 196"/>
            <p:cNvSpPr>
              <a:spLocks/>
            </p:cNvSpPr>
            <p:nvPr userDrawn="1"/>
          </p:nvSpPr>
          <p:spPr bwMode="auto">
            <a:xfrm>
              <a:off x="6781801" y="2727326"/>
              <a:ext cx="11113" cy="19050"/>
            </a:xfrm>
            <a:custGeom>
              <a:avLst/>
              <a:gdLst>
                <a:gd name="T0" fmla="*/ 0 w 7"/>
                <a:gd name="T1" fmla="*/ 12 h 12"/>
                <a:gd name="T2" fmla="*/ 7 w 7"/>
                <a:gd name="T3" fmla="*/ 12 h 12"/>
                <a:gd name="T4" fmla="*/ 7 w 7"/>
                <a:gd name="T5" fmla="*/ 0 h 12"/>
                <a:gd name="T6" fmla="*/ 0 w 7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2">
                  <a:moveTo>
                    <a:pt x="0" y="12"/>
                  </a:moveTo>
                  <a:lnTo>
                    <a:pt x="7" y="12"/>
                  </a:lnTo>
                  <a:lnTo>
                    <a:pt x="7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8" name="Rectangle 197"/>
            <p:cNvSpPr>
              <a:spLocks noChangeArrowheads="1"/>
            </p:cNvSpPr>
            <p:nvPr userDrawn="1"/>
          </p:nvSpPr>
          <p:spPr bwMode="auto">
            <a:xfrm>
              <a:off x="6402388" y="2659063"/>
              <a:ext cx="13970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9" name="Freeform 198"/>
            <p:cNvSpPr>
              <a:spLocks/>
            </p:cNvSpPr>
            <p:nvPr userDrawn="1"/>
          </p:nvSpPr>
          <p:spPr bwMode="auto">
            <a:xfrm>
              <a:off x="6402388" y="2659063"/>
              <a:ext cx="139700" cy="19050"/>
            </a:xfrm>
            <a:custGeom>
              <a:avLst/>
              <a:gdLst>
                <a:gd name="T0" fmla="*/ 88 w 88"/>
                <a:gd name="T1" fmla="*/ 0 h 12"/>
                <a:gd name="T2" fmla="*/ 0 w 88"/>
                <a:gd name="T3" fmla="*/ 0 h 12"/>
                <a:gd name="T4" fmla="*/ 0 w 88"/>
                <a:gd name="T5" fmla="*/ 12 h 12"/>
                <a:gd name="T6" fmla="*/ 88 w 88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" h="12">
                  <a:moveTo>
                    <a:pt x="88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88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0" name="Rectangle 199"/>
            <p:cNvSpPr>
              <a:spLocks noChangeArrowheads="1"/>
            </p:cNvSpPr>
            <p:nvPr userDrawn="1"/>
          </p:nvSpPr>
          <p:spPr bwMode="auto">
            <a:xfrm>
              <a:off x="6569076" y="2659063"/>
              <a:ext cx="4603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1" name="Freeform 200"/>
            <p:cNvSpPr>
              <a:spLocks/>
            </p:cNvSpPr>
            <p:nvPr userDrawn="1"/>
          </p:nvSpPr>
          <p:spPr bwMode="auto">
            <a:xfrm>
              <a:off x="6569076" y="2659063"/>
              <a:ext cx="46038" cy="19050"/>
            </a:xfrm>
            <a:custGeom>
              <a:avLst/>
              <a:gdLst>
                <a:gd name="T0" fmla="*/ 29 w 29"/>
                <a:gd name="T1" fmla="*/ 0 h 12"/>
                <a:gd name="T2" fmla="*/ 0 w 29"/>
                <a:gd name="T3" fmla="*/ 0 h 12"/>
                <a:gd name="T4" fmla="*/ 0 w 29"/>
                <a:gd name="T5" fmla="*/ 12 h 12"/>
                <a:gd name="T6" fmla="*/ 29 w 29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2">
                  <a:moveTo>
                    <a:pt x="29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29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2" name="Rectangle 201"/>
            <p:cNvSpPr>
              <a:spLocks noChangeArrowheads="1"/>
            </p:cNvSpPr>
            <p:nvPr userDrawn="1"/>
          </p:nvSpPr>
          <p:spPr bwMode="auto">
            <a:xfrm>
              <a:off x="7154863" y="2738438"/>
              <a:ext cx="14128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3" name="Freeform 202"/>
            <p:cNvSpPr>
              <a:spLocks/>
            </p:cNvSpPr>
            <p:nvPr userDrawn="1"/>
          </p:nvSpPr>
          <p:spPr bwMode="auto">
            <a:xfrm>
              <a:off x="7154863" y="2738438"/>
              <a:ext cx="141288" cy="19050"/>
            </a:xfrm>
            <a:custGeom>
              <a:avLst/>
              <a:gdLst>
                <a:gd name="T0" fmla="*/ 0 w 89"/>
                <a:gd name="T1" fmla="*/ 12 h 12"/>
                <a:gd name="T2" fmla="*/ 89 w 89"/>
                <a:gd name="T3" fmla="*/ 12 h 12"/>
                <a:gd name="T4" fmla="*/ 89 w 89"/>
                <a:gd name="T5" fmla="*/ 0 h 12"/>
                <a:gd name="T6" fmla="*/ 0 w 89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9" h="12">
                  <a:moveTo>
                    <a:pt x="0" y="12"/>
                  </a:moveTo>
                  <a:lnTo>
                    <a:pt x="89" y="12"/>
                  </a:lnTo>
                  <a:lnTo>
                    <a:pt x="89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4" name="Freeform 203"/>
            <p:cNvSpPr>
              <a:spLocks/>
            </p:cNvSpPr>
            <p:nvPr userDrawn="1"/>
          </p:nvSpPr>
          <p:spPr bwMode="auto">
            <a:xfrm>
              <a:off x="7334251" y="2682876"/>
              <a:ext cx="128588" cy="130175"/>
            </a:xfrm>
            <a:custGeom>
              <a:avLst/>
              <a:gdLst>
                <a:gd name="T0" fmla="*/ 41 w 81"/>
                <a:gd name="T1" fmla="*/ 73 h 82"/>
                <a:gd name="T2" fmla="*/ 45 w 81"/>
                <a:gd name="T3" fmla="*/ 69 h 82"/>
                <a:gd name="T4" fmla="*/ 17 w 81"/>
                <a:gd name="T5" fmla="*/ 41 h 82"/>
                <a:gd name="T6" fmla="*/ 41 w 81"/>
                <a:gd name="T7" fmla="*/ 17 h 82"/>
                <a:gd name="T8" fmla="*/ 64 w 81"/>
                <a:gd name="T9" fmla="*/ 41 h 82"/>
                <a:gd name="T10" fmla="*/ 36 w 81"/>
                <a:gd name="T11" fmla="*/ 69 h 82"/>
                <a:gd name="T12" fmla="*/ 41 w 81"/>
                <a:gd name="T13" fmla="*/ 73 h 82"/>
                <a:gd name="T14" fmla="*/ 45 w 81"/>
                <a:gd name="T15" fmla="*/ 69 h 82"/>
                <a:gd name="T16" fmla="*/ 41 w 81"/>
                <a:gd name="T17" fmla="*/ 73 h 82"/>
                <a:gd name="T18" fmla="*/ 45 w 81"/>
                <a:gd name="T19" fmla="*/ 77 h 82"/>
                <a:gd name="T20" fmla="*/ 81 w 81"/>
                <a:gd name="T21" fmla="*/ 41 h 82"/>
                <a:gd name="T22" fmla="*/ 41 w 81"/>
                <a:gd name="T23" fmla="*/ 0 h 82"/>
                <a:gd name="T24" fmla="*/ 0 w 81"/>
                <a:gd name="T25" fmla="*/ 41 h 82"/>
                <a:gd name="T26" fmla="*/ 41 w 81"/>
                <a:gd name="T27" fmla="*/ 82 h 82"/>
                <a:gd name="T28" fmla="*/ 45 w 81"/>
                <a:gd name="T29" fmla="*/ 77 h 82"/>
                <a:gd name="T30" fmla="*/ 41 w 81"/>
                <a:gd name="T31" fmla="*/ 73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1" h="82">
                  <a:moveTo>
                    <a:pt x="41" y="73"/>
                  </a:moveTo>
                  <a:lnTo>
                    <a:pt x="45" y="69"/>
                  </a:lnTo>
                  <a:lnTo>
                    <a:pt x="17" y="41"/>
                  </a:lnTo>
                  <a:lnTo>
                    <a:pt x="41" y="17"/>
                  </a:lnTo>
                  <a:lnTo>
                    <a:pt x="64" y="41"/>
                  </a:lnTo>
                  <a:lnTo>
                    <a:pt x="36" y="69"/>
                  </a:lnTo>
                  <a:lnTo>
                    <a:pt x="41" y="73"/>
                  </a:lnTo>
                  <a:lnTo>
                    <a:pt x="45" y="69"/>
                  </a:lnTo>
                  <a:lnTo>
                    <a:pt x="41" y="73"/>
                  </a:lnTo>
                  <a:lnTo>
                    <a:pt x="45" y="77"/>
                  </a:lnTo>
                  <a:lnTo>
                    <a:pt x="81" y="41"/>
                  </a:lnTo>
                  <a:lnTo>
                    <a:pt x="41" y="0"/>
                  </a:lnTo>
                  <a:lnTo>
                    <a:pt x="0" y="41"/>
                  </a:lnTo>
                  <a:lnTo>
                    <a:pt x="41" y="82"/>
                  </a:lnTo>
                  <a:lnTo>
                    <a:pt x="45" y="77"/>
                  </a:lnTo>
                  <a:lnTo>
                    <a:pt x="41" y="7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5" name="Rectangle 204"/>
            <p:cNvSpPr>
              <a:spLocks noChangeArrowheads="1"/>
            </p:cNvSpPr>
            <p:nvPr userDrawn="1"/>
          </p:nvSpPr>
          <p:spPr bwMode="auto">
            <a:xfrm>
              <a:off x="9051926" y="4938713"/>
              <a:ext cx="13970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6" name="Freeform 206"/>
            <p:cNvSpPr>
              <a:spLocks/>
            </p:cNvSpPr>
            <p:nvPr userDrawn="1"/>
          </p:nvSpPr>
          <p:spPr bwMode="auto">
            <a:xfrm>
              <a:off x="9051926" y="4938713"/>
              <a:ext cx="139700" cy="19050"/>
            </a:xfrm>
            <a:custGeom>
              <a:avLst/>
              <a:gdLst>
                <a:gd name="T0" fmla="*/ 88 w 88"/>
                <a:gd name="T1" fmla="*/ 0 h 12"/>
                <a:gd name="T2" fmla="*/ 0 w 88"/>
                <a:gd name="T3" fmla="*/ 0 h 12"/>
                <a:gd name="T4" fmla="*/ 0 w 88"/>
                <a:gd name="T5" fmla="*/ 12 h 12"/>
                <a:gd name="T6" fmla="*/ 88 w 88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" h="12">
                  <a:moveTo>
                    <a:pt x="88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88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7" name="Rectangle 207"/>
            <p:cNvSpPr>
              <a:spLocks noChangeArrowheads="1"/>
            </p:cNvSpPr>
            <p:nvPr userDrawn="1"/>
          </p:nvSpPr>
          <p:spPr bwMode="auto">
            <a:xfrm>
              <a:off x="9218613" y="4938713"/>
              <a:ext cx="4603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8" name="Freeform 208"/>
            <p:cNvSpPr>
              <a:spLocks/>
            </p:cNvSpPr>
            <p:nvPr userDrawn="1"/>
          </p:nvSpPr>
          <p:spPr bwMode="auto">
            <a:xfrm>
              <a:off x="9218613" y="4938713"/>
              <a:ext cx="46038" cy="19050"/>
            </a:xfrm>
            <a:custGeom>
              <a:avLst/>
              <a:gdLst>
                <a:gd name="T0" fmla="*/ 29 w 29"/>
                <a:gd name="T1" fmla="*/ 0 h 12"/>
                <a:gd name="T2" fmla="*/ 0 w 29"/>
                <a:gd name="T3" fmla="*/ 0 h 12"/>
                <a:gd name="T4" fmla="*/ 0 w 29"/>
                <a:gd name="T5" fmla="*/ 12 h 12"/>
                <a:gd name="T6" fmla="*/ 29 w 29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2">
                  <a:moveTo>
                    <a:pt x="29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29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9" name="Rectangle 209"/>
            <p:cNvSpPr>
              <a:spLocks noChangeArrowheads="1"/>
            </p:cNvSpPr>
            <p:nvPr userDrawn="1"/>
          </p:nvSpPr>
          <p:spPr bwMode="auto">
            <a:xfrm>
              <a:off x="9051926" y="4992688"/>
              <a:ext cx="9525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0" name="Freeform 210"/>
            <p:cNvSpPr>
              <a:spLocks/>
            </p:cNvSpPr>
            <p:nvPr userDrawn="1"/>
          </p:nvSpPr>
          <p:spPr bwMode="auto">
            <a:xfrm>
              <a:off x="9051926" y="4992688"/>
              <a:ext cx="95250" cy="19050"/>
            </a:xfrm>
            <a:custGeom>
              <a:avLst/>
              <a:gdLst>
                <a:gd name="T0" fmla="*/ 60 w 60"/>
                <a:gd name="T1" fmla="*/ 0 h 12"/>
                <a:gd name="T2" fmla="*/ 0 w 60"/>
                <a:gd name="T3" fmla="*/ 0 h 12"/>
                <a:gd name="T4" fmla="*/ 0 w 60"/>
                <a:gd name="T5" fmla="*/ 12 h 12"/>
                <a:gd name="T6" fmla="*/ 60 w 60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" h="12">
                  <a:moveTo>
                    <a:pt x="6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60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1" name="Rectangle 211"/>
            <p:cNvSpPr>
              <a:spLocks noChangeArrowheads="1"/>
            </p:cNvSpPr>
            <p:nvPr userDrawn="1"/>
          </p:nvSpPr>
          <p:spPr bwMode="auto">
            <a:xfrm>
              <a:off x="9166226" y="4992688"/>
              <a:ext cx="3016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2" name="Freeform 212"/>
            <p:cNvSpPr>
              <a:spLocks/>
            </p:cNvSpPr>
            <p:nvPr userDrawn="1"/>
          </p:nvSpPr>
          <p:spPr bwMode="auto">
            <a:xfrm>
              <a:off x="9166226" y="4992688"/>
              <a:ext cx="30163" cy="19050"/>
            </a:xfrm>
            <a:custGeom>
              <a:avLst/>
              <a:gdLst>
                <a:gd name="T0" fmla="*/ 19 w 19"/>
                <a:gd name="T1" fmla="*/ 0 h 12"/>
                <a:gd name="T2" fmla="*/ 0 w 19"/>
                <a:gd name="T3" fmla="*/ 0 h 12"/>
                <a:gd name="T4" fmla="*/ 0 w 19"/>
                <a:gd name="T5" fmla="*/ 12 h 12"/>
                <a:gd name="T6" fmla="*/ 19 w 19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2">
                  <a:moveTo>
                    <a:pt x="19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19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3" name="Oval 213"/>
            <p:cNvSpPr>
              <a:spLocks noChangeArrowheads="1"/>
            </p:cNvSpPr>
            <p:nvPr userDrawn="1"/>
          </p:nvSpPr>
          <p:spPr bwMode="auto">
            <a:xfrm>
              <a:off x="8931276" y="4918076"/>
              <a:ext cx="66675" cy="66675"/>
            </a:xfrm>
            <a:prstGeom prst="ellipse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4" name="Freeform 214"/>
            <p:cNvSpPr>
              <a:spLocks/>
            </p:cNvSpPr>
            <p:nvPr userDrawn="1"/>
          </p:nvSpPr>
          <p:spPr bwMode="auto">
            <a:xfrm>
              <a:off x="8921751" y="4908551"/>
              <a:ext cx="85725" cy="85725"/>
            </a:xfrm>
            <a:custGeom>
              <a:avLst/>
              <a:gdLst>
                <a:gd name="T0" fmla="*/ 6 w 54"/>
                <a:gd name="T1" fmla="*/ 27 h 54"/>
                <a:gd name="T2" fmla="*/ 0 w 54"/>
                <a:gd name="T3" fmla="*/ 27 h 54"/>
                <a:gd name="T4" fmla="*/ 27 w 54"/>
                <a:gd name="T5" fmla="*/ 54 h 54"/>
                <a:gd name="T6" fmla="*/ 54 w 54"/>
                <a:gd name="T7" fmla="*/ 27 h 54"/>
                <a:gd name="T8" fmla="*/ 27 w 54"/>
                <a:gd name="T9" fmla="*/ 0 h 54"/>
                <a:gd name="T10" fmla="*/ 0 w 54"/>
                <a:gd name="T11" fmla="*/ 27 h 54"/>
                <a:gd name="T12" fmla="*/ 6 w 54"/>
                <a:gd name="T13" fmla="*/ 27 h 54"/>
                <a:gd name="T14" fmla="*/ 12 w 54"/>
                <a:gd name="T15" fmla="*/ 27 h 54"/>
                <a:gd name="T16" fmla="*/ 16 w 54"/>
                <a:gd name="T17" fmla="*/ 16 h 54"/>
                <a:gd name="T18" fmla="*/ 27 w 54"/>
                <a:gd name="T19" fmla="*/ 12 h 54"/>
                <a:gd name="T20" fmla="*/ 38 w 54"/>
                <a:gd name="T21" fmla="*/ 16 h 54"/>
                <a:gd name="T22" fmla="*/ 42 w 54"/>
                <a:gd name="T23" fmla="*/ 27 h 54"/>
                <a:gd name="T24" fmla="*/ 38 w 54"/>
                <a:gd name="T25" fmla="*/ 37 h 54"/>
                <a:gd name="T26" fmla="*/ 27 w 54"/>
                <a:gd name="T27" fmla="*/ 42 h 54"/>
                <a:gd name="T28" fmla="*/ 16 w 54"/>
                <a:gd name="T29" fmla="*/ 37 h 54"/>
                <a:gd name="T30" fmla="*/ 12 w 54"/>
                <a:gd name="T31" fmla="*/ 27 h 54"/>
                <a:gd name="T32" fmla="*/ 6 w 54"/>
                <a:gd name="T33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4" h="54">
                  <a:moveTo>
                    <a:pt x="6" y="27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42"/>
                    <a:pt x="12" y="54"/>
                    <a:pt x="27" y="54"/>
                  </a:cubicBezTo>
                  <a:cubicBezTo>
                    <a:pt x="42" y="54"/>
                    <a:pt x="54" y="42"/>
                    <a:pt x="54" y="27"/>
                  </a:cubicBezTo>
                  <a:cubicBezTo>
                    <a:pt x="54" y="12"/>
                    <a:pt x="42" y="0"/>
                    <a:pt x="27" y="0"/>
                  </a:cubicBezTo>
                  <a:cubicBezTo>
                    <a:pt x="12" y="0"/>
                    <a:pt x="0" y="12"/>
                    <a:pt x="0" y="27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3"/>
                    <a:pt x="13" y="19"/>
                    <a:pt x="16" y="16"/>
                  </a:cubicBezTo>
                  <a:cubicBezTo>
                    <a:pt x="19" y="13"/>
                    <a:pt x="23" y="12"/>
                    <a:pt x="27" y="12"/>
                  </a:cubicBezTo>
                  <a:cubicBezTo>
                    <a:pt x="31" y="12"/>
                    <a:pt x="35" y="13"/>
                    <a:pt x="38" y="16"/>
                  </a:cubicBezTo>
                  <a:cubicBezTo>
                    <a:pt x="40" y="19"/>
                    <a:pt x="42" y="23"/>
                    <a:pt x="42" y="27"/>
                  </a:cubicBezTo>
                  <a:cubicBezTo>
                    <a:pt x="42" y="31"/>
                    <a:pt x="40" y="35"/>
                    <a:pt x="38" y="37"/>
                  </a:cubicBezTo>
                  <a:cubicBezTo>
                    <a:pt x="35" y="40"/>
                    <a:pt x="31" y="42"/>
                    <a:pt x="27" y="42"/>
                  </a:cubicBezTo>
                  <a:cubicBezTo>
                    <a:pt x="23" y="42"/>
                    <a:pt x="19" y="40"/>
                    <a:pt x="16" y="37"/>
                  </a:cubicBezTo>
                  <a:cubicBezTo>
                    <a:pt x="13" y="35"/>
                    <a:pt x="12" y="31"/>
                    <a:pt x="12" y="27"/>
                  </a:cubicBezTo>
                  <a:lnTo>
                    <a:pt x="6" y="27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5" name="Rectangle 215"/>
            <p:cNvSpPr>
              <a:spLocks noChangeArrowheads="1"/>
            </p:cNvSpPr>
            <p:nvPr userDrawn="1"/>
          </p:nvSpPr>
          <p:spPr bwMode="auto">
            <a:xfrm>
              <a:off x="8294688" y="5091113"/>
              <a:ext cx="14128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6" name="Freeform 216"/>
            <p:cNvSpPr>
              <a:spLocks/>
            </p:cNvSpPr>
            <p:nvPr userDrawn="1"/>
          </p:nvSpPr>
          <p:spPr bwMode="auto">
            <a:xfrm>
              <a:off x="8294688" y="5091113"/>
              <a:ext cx="141288" cy="19050"/>
            </a:xfrm>
            <a:custGeom>
              <a:avLst/>
              <a:gdLst>
                <a:gd name="T0" fmla="*/ 89 w 89"/>
                <a:gd name="T1" fmla="*/ 0 h 12"/>
                <a:gd name="T2" fmla="*/ 0 w 89"/>
                <a:gd name="T3" fmla="*/ 0 h 12"/>
                <a:gd name="T4" fmla="*/ 0 w 89"/>
                <a:gd name="T5" fmla="*/ 12 h 12"/>
                <a:gd name="T6" fmla="*/ 89 w 89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9" h="12">
                  <a:moveTo>
                    <a:pt x="89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89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7" name="Rectangle 217"/>
            <p:cNvSpPr>
              <a:spLocks noChangeArrowheads="1"/>
            </p:cNvSpPr>
            <p:nvPr userDrawn="1"/>
          </p:nvSpPr>
          <p:spPr bwMode="auto">
            <a:xfrm>
              <a:off x="8462963" y="5091113"/>
              <a:ext cx="4603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" name="Freeform 218"/>
            <p:cNvSpPr>
              <a:spLocks/>
            </p:cNvSpPr>
            <p:nvPr userDrawn="1"/>
          </p:nvSpPr>
          <p:spPr bwMode="auto">
            <a:xfrm>
              <a:off x="8462963" y="5091113"/>
              <a:ext cx="46038" cy="19050"/>
            </a:xfrm>
            <a:custGeom>
              <a:avLst/>
              <a:gdLst>
                <a:gd name="T0" fmla="*/ 29 w 29"/>
                <a:gd name="T1" fmla="*/ 0 h 12"/>
                <a:gd name="T2" fmla="*/ 0 w 29"/>
                <a:gd name="T3" fmla="*/ 0 h 12"/>
                <a:gd name="T4" fmla="*/ 0 w 29"/>
                <a:gd name="T5" fmla="*/ 12 h 12"/>
                <a:gd name="T6" fmla="*/ 29 w 29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2">
                  <a:moveTo>
                    <a:pt x="29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29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" name="Rectangle 219"/>
            <p:cNvSpPr>
              <a:spLocks noChangeArrowheads="1"/>
            </p:cNvSpPr>
            <p:nvPr userDrawn="1"/>
          </p:nvSpPr>
          <p:spPr bwMode="auto">
            <a:xfrm>
              <a:off x="8534401" y="5091113"/>
              <a:ext cx="238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" name="Freeform 220"/>
            <p:cNvSpPr>
              <a:spLocks/>
            </p:cNvSpPr>
            <p:nvPr userDrawn="1"/>
          </p:nvSpPr>
          <p:spPr bwMode="auto">
            <a:xfrm>
              <a:off x="8534401" y="5091113"/>
              <a:ext cx="23813" cy="19050"/>
            </a:xfrm>
            <a:custGeom>
              <a:avLst/>
              <a:gdLst>
                <a:gd name="T0" fmla="*/ 0 w 15"/>
                <a:gd name="T1" fmla="*/ 12 h 12"/>
                <a:gd name="T2" fmla="*/ 15 w 15"/>
                <a:gd name="T3" fmla="*/ 12 h 12"/>
                <a:gd name="T4" fmla="*/ 15 w 15"/>
                <a:gd name="T5" fmla="*/ 0 h 12"/>
                <a:gd name="T6" fmla="*/ 0 w 15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12">
                  <a:moveTo>
                    <a:pt x="0" y="12"/>
                  </a:moveTo>
                  <a:lnTo>
                    <a:pt x="15" y="12"/>
                  </a:lnTo>
                  <a:lnTo>
                    <a:pt x="1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1" name="Rectangle 221"/>
            <p:cNvSpPr>
              <a:spLocks noChangeArrowheads="1"/>
            </p:cNvSpPr>
            <p:nvPr userDrawn="1"/>
          </p:nvSpPr>
          <p:spPr bwMode="auto">
            <a:xfrm>
              <a:off x="10944226" y="3962401"/>
              <a:ext cx="238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2" name="Freeform 222"/>
            <p:cNvSpPr>
              <a:spLocks/>
            </p:cNvSpPr>
            <p:nvPr userDrawn="1"/>
          </p:nvSpPr>
          <p:spPr bwMode="auto">
            <a:xfrm>
              <a:off x="10944226" y="3962401"/>
              <a:ext cx="23813" cy="19050"/>
            </a:xfrm>
            <a:custGeom>
              <a:avLst/>
              <a:gdLst>
                <a:gd name="T0" fmla="*/ 0 w 15"/>
                <a:gd name="T1" fmla="*/ 12 h 12"/>
                <a:gd name="T2" fmla="*/ 15 w 15"/>
                <a:gd name="T3" fmla="*/ 12 h 12"/>
                <a:gd name="T4" fmla="*/ 15 w 15"/>
                <a:gd name="T5" fmla="*/ 0 h 12"/>
                <a:gd name="T6" fmla="*/ 0 w 15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12">
                  <a:moveTo>
                    <a:pt x="0" y="12"/>
                  </a:moveTo>
                  <a:lnTo>
                    <a:pt x="15" y="12"/>
                  </a:lnTo>
                  <a:lnTo>
                    <a:pt x="1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3" name="Freeform 223"/>
            <p:cNvSpPr>
              <a:spLocks/>
            </p:cNvSpPr>
            <p:nvPr userDrawn="1"/>
          </p:nvSpPr>
          <p:spPr bwMode="auto">
            <a:xfrm>
              <a:off x="6932613" y="3244851"/>
              <a:ext cx="263525" cy="461963"/>
            </a:xfrm>
            <a:custGeom>
              <a:avLst/>
              <a:gdLst>
                <a:gd name="T0" fmla="*/ 166 w 166"/>
                <a:gd name="T1" fmla="*/ 0 h 291"/>
                <a:gd name="T2" fmla="*/ 0 w 166"/>
                <a:gd name="T3" fmla="*/ 0 h 291"/>
                <a:gd name="T4" fmla="*/ 0 w 166"/>
                <a:gd name="T5" fmla="*/ 291 h 291"/>
                <a:gd name="T6" fmla="*/ 12 w 166"/>
                <a:gd name="T7" fmla="*/ 291 h 291"/>
                <a:gd name="T8" fmla="*/ 12 w 166"/>
                <a:gd name="T9" fmla="*/ 12 h 291"/>
                <a:gd name="T10" fmla="*/ 166 w 166"/>
                <a:gd name="T11" fmla="*/ 12 h 291"/>
                <a:gd name="T12" fmla="*/ 166 w 166"/>
                <a:gd name="T13" fmla="*/ 0 h 291"/>
                <a:gd name="T14" fmla="*/ 166 w 166"/>
                <a:gd name="T15" fmla="*/ 0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6" h="291">
                  <a:moveTo>
                    <a:pt x="166" y="0"/>
                  </a:moveTo>
                  <a:lnTo>
                    <a:pt x="0" y="0"/>
                  </a:lnTo>
                  <a:lnTo>
                    <a:pt x="0" y="291"/>
                  </a:lnTo>
                  <a:lnTo>
                    <a:pt x="12" y="291"/>
                  </a:lnTo>
                  <a:lnTo>
                    <a:pt x="12" y="12"/>
                  </a:lnTo>
                  <a:lnTo>
                    <a:pt x="166" y="12"/>
                  </a:lnTo>
                  <a:lnTo>
                    <a:pt x="166" y="0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4" name="Freeform 224"/>
            <p:cNvSpPr>
              <a:spLocks/>
            </p:cNvSpPr>
            <p:nvPr userDrawn="1"/>
          </p:nvSpPr>
          <p:spPr bwMode="auto">
            <a:xfrm>
              <a:off x="7142163" y="3190876"/>
              <a:ext cx="77788" cy="128588"/>
            </a:xfrm>
            <a:custGeom>
              <a:avLst/>
              <a:gdLst>
                <a:gd name="T0" fmla="*/ 9 w 49"/>
                <a:gd name="T1" fmla="*/ 81 h 81"/>
                <a:gd name="T2" fmla="*/ 49 w 49"/>
                <a:gd name="T3" fmla="*/ 41 h 81"/>
                <a:gd name="T4" fmla="*/ 9 w 49"/>
                <a:gd name="T5" fmla="*/ 0 h 81"/>
                <a:gd name="T6" fmla="*/ 0 w 49"/>
                <a:gd name="T7" fmla="*/ 9 h 81"/>
                <a:gd name="T8" fmla="*/ 32 w 49"/>
                <a:gd name="T9" fmla="*/ 41 h 81"/>
                <a:gd name="T10" fmla="*/ 0 w 49"/>
                <a:gd name="T11" fmla="*/ 73 h 81"/>
                <a:gd name="T12" fmla="*/ 9 w 49"/>
                <a:gd name="T13" fmla="*/ 81 h 81"/>
                <a:gd name="T14" fmla="*/ 9 w 49"/>
                <a:gd name="T15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81">
                  <a:moveTo>
                    <a:pt x="9" y="81"/>
                  </a:moveTo>
                  <a:lnTo>
                    <a:pt x="49" y="41"/>
                  </a:lnTo>
                  <a:lnTo>
                    <a:pt x="9" y="0"/>
                  </a:lnTo>
                  <a:lnTo>
                    <a:pt x="0" y="9"/>
                  </a:lnTo>
                  <a:lnTo>
                    <a:pt x="32" y="41"/>
                  </a:lnTo>
                  <a:lnTo>
                    <a:pt x="0" y="73"/>
                  </a:lnTo>
                  <a:lnTo>
                    <a:pt x="9" y="81"/>
                  </a:lnTo>
                  <a:lnTo>
                    <a:pt x="9" y="81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5" name="Freeform 225"/>
            <p:cNvSpPr>
              <a:spLocks/>
            </p:cNvSpPr>
            <p:nvPr userDrawn="1"/>
          </p:nvSpPr>
          <p:spPr bwMode="auto">
            <a:xfrm>
              <a:off x="9558338" y="3525838"/>
              <a:ext cx="400050" cy="261938"/>
            </a:xfrm>
            <a:custGeom>
              <a:avLst/>
              <a:gdLst>
                <a:gd name="T0" fmla="*/ 252 w 252"/>
                <a:gd name="T1" fmla="*/ 165 h 165"/>
                <a:gd name="T2" fmla="*/ 252 w 252"/>
                <a:gd name="T3" fmla="*/ 0 h 165"/>
                <a:gd name="T4" fmla="*/ 0 w 252"/>
                <a:gd name="T5" fmla="*/ 0 h 165"/>
                <a:gd name="T6" fmla="*/ 0 w 252"/>
                <a:gd name="T7" fmla="*/ 12 h 165"/>
                <a:gd name="T8" fmla="*/ 240 w 252"/>
                <a:gd name="T9" fmla="*/ 12 h 165"/>
                <a:gd name="T10" fmla="*/ 240 w 252"/>
                <a:gd name="T11" fmla="*/ 165 h 165"/>
                <a:gd name="T12" fmla="*/ 252 w 252"/>
                <a:gd name="T13" fmla="*/ 165 h 165"/>
                <a:gd name="T14" fmla="*/ 252 w 252"/>
                <a:gd name="T15" fmla="*/ 165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2" h="165">
                  <a:moveTo>
                    <a:pt x="252" y="165"/>
                  </a:moveTo>
                  <a:lnTo>
                    <a:pt x="252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40" y="12"/>
                  </a:lnTo>
                  <a:lnTo>
                    <a:pt x="240" y="165"/>
                  </a:lnTo>
                  <a:lnTo>
                    <a:pt x="252" y="165"/>
                  </a:lnTo>
                  <a:lnTo>
                    <a:pt x="252" y="165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6" name="Freeform 226"/>
            <p:cNvSpPr>
              <a:spLocks/>
            </p:cNvSpPr>
            <p:nvPr userDrawn="1"/>
          </p:nvSpPr>
          <p:spPr bwMode="auto">
            <a:xfrm>
              <a:off x="9883776" y="3733801"/>
              <a:ext cx="128588" cy="77788"/>
            </a:xfrm>
            <a:custGeom>
              <a:avLst/>
              <a:gdLst>
                <a:gd name="T0" fmla="*/ 0 w 81"/>
                <a:gd name="T1" fmla="*/ 9 h 49"/>
                <a:gd name="T2" fmla="*/ 41 w 81"/>
                <a:gd name="T3" fmla="*/ 49 h 49"/>
                <a:gd name="T4" fmla="*/ 81 w 81"/>
                <a:gd name="T5" fmla="*/ 9 h 49"/>
                <a:gd name="T6" fmla="*/ 73 w 81"/>
                <a:gd name="T7" fmla="*/ 0 h 49"/>
                <a:gd name="T8" fmla="*/ 41 w 81"/>
                <a:gd name="T9" fmla="*/ 32 h 49"/>
                <a:gd name="T10" fmla="*/ 9 w 81"/>
                <a:gd name="T11" fmla="*/ 0 h 49"/>
                <a:gd name="T12" fmla="*/ 0 w 81"/>
                <a:gd name="T13" fmla="*/ 9 h 49"/>
                <a:gd name="T14" fmla="*/ 0 w 81"/>
                <a:gd name="T15" fmla="*/ 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" h="49">
                  <a:moveTo>
                    <a:pt x="0" y="9"/>
                  </a:moveTo>
                  <a:lnTo>
                    <a:pt x="41" y="49"/>
                  </a:lnTo>
                  <a:lnTo>
                    <a:pt x="81" y="9"/>
                  </a:lnTo>
                  <a:lnTo>
                    <a:pt x="73" y="0"/>
                  </a:lnTo>
                  <a:lnTo>
                    <a:pt x="41" y="32"/>
                  </a:lnTo>
                  <a:lnTo>
                    <a:pt x="9" y="0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7" name="Freeform 227"/>
            <p:cNvSpPr>
              <a:spLocks/>
            </p:cNvSpPr>
            <p:nvPr userDrawn="1"/>
          </p:nvSpPr>
          <p:spPr bwMode="auto">
            <a:xfrm>
              <a:off x="9478963" y="3005138"/>
              <a:ext cx="635000" cy="795338"/>
            </a:xfrm>
            <a:custGeom>
              <a:avLst/>
              <a:gdLst>
                <a:gd name="T0" fmla="*/ 0 w 400"/>
                <a:gd name="T1" fmla="*/ 12 h 501"/>
                <a:gd name="T2" fmla="*/ 388 w 400"/>
                <a:gd name="T3" fmla="*/ 12 h 501"/>
                <a:gd name="T4" fmla="*/ 388 w 400"/>
                <a:gd name="T5" fmla="*/ 501 h 501"/>
                <a:gd name="T6" fmla="*/ 400 w 400"/>
                <a:gd name="T7" fmla="*/ 501 h 501"/>
                <a:gd name="T8" fmla="*/ 400 w 400"/>
                <a:gd name="T9" fmla="*/ 0 h 501"/>
                <a:gd name="T10" fmla="*/ 0 w 400"/>
                <a:gd name="T11" fmla="*/ 0 h 501"/>
                <a:gd name="T12" fmla="*/ 0 w 400"/>
                <a:gd name="T13" fmla="*/ 12 h 501"/>
                <a:gd name="T14" fmla="*/ 0 w 400"/>
                <a:gd name="T15" fmla="*/ 12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0" h="501">
                  <a:moveTo>
                    <a:pt x="0" y="12"/>
                  </a:moveTo>
                  <a:lnTo>
                    <a:pt x="388" y="12"/>
                  </a:lnTo>
                  <a:lnTo>
                    <a:pt x="388" y="501"/>
                  </a:lnTo>
                  <a:lnTo>
                    <a:pt x="400" y="501"/>
                  </a:lnTo>
                  <a:lnTo>
                    <a:pt x="400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8" name="Freeform 228"/>
            <p:cNvSpPr>
              <a:spLocks/>
            </p:cNvSpPr>
            <p:nvPr userDrawn="1"/>
          </p:nvSpPr>
          <p:spPr bwMode="auto">
            <a:xfrm>
              <a:off x="9453563" y="2951163"/>
              <a:ext cx="77788" cy="128588"/>
            </a:xfrm>
            <a:custGeom>
              <a:avLst/>
              <a:gdLst>
                <a:gd name="T0" fmla="*/ 49 w 49"/>
                <a:gd name="T1" fmla="*/ 73 h 81"/>
                <a:gd name="T2" fmla="*/ 17 w 49"/>
                <a:gd name="T3" fmla="*/ 41 h 81"/>
                <a:gd name="T4" fmla="*/ 49 w 49"/>
                <a:gd name="T5" fmla="*/ 9 h 81"/>
                <a:gd name="T6" fmla="*/ 41 w 49"/>
                <a:gd name="T7" fmla="*/ 0 h 81"/>
                <a:gd name="T8" fmla="*/ 0 w 49"/>
                <a:gd name="T9" fmla="*/ 41 h 81"/>
                <a:gd name="T10" fmla="*/ 41 w 49"/>
                <a:gd name="T11" fmla="*/ 81 h 81"/>
                <a:gd name="T12" fmla="*/ 49 w 49"/>
                <a:gd name="T13" fmla="*/ 73 h 81"/>
                <a:gd name="T14" fmla="*/ 49 w 49"/>
                <a:gd name="T15" fmla="*/ 7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81">
                  <a:moveTo>
                    <a:pt x="49" y="73"/>
                  </a:moveTo>
                  <a:lnTo>
                    <a:pt x="17" y="41"/>
                  </a:lnTo>
                  <a:lnTo>
                    <a:pt x="49" y="9"/>
                  </a:lnTo>
                  <a:lnTo>
                    <a:pt x="41" y="0"/>
                  </a:lnTo>
                  <a:lnTo>
                    <a:pt x="0" y="41"/>
                  </a:lnTo>
                  <a:lnTo>
                    <a:pt x="41" y="81"/>
                  </a:lnTo>
                  <a:lnTo>
                    <a:pt x="49" y="73"/>
                  </a:lnTo>
                  <a:lnTo>
                    <a:pt x="49" y="7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9" name="Freeform 229"/>
            <p:cNvSpPr>
              <a:spLocks/>
            </p:cNvSpPr>
            <p:nvPr userDrawn="1"/>
          </p:nvSpPr>
          <p:spPr bwMode="auto">
            <a:xfrm>
              <a:off x="6022976" y="3786188"/>
              <a:ext cx="1912938" cy="1352550"/>
            </a:xfrm>
            <a:custGeom>
              <a:avLst/>
              <a:gdLst>
                <a:gd name="T0" fmla="*/ 1205 w 1205"/>
                <a:gd name="T1" fmla="*/ 42 h 852"/>
                <a:gd name="T2" fmla="*/ 1163 w 1205"/>
                <a:gd name="T3" fmla="*/ 0 h 852"/>
                <a:gd name="T4" fmla="*/ 43 w 1205"/>
                <a:gd name="T5" fmla="*/ 0 h 852"/>
                <a:gd name="T6" fmla="*/ 0 w 1205"/>
                <a:gd name="T7" fmla="*/ 42 h 852"/>
                <a:gd name="T8" fmla="*/ 0 w 1205"/>
                <a:gd name="T9" fmla="*/ 809 h 852"/>
                <a:gd name="T10" fmla="*/ 43 w 1205"/>
                <a:gd name="T11" fmla="*/ 852 h 852"/>
                <a:gd name="T12" fmla="*/ 1163 w 1205"/>
                <a:gd name="T13" fmla="*/ 852 h 852"/>
                <a:gd name="T14" fmla="*/ 1205 w 1205"/>
                <a:gd name="T15" fmla="*/ 809 h 852"/>
                <a:gd name="T16" fmla="*/ 1205 w 1205"/>
                <a:gd name="T17" fmla="*/ 42 h 8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5" h="852">
                  <a:moveTo>
                    <a:pt x="1205" y="42"/>
                  </a:moveTo>
                  <a:cubicBezTo>
                    <a:pt x="1205" y="19"/>
                    <a:pt x="1186" y="0"/>
                    <a:pt x="1163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19" y="0"/>
                    <a:pt x="0" y="19"/>
                    <a:pt x="0" y="42"/>
                  </a:cubicBezTo>
                  <a:cubicBezTo>
                    <a:pt x="0" y="809"/>
                    <a:pt x="0" y="809"/>
                    <a:pt x="0" y="809"/>
                  </a:cubicBezTo>
                  <a:cubicBezTo>
                    <a:pt x="0" y="833"/>
                    <a:pt x="19" y="852"/>
                    <a:pt x="43" y="852"/>
                  </a:cubicBezTo>
                  <a:cubicBezTo>
                    <a:pt x="1163" y="852"/>
                    <a:pt x="1163" y="852"/>
                    <a:pt x="1163" y="852"/>
                  </a:cubicBezTo>
                  <a:cubicBezTo>
                    <a:pt x="1186" y="852"/>
                    <a:pt x="1205" y="833"/>
                    <a:pt x="1205" y="809"/>
                  </a:cubicBezTo>
                  <a:lnTo>
                    <a:pt x="1205" y="42"/>
                  </a:lnTo>
                  <a:close/>
                </a:path>
              </a:pathLst>
            </a:cu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0" name="Freeform 230"/>
            <p:cNvSpPr>
              <a:spLocks/>
            </p:cNvSpPr>
            <p:nvPr userDrawn="1"/>
          </p:nvSpPr>
          <p:spPr bwMode="auto">
            <a:xfrm>
              <a:off x="6013451" y="3776663"/>
              <a:ext cx="1931988" cy="1371600"/>
            </a:xfrm>
            <a:custGeom>
              <a:avLst/>
              <a:gdLst>
                <a:gd name="T0" fmla="*/ 1211 w 1217"/>
                <a:gd name="T1" fmla="*/ 48 h 864"/>
                <a:gd name="T2" fmla="*/ 1217 w 1217"/>
                <a:gd name="T3" fmla="*/ 48 h 864"/>
                <a:gd name="T4" fmla="*/ 1169 w 1217"/>
                <a:gd name="T5" fmla="*/ 0 h 864"/>
                <a:gd name="T6" fmla="*/ 49 w 1217"/>
                <a:gd name="T7" fmla="*/ 0 h 864"/>
                <a:gd name="T8" fmla="*/ 0 w 1217"/>
                <a:gd name="T9" fmla="*/ 48 h 864"/>
                <a:gd name="T10" fmla="*/ 0 w 1217"/>
                <a:gd name="T11" fmla="*/ 815 h 864"/>
                <a:gd name="T12" fmla="*/ 49 w 1217"/>
                <a:gd name="T13" fmla="*/ 864 h 864"/>
                <a:gd name="T14" fmla="*/ 1169 w 1217"/>
                <a:gd name="T15" fmla="*/ 864 h 864"/>
                <a:gd name="T16" fmla="*/ 1217 w 1217"/>
                <a:gd name="T17" fmla="*/ 815 h 864"/>
                <a:gd name="T18" fmla="*/ 1217 w 1217"/>
                <a:gd name="T19" fmla="*/ 48 h 864"/>
                <a:gd name="T20" fmla="*/ 1211 w 1217"/>
                <a:gd name="T21" fmla="*/ 48 h 864"/>
                <a:gd name="T22" fmla="*/ 1205 w 1217"/>
                <a:gd name="T23" fmla="*/ 48 h 864"/>
                <a:gd name="T24" fmla="*/ 1205 w 1217"/>
                <a:gd name="T25" fmla="*/ 815 h 864"/>
                <a:gd name="T26" fmla="*/ 1195 w 1217"/>
                <a:gd name="T27" fmla="*/ 841 h 864"/>
                <a:gd name="T28" fmla="*/ 1169 w 1217"/>
                <a:gd name="T29" fmla="*/ 852 h 864"/>
                <a:gd name="T30" fmla="*/ 49 w 1217"/>
                <a:gd name="T31" fmla="*/ 852 h 864"/>
                <a:gd name="T32" fmla="*/ 23 w 1217"/>
                <a:gd name="T33" fmla="*/ 841 h 864"/>
                <a:gd name="T34" fmla="*/ 12 w 1217"/>
                <a:gd name="T35" fmla="*/ 815 h 864"/>
                <a:gd name="T36" fmla="*/ 12 w 1217"/>
                <a:gd name="T37" fmla="*/ 48 h 864"/>
                <a:gd name="T38" fmla="*/ 23 w 1217"/>
                <a:gd name="T39" fmla="*/ 22 h 864"/>
                <a:gd name="T40" fmla="*/ 49 w 1217"/>
                <a:gd name="T41" fmla="*/ 12 h 864"/>
                <a:gd name="T42" fmla="*/ 1169 w 1217"/>
                <a:gd name="T43" fmla="*/ 12 h 864"/>
                <a:gd name="T44" fmla="*/ 1195 w 1217"/>
                <a:gd name="T45" fmla="*/ 22 h 864"/>
                <a:gd name="T46" fmla="*/ 1205 w 1217"/>
                <a:gd name="T47" fmla="*/ 48 h 864"/>
                <a:gd name="T48" fmla="*/ 1211 w 1217"/>
                <a:gd name="T49" fmla="*/ 48 h 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17" h="864">
                  <a:moveTo>
                    <a:pt x="1211" y="48"/>
                  </a:moveTo>
                  <a:cubicBezTo>
                    <a:pt x="1217" y="48"/>
                    <a:pt x="1217" y="48"/>
                    <a:pt x="1217" y="48"/>
                  </a:cubicBezTo>
                  <a:cubicBezTo>
                    <a:pt x="1217" y="21"/>
                    <a:pt x="1196" y="0"/>
                    <a:pt x="1169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22" y="0"/>
                    <a:pt x="0" y="21"/>
                    <a:pt x="0" y="48"/>
                  </a:cubicBezTo>
                  <a:cubicBezTo>
                    <a:pt x="0" y="815"/>
                    <a:pt x="0" y="815"/>
                    <a:pt x="0" y="815"/>
                  </a:cubicBezTo>
                  <a:cubicBezTo>
                    <a:pt x="0" y="842"/>
                    <a:pt x="22" y="864"/>
                    <a:pt x="49" y="864"/>
                  </a:cubicBezTo>
                  <a:cubicBezTo>
                    <a:pt x="1169" y="864"/>
                    <a:pt x="1169" y="864"/>
                    <a:pt x="1169" y="864"/>
                  </a:cubicBezTo>
                  <a:cubicBezTo>
                    <a:pt x="1196" y="864"/>
                    <a:pt x="1217" y="842"/>
                    <a:pt x="1217" y="815"/>
                  </a:cubicBezTo>
                  <a:cubicBezTo>
                    <a:pt x="1217" y="48"/>
                    <a:pt x="1217" y="48"/>
                    <a:pt x="1217" y="48"/>
                  </a:cubicBezTo>
                  <a:cubicBezTo>
                    <a:pt x="1211" y="48"/>
                    <a:pt x="1211" y="48"/>
                    <a:pt x="1211" y="48"/>
                  </a:cubicBezTo>
                  <a:cubicBezTo>
                    <a:pt x="1205" y="48"/>
                    <a:pt x="1205" y="48"/>
                    <a:pt x="1205" y="48"/>
                  </a:cubicBezTo>
                  <a:cubicBezTo>
                    <a:pt x="1205" y="815"/>
                    <a:pt x="1205" y="815"/>
                    <a:pt x="1205" y="815"/>
                  </a:cubicBezTo>
                  <a:cubicBezTo>
                    <a:pt x="1205" y="825"/>
                    <a:pt x="1201" y="834"/>
                    <a:pt x="1195" y="841"/>
                  </a:cubicBezTo>
                  <a:cubicBezTo>
                    <a:pt x="1188" y="847"/>
                    <a:pt x="1179" y="852"/>
                    <a:pt x="1169" y="852"/>
                  </a:cubicBezTo>
                  <a:cubicBezTo>
                    <a:pt x="49" y="852"/>
                    <a:pt x="49" y="852"/>
                    <a:pt x="49" y="852"/>
                  </a:cubicBezTo>
                  <a:cubicBezTo>
                    <a:pt x="38" y="852"/>
                    <a:pt x="29" y="847"/>
                    <a:pt x="23" y="841"/>
                  </a:cubicBezTo>
                  <a:cubicBezTo>
                    <a:pt x="16" y="834"/>
                    <a:pt x="12" y="825"/>
                    <a:pt x="12" y="815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38"/>
                    <a:pt x="16" y="29"/>
                    <a:pt x="23" y="22"/>
                  </a:cubicBezTo>
                  <a:cubicBezTo>
                    <a:pt x="29" y="16"/>
                    <a:pt x="38" y="12"/>
                    <a:pt x="49" y="12"/>
                  </a:cubicBezTo>
                  <a:cubicBezTo>
                    <a:pt x="1169" y="12"/>
                    <a:pt x="1169" y="12"/>
                    <a:pt x="1169" y="12"/>
                  </a:cubicBezTo>
                  <a:cubicBezTo>
                    <a:pt x="1179" y="12"/>
                    <a:pt x="1188" y="16"/>
                    <a:pt x="1195" y="22"/>
                  </a:cubicBezTo>
                  <a:cubicBezTo>
                    <a:pt x="1201" y="29"/>
                    <a:pt x="1205" y="38"/>
                    <a:pt x="1205" y="48"/>
                  </a:cubicBezTo>
                  <a:lnTo>
                    <a:pt x="1211" y="4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1" name="Freeform 231"/>
            <p:cNvSpPr>
              <a:spLocks/>
            </p:cNvSpPr>
            <p:nvPr userDrawn="1"/>
          </p:nvSpPr>
          <p:spPr bwMode="auto">
            <a:xfrm>
              <a:off x="5926138" y="3786188"/>
              <a:ext cx="2106613" cy="76200"/>
            </a:xfrm>
            <a:custGeom>
              <a:avLst/>
              <a:gdLst>
                <a:gd name="T0" fmla="*/ 1281 w 1327"/>
                <a:gd name="T1" fmla="*/ 0 h 48"/>
                <a:gd name="T2" fmla="*/ 47 w 1327"/>
                <a:gd name="T3" fmla="*/ 0 h 48"/>
                <a:gd name="T4" fmla="*/ 0 w 1327"/>
                <a:gd name="T5" fmla="*/ 42 h 48"/>
                <a:gd name="T6" fmla="*/ 0 w 1327"/>
                <a:gd name="T7" fmla="*/ 48 h 48"/>
                <a:gd name="T8" fmla="*/ 1327 w 1327"/>
                <a:gd name="T9" fmla="*/ 48 h 48"/>
                <a:gd name="T10" fmla="*/ 1327 w 1327"/>
                <a:gd name="T11" fmla="*/ 42 h 48"/>
                <a:gd name="T12" fmla="*/ 1281 w 1327"/>
                <a:gd name="T1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27" h="48">
                  <a:moveTo>
                    <a:pt x="1281" y="0"/>
                  </a:moveTo>
                  <a:cubicBezTo>
                    <a:pt x="47" y="0"/>
                    <a:pt x="47" y="0"/>
                    <a:pt x="47" y="0"/>
                  </a:cubicBezTo>
                  <a:cubicBezTo>
                    <a:pt x="21" y="0"/>
                    <a:pt x="0" y="19"/>
                    <a:pt x="0" y="42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1327" y="48"/>
                    <a:pt x="1327" y="48"/>
                    <a:pt x="1327" y="48"/>
                  </a:cubicBezTo>
                  <a:cubicBezTo>
                    <a:pt x="1327" y="42"/>
                    <a:pt x="1327" y="42"/>
                    <a:pt x="1327" y="42"/>
                  </a:cubicBezTo>
                  <a:cubicBezTo>
                    <a:pt x="1327" y="19"/>
                    <a:pt x="1306" y="0"/>
                    <a:pt x="1281" y="0"/>
                  </a:cubicBezTo>
                  <a:close/>
                </a:path>
              </a:pathLst>
            </a:cu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2" name="Freeform 232"/>
            <p:cNvSpPr>
              <a:spLocks/>
            </p:cNvSpPr>
            <p:nvPr userDrawn="1"/>
          </p:nvSpPr>
          <p:spPr bwMode="auto">
            <a:xfrm>
              <a:off x="5916613" y="3776663"/>
              <a:ext cx="2125663" cy="95250"/>
            </a:xfrm>
            <a:custGeom>
              <a:avLst/>
              <a:gdLst>
                <a:gd name="T0" fmla="*/ 1287 w 1339"/>
                <a:gd name="T1" fmla="*/ 6 h 60"/>
                <a:gd name="T2" fmla="*/ 1287 w 1339"/>
                <a:gd name="T3" fmla="*/ 0 h 60"/>
                <a:gd name="T4" fmla="*/ 53 w 1339"/>
                <a:gd name="T5" fmla="*/ 0 h 60"/>
                <a:gd name="T6" fmla="*/ 16 w 1339"/>
                <a:gd name="T7" fmla="*/ 14 h 60"/>
                <a:gd name="T8" fmla="*/ 0 w 1339"/>
                <a:gd name="T9" fmla="*/ 48 h 60"/>
                <a:gd name="T10" fmla="*/ 0 w 1339"/>
                <a:gd name="T11" fmla="*/ 54 h 60"/>
                <a:gd name="T12" fmla="*/ 2 w 1339"/>
                <a:gd name="T13" fmla="*/ 58 h 60"/>
                <a:gd name="T14" fmla="*/ 6 w 1339"/>
                <a:gd name="T15" fmla="*/ 60 h 60"/>
                <a:gd name="T16" fmla="*/ 1333 w 1339"/>
                <a:gd name="T17" fmla="*/ 60 h 60"/>
                <a:gd name="T18" fmla="*/ 1337 w 1339"/>
                <a:gd name="T19" fmla="*/ 58 h 60"/>
                <a:gd name="T20" fmla="*/ 1339 w 1339"/>
                <a:gd name="T21" fmla="*/ 54 h 60"/>
                <a:gd name="T22" fmla="*/ 1339 w 1339"/>
                <a:gd name="T23" fmla="*/ 48 h 60"/>
                <a:gd name="T24" fmla="*/ 1324 w 1339"/>
                <a:gd name="T25" fmla="*/ 14 h 60"/>
                <a:gd name="T26" fmla="*/ 1287 w 1339"/>
                <a:gd name="T27" fmla="*/ 0 h 60"/>
                <a:gd name="T28" fmla="*/ 1287 w 1339"/>
                <a:gd name="T29" fmla="*/ 6 h 60"/>
                <a:gd name="T30" fmla="*/ 1287 w 1339"/>
                <a:gd name="T31" fmla="*/ 12 h 60"/>
                <a:gd name="T32" fmla="*/ 1316 w 1339"/>
                <a:gd name="T33" fmla="*/ 23 h 60"/>
                <a:gd name="T34" fmla="*/ 1327 w 1339"/>
                <a:gd name="T35" fmla="*/ 48 h 60"/>
                <a:gd name="T36" fmla="*/ 1327 w 1339"/>
                <a:gd name="T37" fmla="*/ 54 h 60"/>
                <a:gd name="T38" fmla="*/ 1333 w 1339"/>
                <a:gd name="T39" fmla="*/ 54 h 60"/>
                <a:gd name="T40" fmla="*/ 1333 w 1339"/>
                <a:gd name="T41" fmla="*/ 48 h 60"/>
                <a:gd name="T42" fmla="*/ 6 w 1339"/>
                <a:gd name="T43" fmla="*/ 48 h 60"/>
                <a:gd name="T44" fmla="*/ 6 w 1339"/>
                <a:gd name="T45" fmla="*/ 54 h 60"/>
                <a:gd name="T46" fmla="*/ 12 w 1339"/>
                <a:gd name="T47" fmla="*/ 54 h 60"/>
                <a:gd name="T48" fmla="*/ 12 w 1339"/>
                <a:gd name="T49" fmla="*/ 48 h 60"/>
                <a:gd name="T50" fmla="*/ 24 w 1339"/>
                <a:gd name="T51" fmla="*/ 23 h 60"/>
                <a:gd name="T52" fmla="*/ 53 w 1339"/>
                <a:gd name="T53" fmla="*/ 12 h 60"/>
                <a:gd name="T54" fmla="*/ 1287 w 1339"/>
                <a:gd name="T55" fmla="*/ 12 h 60"/>
                <a:gd name="T56" fmla="*/ 1287 w 1339"/>
                <a:gd name="T57" fmla="*/ 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39" h="60">
                  <a:moveTo>
                    <a:pt x="1287" y="6"/>
                  </a:moveTo>
                  <a:cubicBezTo>
                    <a:pt x="1287" y="0"/>
                    <a:pt x="1287" y="0"/>
                    <a:pt x="1287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38" y="0"/>
                    <a:pt x="25" y="5"/>
                    <a:pt x="16" y="14"/>
                  </a:cubicBezTo>
                  <a:cubicBezTo>
                    <a:pt x="6" y="22"/>
                    <a:pt x="0" y="34"/>
                    <a:pt x="0" y="48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5"/>
                    <a:pt x="1" y="57"/>
                    <a:pt x="2" y="58"/>
                  </a:cubicBezTo>
                  <a:cubicBezTo>
                    <a:pt x="3" y="59"/>
                    <a:pt x="5" y="60"/>
                    <a:pt x="6" y="60"/>
                  </a:cubicBezTo>
                  <a:cubicBezTo>
                    <a:pt x="1333" y="60"/>
                    <a:pt x="1333" y="60"/>
                    <a:pt x="1333" y="60"/>
                  </a:cubicBezTo>
                  <a:cubicBezTo>
                    <a:pt x="1335" y="60"/>
                    <a:pt x="1336" y="59"/>
                    <a:pt x="1337" y="58"/>
                  </a:cubicBezTo>
                  <a:cubicBezTo>
                    <a:pt x="1339" y="57"/>
                    <a:pt x="1339" y="55"/>
                    <a:pt x="1339" y="54"/>
                  </a:cubicBezTo>
                  <a:cubicBezTo>
                    <a:pt x="1339" y="48"/>
                    <a:pt x="1339" y="48"/>
                    <a:pt x="1339" y="48"/>
                  </a:cubicBezTo>
                  <a:cubicBezTo>
                    <a:pt x="1339" y="34"/>
                    <a:pt x="1333" y="22"/>
                    <a:pt x="1324" y="14"/>
                  </a:cubicBezTo>
                  <a:cubicBezTo>
                    <a:pt x="1314" y="5"/>
                    <a:pt x="1301" y="0"/>
                    <a:pt x="1287" y="0"/>
                  </a:cubicBezTo>
                  <a:cubicBezTo>
                    <a:pt x="1287" y="6"/>
                    <a:pt x="1287" y="6"/>
                    <a:pt x="1287" y="6"/>
                  </a:cubicBezTo>
                  <a:cubicBezTo>
                    <a:pt x="1287" y="12"/>
                    <a:pt x="1287" y="12"/>
                    <a:pt x="1287" y="12"/>
                  </a:cubicBezTo>
                  <a:cubicBezTo>
                    <a:pt x="1298" y="12"/>
                    <a:pt x="1308" y="16"/>
                    <a:pt x="1316" y="23"/>
                  </a:cubicBezTo>
                  <a:cubicBezTo>
                    <a:pt x="1323" y="29"/>
                    <a:pt x="1327" y="38"/>
                    <a:pt x="1327" y="48"/>
                  </a:cubicBezTo>
                  <a:cubicBezTo>
                    <a:pt x="1327" y="54"/>
                    <a:pt x="1327" y="54"/>
                    <a:pt x="1327" y="54"/>
                  </a:cubicBezTo>
                  <a:cubicBezTo>
                    <a:pt x="1333" y="54"/>
                    <a:pt x="1333" y="54"/>
                    <a:pt x="1333" y="54"/>
                  </a:cubicBezTo>
                  <a:cubicBezTo>
                    <a:pt x="1333" y="48"/>
                    <a:pt x="1333" y="48"/>
                    <a:pt x="1333" y="48"/>
                  </a:cubicBezTo>
                  <a:cubicBezTo>
                    <a:pt x="6" y="48"/>
                    <a:pt x="6" y="48"/>
                    <a:pt x="6" y="48"/>
                  </a:cubicBezTo>
                  <a:cubicBezTo>
                    <a:pt x="6" y="54"/>
                    <a:pt x="6" y="54"/>
                    <a:pt x="6" y="54"/>
                  </a:cubicBezTo>
                  <a:cubicBezTo>
                    <a:pt x="12" y="54"/>
                    <a:pt x="12" y="54"/>
                    <a:pt x="12" y="54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38"/>
                    <a:pt x="17" y="29"/>
                    <a:pt x="24" y="23"/>
                  </a:cubicBezTo>
                  <a:cubicBezTo>
                    <a:pt x="31" y="16"/>
                    <a:pt x="41" y="12"/>
                    <a:pt x="53" y="12"/>
                  </a:cubicBezTo>
                  <a:cubicBezTo>
                    <a:pt x="1287" y="12"/>
                    <a:pt x="1287" y="12"/>
                    <a:pt x="1287" y="12"/>
                  </a:cubicBezTo>
                  <a:lnTo>
                    <a:pt x="1287" y="6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3" name="Freeform 233"/>
            <p:cNvSpPr>
              <a:spLocks/>
            </p:cNvSpPr>
            <p:nvPr userDrawn="1"/>
          </p:nvSpPr>
          <p:spPr bwMode="auto">
            <a:xfrm>
              <a:off x="6673851" y="4618038"/>
              <a:ext cx="619125" cy="446088"/>
            </a:xfrm>
            <a:custGeom>
              <a:avLst/>
              <a:gdLst>
                <a:gd name="T0" fmla="*/ 390 w 390"/>
                <a:gd name="T1" fmla="*/ 265 h 281"/>
                <a:gd name="T2" fmla="*/ 375 w 390"/>
                <a:gd name="T3" fmla="*/ 281 h 281"/>
                <a:gd name="T4" fmla="*/ 15 w 390"/>
                <a:gd name="T5" fmla="*/ 281 h 281"/>
                <a:gd name="T6" fmla="*/ 0 w 390"/>
                <a:gd name="T7" fmla="*/ 265 h 281"/>
                <a:gd name="T8" fmla="*/ 0 w 390"/>
                <a:gd name="T9" fmla="*/ 16 h 281"/>
                <a:gd name="T10" fmla="*/ 15 w 390"/>
                <a:gd name="T11" fmla="*/ 0 h 281"/>
                <a:gd name="T12" fmla="*/ 375 w 390"/>
                <a:gd name="T13" fmla="*/ 0 h 281"/>
                <a:gd name="T14" fmla="*/ 390 w 390"/>
                <a:gd name="T15" fmla="*/ 16 h 281"/>
                <a:gd name="T16" fmla="*/ 390 w 390"/>
                <a:gd name="T17" fmla="*/ 265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0" h="281">
                  <a:moveTo>
                    <a:pt x="390" y="265"/>
                  </a:moveTo>
                  <a:cubicBezTo>
                    <a:pt x="390" y="274"/>
                    <a:pt x="383" y="281"/>
                    <a:pt x="375" y="281"/>
                  </a:cubicBezTo>
                  <a:cubicBezTo>
                    <a:pt x="15" y="281"/>
                    <a:pt x="15" y="281"/>
                    <a:pt x="15" y="281"/>
                  </a:cubicBezTo>
                  <a:cubicBezTo>
                    <a:pt x="7" y="281"/>
                    <a:pt x="0" y="274"/>
                    <a:pt x="0" y="265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375" y="0"/>
                    <a:pt x="375" y="0"/>
                    <a:pt x="375" y="0"/>
                  </a:cubicBezTo>
                  <a:cubicBezTo>
                    <a:pt x="383" y="0"/>
                    <a:pt x="390" y="7"/>
                    <a:pt x="390" y="16"/>
                  </a:cubicBezTo>
                  <a:lnTo>
                    <a:pt x="390" y="265"/>
                  </a:lnTo>
                  <a:close/>
                </a:path>
              </a:pathLst>
            </a:cu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4" name="Freeform 234"/>
            <p:cNvSpPr>
              <a:spLocks/>
            </p:cNvSpPr>
            <p:nvPr userDrawn="1"/>
          </p:nvSpPr>
          <p:spPr bwMode="auto">
            <a:xfrm>
              <a:off x="6664326" y="4608513"/>
              <a:ext cx="638175" cy="465138"/>
            </a:xfrm>
            <a:custGeom>
              <a:avLst/>
              <a:gdLst>
                <a:gd name="T0" fmla="*/ 396 w 402"/>
                <a:gd name="T1" fmla="*/ 271 h 293"/>
                <a:gd name="T2" fmla="*/ 390 w 402"/>
                <a:gd name="T3" fmla="*/ 271 h 293"/>
                <a:gd name="T4" fmla="*/ 381 w 402"/>
                <a:gd name="T5" fmla="*/ 281 h 293"/>
                <a:gd name="T6" fmla="*/ 21 w 402"/>
                <a:gd name="T7" fmla="*/ 281 h 293"/>
                <a:gd name="T8" fmla="*/ 12 w 402"/>
                <a:gd name="T9" fmla="*/ 271 h 293"/>
                <a:gd name="T10" fmla="*/ 12 w 402"/>
                <a:gd name="T11" fmla="*/ 22 h 293"/>
                <a:gd name="T12" fmla="*/ 21 w 402"/>
                <a:gd name="T13" fmla="*/ 12 h 293"/>
                <a:gd name="T14" fmla="*/ 381 w 402"/>
                <a:gd name="T15" fmla="*/ 12 h 293"/>
                <a:gd name="T16" fmla="*/ 390 w 402"/>
                <a:gd name="T17" fmla="*/ 22 h 293"/>
                <a:gd name="T18" fmla="*/ 390 w 402"/>
                <a:gd name="T19" fmla="*/ 271 h 293"/>
                <a:gd name="T20" fmla="*/ 396 w 402"/>
                <a:gd name="T21" fmla="*/ 271 h 293"/>
                <a:gd name="T22" fmla="*/ 402 w 402"/>
                <a:gd name="T23" fmla="*/ 271 h 293"/>
                <a:gd name="T24" fmla="*/ 402 w 402"/>
                <a:gd name="T25" fmla="*/ 22 h 293"/>
                <a:gd name="T26" fmla="*/ 381 w 402"/>
                <a:gd name="T27" fmla="*/ 0 h 293"/>
                <a:gd name="T28" fmla="*/ 21 w 402"/>
                <a:gd name="T29" fmla="*/ 0 h 293"/>
                <a:gd name="T30" fmla="*/ 0 w 402"/>
                <a:gd name="T31" fmla="*/ 22 h 293"/>
                <a:gd name="T32" fmla="*/ 0 w 402"/>
                <a:gd name="T33" fmla="*/ 271 h 293"/>
                <a:gd name="T34" fmla="*/ 21 w 402"/>
                <a:gd name="T35" fmla="*/ 293 h 293"/>
                <a:gd name="T36" fmla="*/ 381 w 402"/>
                <a:gd name="T37" fmla="*/ 293 h 293"/>
                <a:gd name="T38" fmla="*/ 402 w 402"/>
                <a:gd name="T39" fmla="*/ 271 h 293"/>
                <a:gd name="T40" fmla="*/ 396 w 402"/>
                <a:gd name="T41" fmla="*/ 271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02" h="293">
                  <a:moveTo>
                    <a:pt x="396" y="271"/>
                  </a:moveTo>
                  <a:cubicBezTo>
                    <a:pt x="390" y="271"/>
                    <a:pt x="390" y="271"/>
                    <a:pt x="390" y="271"/>
                  </a:cubicBezTo>
                  <a:cubicBezTo>
                    <a:pt x="390" y="276"/>
                    <a:pt x="386" y="281"/>
                    <a:pt x="381" y="281"/>
                  </a:cubicBezTo>
                  <a:cubicBezTo>
                    <a:pt x="21" y="281"/>
                    <a:pt x="21" y="281"/>
                    <a:pt x="21" y="281"/>
                  </a:cubicBezTo>
                  <a:cubicBezTo>
                    <a:pt x="16" y="281"/>
                    <a:pt x="12" y="276"/>
                    <a:pt x="12" y="271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16"/>
                    <a:pt x="16" y="12"/>
                    <a:pt x="21" y="12"/>
                  </a:cubicBezTo>
                  <a:cubicBezTo>
                    <a:pt x="381" y="12"/>
                    <a:pt x="381" y="12"/>
                    <a:pt x="381" y="12"/>
                  </a:cubicBezTo>
                  <a:cubicBezTo>
                    <a:pt x="386" y="12"/>
                    <a:pt x="390" y="16"/>
                    <a:pt x="390" y="22"/>
                  </a:cubicBezTo>
                  <a:cubicBezTo>
                    <a:pt x="390" y="271"/>
                    <a:pt x="390" y="271"/>
                    <a:pt x="390" y="271"/>
                  </a:cubicBezTo>
                  <a:cubicBezTo>
                    <a:pt x="396" y="271"/>
                    <a:pt x="396" y="271"/>
                    <a:pt x="396" y="271"/>
                  </a:cubicBezTo>
                  <a:cubicBezTo>
                    <a:pt x="402" y="271"/>
                    <a:pt x="402" y="271"/>
                    <a:pt x="402" y="271"/>
                  </a:cubicBezTo>
                  <a:cubicBezTo>
                    <a:pt x="402" y="22"/>
                    <a:pt x="402" y="22"/>
                    <a:pt x="402" y="22"/>
                  </a:cubicBezTo>
                  <a:cubicBezTo>
                    <a:pt x="402" y="10"/>
                    <a:pt x="393" y="0"/>
                    <a:pt x="38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0" y="0"/>
                    <a:pt x="0" y="10"/>
                    <a:pt x="0" y="22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83"/>
                    <a:pt x="10" y="293"/>
                    <a:pt x="21" y="293"/>
                  </a:cubicBezTo>
                  <a:cubicBezTo>
                    <a:pt x="381" y="293"/>
                    <a:pt x="381" y="293"/>
                    <a:pt x="381" y="293"/>
                  </a:cubicBezTo>
                  <a:cubicBezTo>
                    <a:pt x="393" y="293"/>
                    <a:pt x="402" y="283"/>
                    <a:pt x="402" y="271"/>
                  </a:cubicBezTo>
                  <a:lnTo>
                    <a:pt x="396" y="271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5" name="Rectangle 235"/>
            <p:cNvSpPr>
              <a:spLocks noChangeArrowheads="1"/>
            </p:cNvSpPr>
            <p:nvPr userDrawn="1"/>
          </p:nvSpPr>
          <p:spPr bwMode="auto">
            <a:xfrm>
              <a:off x="6186488" y="3987801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6" name="Freeform 236"/>
            <p:cNvSpPr>
              <a:spLocks noEditPoints="1"/>
            </p:cNvSpPr>
            <p:nvPr userDrawn="1"/>
          </p:nvSpPr>
          <p:spPr bwMode="auto">
            <a:xfrm>
              <a:off x="6175376" y="3976688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7" name="Rectangle 237"/>
            <p:cNvSpPr>
              <a:spLocks noChangeArrowheads="1"/>
            </p:cNvSpPr>
            <p:nvPr userDrawn="1"/>
          </p:nvSpPr>
          <p:spPr bwMode="auto">
            <a:xfrm>
              <a:off x="6299201" y="3987801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8" name="Freeform 238"/>
            <p:cNvSpPr>
              <a:spLocks noEditPoints="1"/>
            </p:cNvSpPr>
            <p:nvPr userDrawn="1"/>
          </p:nvSpPr>
          <p:spPr bwMode="auto">
            <a:xfrm>
              <a:off x="6288088" y="3976688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9" name="Rectangle 239"/>
            <p:cNvSpPr>
              <a:spLocks noChangeArrowheads="1"/>
            </p:cNvSpPr>
            <p:nvPr userDrawn="1"/>
          </p:nvSpPr>
          <p:spPr bwMode="auto">
            <a:xfrm>
              <a:off x="6411913" y="3987801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0" name="Freeform 240"/>
            <p:cNvSpPr>
              <a:spLocks noEditPoints="1"/>
            </p:cNvSpPr>
            <p:nvPr userDrawn="1"/>
          </p:nvSpPr>
          <p:spPr bwMode="auto">
            <a:xfrm>
              <a:off x="6400801" y="3976688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1" name="Rectangle 241"/>
            <p:cNvSpPr>
              <a:spLocks noChangeArrowheads="1"/>
            </p:cNvSpPr>
            <p:nvPr userDrawn="1"/>
          </p:nvSpPr>
          <p:spPr bwMode="auto">
            <a:xfrm>
              <a:off x="6524626" y="3987801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2" name="Freeform 242"/>
            <p:cNvSpPr>
              <a:spLocks noEditPoints="1"/>
            </p:cNvSpPr>
            <p:nvPr userDrawn="1"/>
          </p:nvSpPr>
          <p:spPr bwMode="auto">
            <a:xfrm>
              <a:off x="6513513" y="3976688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3" name="Rectangle 243"/>
            <p:cNvSpPr>
              <a:spLocks noChangeArrowheads="1"/>
            </p:cNvSpPr>
            <p:nvPr userDrawn="1"/>
          </p:nvSpPr>
          <p:spPr bwMode="auto">
            <a:xfrm>
              <a:off x="6637338" y="3987801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4" name="Freeform 244"/>
            <p:cNvSpPr>
              <a:spLocks noEditPoints="1"/>
            </p:cNvSpPr>
            <p:nvPr userDrawn="1"/>
          </p:nvSpPr>
          <p:spPr bwMode="auto">
            <a:xfrm>
              <a:off x="6626226" y="3976688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5" name="Rectangle 245"/>
            <p:cNvSpPr>
              <a:spLocks noChangeArrowheads="1"/>
            </p:cNvSpPr>
            <p:nvPr userDrawn="1"/>
          </p:nvSpPr>
          <p:spPr bwMode="auto">
            <a:xfrm>
              <a:off x="6750051" y="3987801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6" name="Freeform 246"/>
            <p:cNvSpPr>
              <a:spLocks noEditPoints="1"/>
            </p:cNvSpPr>
            <p:nvPr userDrawn="1"/>
          </p:nvSpPr>
          <p:spPr bwMode="auto">
            <a:xfrm>
              <a:off x="6738938" y="3976688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7" name="Rectangle 247"/>
            <p:cNvSpPr>
              <a:spLocks noChangeArrowheads="1"/>
            </p:cNvSpPr>
            <p:nvPr userDrawn="1"/>
          </p:nvSpPr>
          <p:spPr bwMode="auto">
            <a:xfrm>
              <a:off x="6862763" y="3987801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8" name="Freeform 248"/>
            <p:cNvSpPr>
              <a:spLocks noEditPoints="1"/>
            </p:cNvSpPr>
            <p:nvPr userDrawn="1"/>
          </p:nvSpPr>
          <p:spPr bwMode="auto">
            <a:xfrm>
              <a:off x="6851651" y="3976688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9" name="Rectangle 249"/>
            <p:cNvSpPr>
              <a:spLocks noChangeArrowheads="1"/>
            </p:cNvSpPr>
            <p:nvPr userDrawn="1"/>
          </p:nvSpPr>
          <p:spPr bwMode="auto">
            <a:xfrm>
              <a:off x="6975476" y="3987801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0" name="Freeform 250"/>
            <p:cNvSpPr>
              <a:spLocks noEditPoints="1"/>
            </p:cNvSpPr>
            <p:nvPr userDrawn="1"/>
          </p:nvSpPr>
          <p:spPr bwMode="auto">
            <a:xfrm>
              <a:off x="6964363" y="3976688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1" name="Rectangle 251"/>
            <p:cNvSpPr>
              <a:spLocks noChangeArrowheads="1"/>
            </p:cNvSpPr>
            <p:nvPr userDrawn="1"/>
          </p:nvSpPr>
          <p:spPr bwMode="auto">
            <a:xfrm>
              <a:off x="7088188" y="39878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2" name="Freeform 252"/>
            <p:cNvSpPr>
              <a:spLocks noEditPoints="1"/>
            </p:cNvSpPr>
            <p:nvPr userDrawn="1"/>
          </p:nvSpPr>
          <p:spPr bwMode="auto">
            <a:xfrm>
              <a:off x="7077076" y="3976688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3" name="Rectangle 253"/>
            <p:cNvSpPr>
              <a:spLocks noChangeArrowheads="1"/>
            </p:cNvSpPr>
            <p:nvPr userDrawn="1"/>
          </p:nvSpPr>
          <p:spPr bwMode="auto">
            <a:xfrm>
              <a:off x="7200901" y="39878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4" name="Freeform 254"/>
            <p:cNvSpPr>
              <a:spLocks noEditPoints="1"/>
            </p:cNvSpPr>
            <p:nvPr userDrawn="1"/>
          </p:nvSpPr>
          <p:spPr bwMode="auto">
            <a:xfrm>
              <a:off x="7189788" y="3976688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5" name="Rectangle 255"/>
            <p:cNvSpPr>
              <a:spLocks noChangeArrowheads="1"/>
            </p:cNvSpPr>
            <p:nvPr userDrawn="1"/>
          </p:nvSpPr>
          <p:spPr bwMode="auto">
            <a:xfrm>
              <a:off x="7313613" y="39878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6" name="Freeform 256"/>
            <p:cNvSpPr>
              <a:spLocks noEditPoints="1"/>
            </p:cNvSpPr>
            <p:nvPr userDrawn="1"/>
          </p:nvSpPr>
          <p:spPr bwMode="auto">
            <a:xfrm>
              <a:off x="7302501" y="3976688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7" name="Rectangle 257"/>
            <p:cNvSpPr>
              <a:spLocks noChangeArrowheads="1"/>
            </p:cNvSpPr>
            <p:nvPr userDrawn="1"/>
          </p:nvSpPr>
          <p:spPr bwMode="auto">
            <a:xfrm>
              <a:off x="7426326" y="39878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8" name="Freeform 258"/>
            <p:cNvSpPr>
              <a:spLocks noEditPoints="1"/>
            </p:cNvSpPr>
            <p:nvPr userDrawn="1"/>
          </p:nvSpPr>
          <p:spPr bwMode="auto">
            <a:xfrm>
              <a:off x="7415213" y="3976688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9" name="Rectangle 259"/>
            <p:cNvSpPr>
              <a:spLocks noChangeArrowheads="1"/>
            </p:cNvSpPr>
            <p:nvPr userDrawn="1"/>
          </p:nvSpPr>
          <p:spPr bwMode="auto">
            <a:xfrm>
              <a:off x="7539038" y="39878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0" name="Freeform 260"/>
            <p:cNvSpPr>
              <a:spLocks noEditPoints="1"/>
            </p:cNvSpPr>
            <p:nvPr userDrawn="1"/>
          </p:nvSpPr>
          <p:spPr bwMode="auto">
            <a:xfrm>
              <a:off x="7526338" y="3976688"/>
              <a:ext cx="95250" cy="92075"/>
            </a:xfrm>
            <a:custGeom>
              <a:avLst/>
              <a:gdLst>
                <a:gd name="T0" fmla="*/ 45 w 60"/>
                <a:gd name="T1" fmla="*/ 15 h 58"/>
                <a:gd name="T2" fmla="*/ 45 w 60"/>
                <a:gd name="T3" fmla="*/ 44 h 58"/>
                <a:gd name="T4" fmla="*/ 15 w 60"/>
                <a:gd name="T5" fmla="*/ 44 h 58"/>
                <a:gd name="T6" fmla="*/ 15 w 60"/>
                <a:gd name="T7" fmla="*/ 15 h 58"/>
                <a:gd name="T8" fmla="*/ 45 w 60"/>
                <a:gd name="T9" fmla="*/ 15 h 58"/>
                <a:gd name="T10" fmla="*/ 54 w 60"/>
                <a:gd name="T11" fmla="*/ 0 h 58"/>
                <a:gd name="T12" fmla="*/ 7 w 60"/>
                <a:gd name="T13" fmla="*/ 0 h 58"/>
                <a:gd name="T14" fmla="*/ 0 w 60"/>
                <a:gd name="T15" fmla="*/ 6 h 58"/>
                <a:gd name="T16" fmla="*/ 0 w 60"/>
                <a:gd name="T17" fmla="*/ 52 h 58"/>
                <a:gd name="T18" fmla="*/ 7 w 60"/>
                <a:gd name="T19" fmla="*/ 58 h 58"/>
                <a:gd name="T20" fmla="*/ 54 w 60"/>
                <a:gd name="T21" fmla="*/ 58 h 58"/>
                <a:gd name="T22" fmla="*/ 60 w 60"/>
                <a:gd name="T23" fmla="*/ 52 h 58"/>
                <a:gd name="T24" fmla="*/ 60 w 60"/>
                <a:gd name="T25" fmla="*/ 6 h 58"/>
                <a:gd name="T26" fmla="*/ 54 w 60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58">
                  <a:moveTo>
                    <a:pt x="45" y="15"/>
                  </a:moveTo>
                  <a:cubicBezTo>
                    <a:pt x="45" y="44"/>
                    <a:pt x="45" y="44"/>
                    <a:pt x="45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5" y="15"/>
                    <a:pt x="45" y="15"/>
                    <a:pt x="45" y="15"/>
                  </a:cubicBezTo>
                  <a:moveTo>
                    <a:pt x="54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7" y="58"/>
                  </a:cubicBezTo>
                  <a:cubicBezTo>
                    <a:pt x="54" y="58"/>
                    <a:pt x="54" y="58"/>
                    <a:pt x="54" y="58"/>
                  </a:cubicBezTo>
                  <a:cubicBezTo>
                    <a:pt x="57" y="58"/>
                    <a:pt x="60" y="56"/>
                    <a:pt x="60" y="52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3"/>
                    <a:pt x="57" y="0"/>
                    <a:pt x="54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1" name="Rectangle 261"/>
            <p:cNvSpPr>
              <a:spLocks noChangeArrowheads="1"/>
            </p:cNvSpPr>
            <p:nvPr userDrawn="1"/>
          </p:nvSpPr>
          <p:spPr bwMode="auto">
            <a:xfrm>
              <a:off x="7651751" y="3987801"/>
              <a:ext cx="123825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2" name="Freeform 262"/>
            <p:cNvSpPr>
              <a:spLocks noEditPoints="1"/>
            </p:cNvSpPr>
            <p:nvPr userDrawn="1"/>
          </p:nvSpPr>
          <p:spPr bwMode="auto">
            <a:xfrm>
              <a:off x="7639051" y="3976688"/>
              <a:ext cx="147638" cy="92075"/>
            </a:xfrm>
            <a:custGeom>
              <a:avLst/>
              <a:gdLst>
                <a:gd name="T0" fmla="*/ 78 w 93"/>
                <a:gd name="T1" fmla="*/ 15 h 58"/>
                <a:gd name="T2" fmla="*/ 78 w 93"/>
                <a:gd name="T3" fmla="*/ 44 h 58"/>
                <a:gd name="T4" fmla="*/ 15 w 93"/>
                <a:gd name="T5" fmla="*/ 44 h 58"/>
                <a:gd name="T6" fmla="*/ 15 w 93"/>
                <a:gd name="T7" fmla="*/ 15 h 58"/>
                <a:gd name="T8" fmla="*/ 78 w 93"/>
                <a:gd name="T9" fmla="*/ 15 h 58"/>
                <a:gd name="T10" fmla="*/ 87 w 93"/>
                <a:gd name="T11" fmla="*/ 0 h 58"/>
                <a:gd name="T12" fmla="*/ 7 w 93"/>
                <a:gd name="T13" fmla="*/ 0 h 58"/>
                <a:gd name="T14" fmla="*/ 0 w 93"/>
                <a:gd name="T15" fmla="*/ 6 h 58"/>
                <a:gd name="T16" fmla="*/ 0 w 93"/>
                <a:gd name="T17" fmla="*/ 52 h 58"/>
                <a:gd name="T18" fmla="*/ 7 w 93"/>
                <a:gd name="T19" fmla="*/ 58 h 58"/>
                <a:gd name="T20" fmla="*/ 87 w 93"/>
                <a:gd name="T21" fmla="*/ 58 h 58"/>
                <a:gd name="T22" fmla="*/ 93 w 93"/>
                <a:gd name="T23" fmla="*/ 52 h 58"/>
                <a:gd name="T24" fmla="*/ 93 w 93"/>
                <a:gd name="T25" fmla="*/ 6 h 58"/>
                <a:gd name="T26" fmla="*/ 87 w 93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3" h="58">
                  <a:moveTo>
                    <a:pt x="78" y="15"/>
                  </a:moveTo>
                  <a:cubicBezTo>
                    <a:pt x="78" y="44"/>
                    <a:pt x="78" y="44"/>
                    <a:pt x="78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78" y="15"/>
                    <a:pt x="78" y="15"/>
                    <a:pt x="78" y="15"/>
                  </a:cubicBezTo>
                  <a:moveTo>
                    <a:pt x="8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7" y="58"/>
                  </a:cubicBezTo>
                  <a:cubicBezTo>
                    <a:pt x="87" y="58"/>
                    <a:pt x="87" y="58"/>
                    <a:pt x="87" y="58"/>
                  </a:cubicBezTo>
                  <a:cubicBezTo>
                    <a:pt x="90" y="58"/>
                    <a:pt x="93" y="56"/>
                    <a:pt x="93" y="52"/>
                  </a:cubicBezTo>
                  <a:cubicBezTo>
                    <a:pt x="93" y="6"/>
                    <a:pt x="93" y="6"/>
                    <a:pt x="93" y="6"/>
                  </a:cubicBezTo>
                  <a:cubicBezTo>
                    <a:pt x="93" y="3"/>
                    <a:pt x="90" y="0"/>
                    <a:pt x="87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3" name="Rectangle 263"/>
            <p:cNvSpPr>
              <a:spLocks noChangeArrowheads="1"/>
            </p:cNvSpPr>
            <p:nvPr userDrawn="1"/>
          </p:nvSpPr>
          <p:spPr bwMode="auto">
            <a:xfrm>
              <a:off x="6184901" y="4210051"/>
              <a:ext cx="153988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4" name="Freeform 264"/>
            <p:cNvSpPr>
              <a:spLocks noEditPoints="1"/>
            </p:cNvSpPr>
            <p:nvPr userDrawn="1"/>
          </p:nvSpPr>
          <p:spPr bwMode="auto">
            <a:xfrm>
              <a:off x="6173788" y="4197351"/>
              <a:ext cx="176213" cy="93663"/>
            </a:xfrm>
            <a:custGeom>
              <a:avLst/>
              <a:gdLst>
                <a:gd name="T0" fmla="*/ 96 w 111"/>
                <a:gd name="T1" fmla="*/ 15 h 59"/>
                <a:gd name="T2" fmla="*/ 96 w 111"/>
                <a:gd name="T3" fmla="*/ 44 h 59"/>
                <a:gd name="T4" fmla="*/ 14 w 111"/>
                <a:gd name="T5" fmla="*/ 44 h 59"/>
                <a:gd name="T6" fmla="*/ 14 w 111"/>
                <a:gd name="T7" fmla="*/ 15 h 59"/>
                <a:gd name="T8" fmla="*/ 96 w 111"/>
                <a:gd name="T9" fmla="*/ 15 h 59"/>
                <a:gd name="T10" fmla="*/ 105 w 111"/>
                <a:gd name="T11" fmla="*/ 0 h 59"/>
                <a:gd name="T12" fmla="*/ 6 w 111"/>
                <a:gd name="T13" fmla="*/ 0 h 59"/>
                <a:gd name="T14" fmla="*/ 0 w 111"/>
                <a:gd name="T15" fmla="*/ 7 h 59"/>
                <a:gd name="T16" fmla="*/ 0 w 111"/>
                <a:gd name="T17" fmla="*/ 52 h 59"/>
                <a:gd name="T18" fmla="*/ 6 w 111"/>
                <a:gd name="T19" fmla="*/ 59 h 59"/>
                <a:gd name="T20" fmla="*/ 105 w 111"/>
                <a:gd name="T21" fmla="*/ 59 h 59"/>
                <a:gd name="T22" fmla="*/ 111 w 111"/>
                <a:gd name="T23" fmla="*/ 52 h 59"/>
                <a:gd name="T24" fmla="*/ 111 w 111"/>
                <a:gd name="T25" fmla="*/ 7 h 59"/>
                <a:gd name="T26" fmla="*/ 105 w 111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1" h="59">
                  <a:moveTo>
                    <a:pt x="96" y="15"/>
                  </a:moveTo>
                  <a:cubicBezTo>
                    <a:pt x="96" y="44"/>
                    <a:pt x="96" y="44"/>
                    <a:pt x="96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96" y="15"/>
                    <a:pt x="96" y="15"/>
                    <a:pt x="96" y="15"/>
                  </a:cubicBezTo>
                  <a:moveTo>
                    <a:pt x="105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105" y="59"/>
                    <a:pt x="105" y="59"/>
                    <a:pt x="105" y="59"/>
                  </a:cubicBezTo>
                  <a:cubicBezTo>
                    <a:pt x="108" y="59"/>
                    <a:pt x="111" y="56"/>
                    <a:pt x="111" y="52"/>
                  </a:cubicBezTo>
                  <a:cubicBezTo>
                    <a:pt x="111" y="7"/>
                    <a:pt x="111" y="7"/>
                    <a:pt x="111" y="7"/>
                  </a:cubicBezTo>
                  <a:cubicBezTo>
                    <a:pt x="111" y="3"/>
                    <a:pt x="108" y="0"/>
                    <a:pt x="105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5" name="Rectangle 265"/>
            <p:cNvSpPr>
              <a:spLocks noChangeArrowheads="1"/>
            </p:cNvSpPr>
            <p:nvPr userDrawn="1"/>
          </p:nvSpPr>
          <p:spPr bwMode="auto">
            <a:xfrm>
              <a:off x="6380163" y="4210051"/>
              <a:ext cx="71438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6" name="Freeform 266"/>
            <p:cNvSpPr>
              <a:spLocks noEditPoints="1"/>
            </p:cNvSpPr>
            <p:nvPr userDrawn="1"/>
          </p:nvSpPr>
          <p:spPr bwMode="auto">
            <a:xfrm>
              <a:off x="6369051" y="4197351"/>
              <a:ext cx="93663" cy="93663"/>
            </a:xfrm>
            <a:custGeom>
              <a:avLst/>
              <a:gdLst>
                <a:gd name="T0" fmla="*/ 44 w 59"/>
                <a:gd name="T1" fmla="*/ 15 h 59"/>
                <a:gd name="T2" fmla="*/ 44 w 59"/>
                <a:gd name="T3" fmla="*/ 44 h 59"/>
                <a:gd name="T4" fmla="*/ 15 w 59"/>
                <a:gd name="T5" fmla="*/ 44 h 59"/>
                <a:gd name="T6" fmla="*/ 15 w 59"/>
                <a:gd name="T7" fmla="*/ 15 h 59"/>
                <a:gd name="T8" fmla="*/ 44 w 59"/>
                <a:gd name="T9" fmla="*/ 15 h 59"/>
                <a:gd name="T10" fmla="*/ 53 w 59"/>
                <a:gd name="T11" fmla="*/ 0 h 59"/>
                <a:gd name="T12" fmla="*/ 6 w 59"/>
                <a:gd name="T13" fmla="*/ 0 h 59"/>
                <a:gd name="T14" fmla="*/ 0 w 59"/>
                <a:gd name="T15" fmla="*/ 7 h 59"/>
                <a:gd name="T16" fmla="*/ 0 w 59"/>
                <a:gd name="T17" fmla="*/ 52 h 59"/>
                <a:gd name="T18" fmla="*/ 6 w 59"/>
                <a:gd name="T19" fmla="*/ 59 h 59"/>
                <a:gd name="T20" fmla="*/ 53 w 59"/>
                <a:gd name="T21" fmla="*/ 59 h 59"/>
                <a:gd name="T22" fmla="*/ 59 w 59"/>
                <a:gd name="T23" fmla="*/ 52 h 59"/>
                <a:gd name="T24" fmla="*/ 59 w 59"/>
                <a:gd name="T25" fmla="*/ 7 h 59"/>
                <a:gd name="T26" fmla="*/ 53 w 59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9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53" y="59"/>
                    <a:pt x="53" y="59"/>
                    <a:pt x="53" y="59"/>
                  </a:cubicBezTo>
                  <a:cubicBezTo>
                    <a:pt x="56" y="59"/>
                    <a:pt x="59" y="56"/>
                    <a:pt x="59" y="52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7" name="Rectangle 267"/>
            <p:cNvSpPr>
              <a:spLocks noChangeArrowheads="1"/>
            </p:cNvSpPr>
            <p:nvPr userDrawn="1"/>
          </p:nvSpPr>
          <p:spPr bwMode="auto">
            <a:xfrm>
              <a:off x="6492876" y="4210051"/>
              <a:ext cx="71438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8" name="Freeform 268"/>
            <p:cNvSpPr>
              <a:spLocks noEditPoints="1"/>
            </p:cNvSpPr>
            <p:nvPr userDrawn="1"/>
          </p:nvSpPr>
          <p:spPr bwMode="auto">
            <a:xfrm>
              <a:off x="6481763" y="4197351"/>
              <a:ext cx="93663" cy="93663"/>
            </a:xfrm>
            <a:custGeom>
              <a:avLst/>
              <a:gdLst>
                <a:gd name="T0" fmla="*/ 44 w 59"/>
                <a:gd name="T1" fmla="*/ 15 h 59"/>
                <a:gd name="T2" fmla="*/ 44 w 59"/>
                <a:gd name="T3" fmla="*/ 44 h 59"/>
                <a:gd name="T4" fmla="*/ 15 w 59"/>
                <a:gd name="T5" fmla="*/ 44 h 59"/>
                <a:gd name="T6" fmla="*/ 15 w 59"/>
                <a:gd name="T7" fmla="*/ 15 h 59"/>
                <a:gd name="T8" fmla="*/ 44 w 59"/>
                <a:gd name="T9" fmla="*/ 15 h 59"/>
                <a:gd name="T10" fmla="*/ 53 w 59"/>
                <a:gd name="T11" fmla="*/ 0 h 59"/>
                <a:gd name="T12" fmla="*/ 6 w 59"/>
                <a:gd name="T13" fmla="*/ 0 h 59"/>
                <a:gd name="T14" fmla="*/ 0 w 59"/>
                <a:gd name="T15" fmla="*/ 7 h 59"/>
                <a:gd name="T16" fmla="*/ 0 w 59"/>
                <a:gd name="T17" fmla="*/ 52 h 59"/>
                <a:gd name="T18" fmla="*/ 6 w 59"/>
                <a:gd name="T19" fmla="*/ 59 h 59"/>
                <a:gd name="T20" fmla="*/ 53 w 59"/>
                <a:gd name="T21" fmla="*/ 59 h 59"/>
                <a:gd name="T22" fmla="*/ 59 w 59"/>
                <a:gd name="T23" fmla="*/ 52 h 59"/>
                <a:gd name="T24" fmla="*/ 59 w 59"/>
                <a:gd name="T25" fmla="*/ 7 h 59"/>
                <a:gd name="T26" fmla="*/ 53 w 59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9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53" y="59"/>
                    <a:pt x="53" y="59"/>
                    <a:pt x="53" y="59"/>
                  </a:cubicBezTo>
                  <a:cubicBezTo>
                    <a:pt x="56" y="59"/>
                    <a:pt x="59" y="56"/>
                    <a:pt x="59" y="52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9" name="Rectangle 269"/>
            <p:cNvSpPr>
              <a:spLocks noChangeArrowheads="1"/>
            </p:cNvSpPr>
            <p:nvPr userDrawn="1"/>
          </p:nvSpPr>
          <p:spPr bwMode="auto">
            <a:xfrm>
              <a:off x="6605588" y="4210051"/>
              <a:ext cx="71438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0" name="Freeform 270"/>
            <p:cNvSpPr>
              <a:spLocks noEditPoints="1"/>
            </p:cNvSpPr>
            <p:nvPr userDrawn="1"/>
          </p:nvSpPr>
          <p:spPr bwMode="auto">
            <a:xfrm>
              <a:off x="6594476" y="4197351"/>
              <a:ext cx="93663" cy="93663"/>
            </a:xfrm>
            <a:custGeom>
              <a:avLst/>
              <a:gdLst>
                <a:gd name="T0" fmla="*/ 44 w 59"/>
                <a:gd name="T1" fmla="*/ 15 h 59"/>
                <a:gd name="T2" fmla="*/ 44 w 59"/>
                <a:gd name="T3" fmla="*/ 44 h 59"/>
                <a:gd name="T4" fmla="*/ 15 w 59"/>
                <a:gd name="T5" fmla="*/ 44 h 59"/>
                <a:gd name="T6" fmla="*/ 15 w 59"/>
                <a:gd name="T7" fmla="*/ 15 h 59"/>
                <a:gd name="T8" fmla="*/ 44 w 59"/>
                <a:gd name="T9" fmla="*/ 15 h 59"/>
                <a:gd name="T10" fmla="*/ 53 w 59"/>
                <a:gd name="T11" fmla="*/ 0 h 59"/>
                <a:gd name="T12" fmla="*/ 6 w 59"/>
                <a:gd name="T13" fmla="*/ 0 h 59"/>
                <a:gd name="T14" fmla="*/ 0 w 59"/>
                <a:gd name="T15" fmla="*/ 7 h 59"/>
                <a:gd name="T16" fmla="*/ 0 w 59"/>
                <a:gd name="T17" fmla="*/ 52 h 59"/>
                <a:gd name="T18" fmla="*/ 6 w 59"/>
                <a:gd name="T19" fmla="*/ 59 h 59"/>
                <a:gd name="T20" fmla="*/ 53 w 59"/>
                <a:gd name="T21" fmla="*/ 59 h 59"/>
                <a:gd name="T22" fmla="*/ 59 w 59"/>
                <a:gd name="T23" fmla="*/ 52 h 59"/>
                <a:gd name="T24" fmla="*/ 59 w 59"/>
                <a:gd name="T25" fmla="*/ 7 h 59"/>
                <a:gd name="T26" fmla="*/ 53 w 59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9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53" y="59"/>
                    <a:pt x="53" y="59"/>
                    <a:pt x="53" y="59"/>
                  </a:cubicBezTo>
                  <a:cubicBezTo>
                    <a:pt x="56" y="59"/>
                    <a:pt x="59" y="56"/>
                    <a:pt x="59" y="52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1" name="Rectangle 271"/>
            <p:cNvSpPr>
              <a:spLocks noChangeArrowheads="1"/>
            </p:cNvSpPr>
            <p:nvPr userDrawn="1"/>
          </p:nvSpPr>
          <p:spPr bwMode="auto">
            <a:xfrm>
              <a:off x="6718301" y="4210051"/>
              <a:ext cx="71438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2" name="Freeform 272"/>
            <p:cNvSpPr>
              <a:spLocks noEditPoints="1"/>
            </p:cNvSpPr>
            <p:nvPr userDrawn="1"/>
          </p:nvSpPr>
          <p:spPr bwMode="auto">
            <a:xfrm>
              <a:off x="6707188" y="4197351"/>
              <a:ext cx="93663" cy="93663"/>
            </a:xfrm>
            <a:custGeom>
              <a:avLst/>
              <a:gdLst>
                <a:gd name="T0" fmla="*/ 44 w 59"/>
                <a:gd name="T1" fmla="*/ 15 h 59"/>
                <a:gd name="T2" fmla="*/ 44 w 59"/>
                <a:gd name="T3" fmla="*/ 44 h 59"/>
                <a:gd name="T4" fmla="*/ 15 w 59"/>
                <a:gd name="T5" fmla="*/ 44 h 59"/>
                <a:gd name="T6" fmla="*/ 15 w 59"/>
                <a:gd name="T7" fmla="*/ 15 h 59"/>
                <a:gd name="T8" fmla="*/ 44 w 59"/>
                <a:gd name="T9" fmla="*/ 15 h 59"/>
                <a:gd name="T10" fmla="*/ 53 w 59"/>
                <a:gd name="T11" fmla="*/ 0 h 59"/>
                <a:gd name="T12" fmla="*/ 6 w 59"/>
                <a:gd name="T13" fmla="*/ 0 h 59"/>
                <a:gd name="T14" fmla="*/ 0 w 59"/>
                <a:gd name="T15" fmla="*/ 7 h 59"/>
                <a:gd name="T16" fmla="*/ 0 w 59"/>
                <a:gd name="T17" fmla="*/ 52 h 59"/>
                <a:gd name="T18" fmla="*/ 6 w 59"/>
                <a:gd name="T19" fmla="*/ 59 h 59"/>
                <a:gd name="T20" fmla="*/ 53 w 59"/>
                <a:gd name="T21" fmla="*/ 59 h 59"/>
                <a:gd name="T22" fmla="*/ 59 w 59"/>
                <a:gd name="T23" fmla="*/ 52 h 59"/>
                <a:gd name="T24" fmla="*/ 59 w 59"/>
                <a:gd name="T25" fmla="*/ 7 h 59"/>
                <a:gd name="T26" fmla="*/ 53 w 59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9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53" y="59"/>
                    <a:pt x="53" y="59"/>
                    <a:pt x="53" y="59"/>
                  </a:cubicBezTo>
                  <a:cubicBezTo>
                    <a:pt x="56" y="59"/>
                    <a:pt x="59" y="56"/>
                    <a:pt x="59" y="52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3" name="Rectangle 273"/>
            <p:cNvSpPr>
              <a:spLocks noChangeArrowheads="1"/>
            </p:cNvSpPr>
            <p:nvPr userDrawn="1"/>
          </p:nvSpPr>
          <p:spPr bwMode="auto">
            <a:xfrm>
              <a:off x="6831013" y="4210051"/>
              <a:ext cx="71438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4" name="Freeform 274"/>
            <p:cNvSpPr>
              <a:spLocks noEditPoints="1"/>
            </p:cNvSpPr>
            <p:nvPr userDrawn="1"/>
          </p:nvSpPr>
          <p:spPr bwMode="auto">
            <a:xfrm>
              <a:off x="6819901" y="4197351"/>
              <a:ext cx="93663" cy="93663"/>
            </a:xfrm>
            <a:custGeom>
              <a:avLst/>
              <a:gdLst>
                <a:gd name="T0" fmla="*/ 44 w 59"/>
                <a:gd name="T1" fmla="*/ 15 h 59"/>
                <a:gd name="T2" fmla="*/ 44 w 59"/>
                <a:gd name="T3" fmla="*/ 44 h 59"/>
                <a:gd name="T4" fmla="*/ 15 w 59"/>
                <a:gd name="T5" fmla="*/ 44 h 59"/>
                <a:gd name="T6" fmla="*/ 15 w 59"/>
                <a:gd name="T7" fmla="*/ 15 h 59"/>
                <a:gd name="T8" fmla="*/ 44 w 59"/>
                <a:gd name="T9" fmla="*/ 15 h 59"/>
                <a:gd name="T10" fmla="*/ 53 w 59"/>
                <a:gd name="T11" fmla="*/ 0 h 59"/>
                <a:gd name="T12" fmla="*/ 6 w 59"/>
                <a:gd name="T13" fmla="*/ 0 h 59"/>
                <a:gd name="T14" fmla="*/ 0 w 59"/>
                <a:gd name="T15" fmla="*/ 7 h 59"/>
                <a:gd name="T16" fmla="*/ 0 w 59"/>
                <a:gd name="T17" fmla="*/ 52 h 59"/>
                <a:gd name="T18" fmla="*/ 6 w 59"/>
                <a:gd name="T19" fmla="*/ 59 h 59"/>
                <a:gd name="T20" fmla="*/ 53 w 59"/>
                <a:gd name="T21" fmla="*/ 59 h 59"/>
                <a:gd name="T22" fmla="*/ 59 w 59"/>
                <a:gd name="T23" fmla="*/ 52 h 59"/>
                <a:gd name="T24" fmla="*/ 59 w 59"/>
                <a:gd name="T25" fmla="*/ 7 h 59"/>
                <a:gd name="T26" fmla="*/ 53 w 59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9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53" y="59"/>
                    <a:pt x="53" y="59"/>
                    <a:pt x="53" y="59"/>
                  </a:cubicBezTo>
                  <a:cubicBezTo>
                    <a:pt x="56" y="59"/>
                    <a:pt x="59" y="56"/>
                    <a:pt x="59" y="52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5" name="Rectangle 275"/>
            <p:cNvSpPr>
              <a:spLocks noChangeArrowheads="1"/>
            </p:cNvSpPr>
            <p:nvPr userDrawn="1"/>
          </p:nvSpPr>
          <p:spPr bwMode="auto">
            <a:xfrm>
              <a:off x="6943726" y="4210051"/>
              <a:ext cx="71438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6" name="Freeform 276"/>
            <p:cNvSpPr>
              <a:spLocks noEditPoints="1"/>
            </p:cNvSpPr>
            <p:nvPr userDrawn="1"/>
          </p:nvSpPr>
          <p:spPr bwMode="auto">
            <a:xfrm>
              <a:off x="6932613" y="4197351"/>
              <a:ext cx="93663" cy="93663"/>
            </a:xfrm>
            <a:custGeom>
              <a:avLst/>
              <a:gdLst>
                <a:gd name="T0" fmla="*/ 44 w 59"/>
                <a:gd name="T1" fmla="*/ 15 h 59"/>
                <a:gd name="T2" fmla="*/ 44 w 59"/>
                <a:gd name="T3" fmla="*/ 44 h 59"/>
                <a:gd name="T4" fmla="*/ 15 w 59"/>
                <a:gd name="T5" fmla="*/ 44 h 59"/>
                <a:gd name="T6" fmla="*/ 15 w 59"/>
                <a:gd name="T7" fmla="*/ 15 h 59"/>
                <a:gd name="T8" fmla="*/ 44 w 59"/>
                <a:gd name="T9" fmla="*/ 15 h 59"/>
                <a:gd name="T10" fmla="*/ 53 w 59"/>
                <a:gd name="T11" fmla="*/ 0 h 59"/>
                <a:gd name="T12" fmla="*/ 6 w 59"/>
                <a:gd name="T13" fmla="*/ 0 h 59"/>
                <a:gd name="T14" fmla="*/ 0 w 59"/>
                <a:gd name="T15" fmla="*/ 7 h 59"/>
                <a:gd name="T16" fmla="*/ 0 w 59"/>
                <a:gd name="T17" fmla="*/ 52 h 59"/>
                <a:gd name="T18" fmla="*/ 6 w 59"/>
                <a:gd name="T19" fmla="*/ 59 h 59"/>
                <a:gd name="T20" fmla="*/ 53 w 59"/>
                <a:gd name="T21" fmla="*/ 59 h 59"/>
                <a:gd name="T22" fmla="*/ 59 w 59"/>
                <a:gd name="T23" fmla="*/ 52 h 59"/>
                <a:gd name="T24" fmla="*/ 59 w 59"/>
                <a:gd name="T25" fmla="*/ 7 h 59"/>
                <a:gd name="T26" fmla="*/ 53 w 59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9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53" y="59"/>
                    <a:pt x="53" y="59"/>
                    <a:pt x="53" y="59"/>
                  </a:cubicBezTo>
                  <a:cubicBezTo>
                    <a:pt x="56" y="59"/>
                    <a:pt x="59" y="56"/>
                    <a:pt x="59" y="52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7" name="Rectangle 277"/>
            <p:cNvSpPr>
              <a:spLocks noChangeArrowheads="1"/>
            </p:cNvSpPr>
            <p:nvPr userDrawn="1"/>
          </p:nvSpPr>
          <p:spPr bwMode="auto">
            <a:xfrm>
              <a:off x="7056438" y="4210051"/>
              <a:ext cx="71438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8" name="Freeform 278"/>
            <p:cNvSpPr>
              <a:spLocks noEditPoints="1"/>
            </p:cNvSpPr>
            <p:nvPr userDrawn="1"/>
          </p:nvSpPr>
          <p:spPr bwMode="auto">
            <a:xfrm>
              <a:off x="7045326" y="4197351"/>
              <a:ext cx="93663" cy="93663"/>
            </a:xfrm>
            <a:custGeom>
              <a:avLst/>
              <a:gdLst>
                <a:gd name="T0" fmla="*/ 44 w 59"/>
                <a:gd name="T1" fmla="*/ 15 h 59"/>
                <a:gd name="T2" fmla="*/ 44 w 59"/>
                <a:gd name="T3" fmla="*/ 44 h 59"/>
                <a:gd name="T4" fmla="*/ 14 w 59"/>
                <a:gd name="T5" fmla="*/ 44 h 59"/>
                <a:gd name="T6" fmla="*/ 14 w 59"/>
                <a:gd name="T7" fmla="*/ 15 h 59"/>
                <a:gd name="T8" fmla="*/ 44 w 59"/>
                <a:gd name="T9" fmla="*/ 15 h 59"/>
                <a:gd name="T10" fmla="*/ 53 w 59"/>
                <a:gd name="T11" fmla="*/ 0 h 59"/>
                <a:gd name="T12" fmla="*/ 6 w 59"/>
                <a:gd name="T13" fmla="*/ 0 h 59"/>
                <a:gd name="T14" fmla="*/ 0 w 59"/>
                <a:gd name="T15" fmla="*/ 7 h 59"/>
                <a:gd name="T16" fmla="*/ 0 w 59"/>
                <a:gd name="T17" fmla="*/ 52 h 59"/>
                <a:gd name="T18" fmla="*/ 6 w 59"/>
                <a:gd name="T19" fmla="*/ 59 h 59"/>
                <a:gd name="T20" fmla="*/ 53 w 59"/>
                <a:gd name="T21" fmla="*/ 59 h 59"/>
                <a:gd name="T22" fmla="*/ 59 w 59"/>
                <a:gd name="T23" fmla="*/ 52 h 59"/>
                <a:gd name="T24" fmla="*/ 59 w 59"/>
                <a:gd name="T25" fmla="*/ 7 h 59"/>
                <a:gd name="T26" fmla="*/ 53 w 59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9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53" y="59"/>
                    <a:pt x="53" y="59"/>
                    <a:pt x="53" y="59"/>
                  </a:cubicBezTo>
                  <a:cubicBezTo>
                    <a:pt x="56" y="59"/>
                    <a:pt x="59" y="56"/>
                    <a:pt x="59" y="52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9" name="Rectangle 279"/>
            <p:cNvSpPr>
              <a:spLocks noChangeArrowheads="1"/>
            </p:cNvSpPr>
            <p:nvPr userDrawn="1"/>
          </p:nvSpPr>
          <p:spPr bwMode="auto">
            <a:xfrm>
              <a:off x="7169151" y="4210051"/>
              <a:ext cx="71438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0" name="Freeform 280"/>
            <p:cNvSpPr>
              <a:spLocks noEditPoints="1"/>
            </p:cNvSpPr>
            <p:nvPr userDrawn="1"/>
          </p:nvSpPr>
          <p:spPr bwMode="auto">
            <a:xfrm>
              <a:off x="7158038" y="4197351"/>
              <a:ext cx="93663" cy="93663"/>
            </a:xfrm>
            <a:custGeom>
              <a:avLst/>
              <a:gdLst>
                <a:gd name="T0" fmla="*/ 44 w 59"/>
                <a:gd name="T1" fmla="*/ 15 h 59"/>
                <a:gd name="T2" fmla="*/ 44 w 59"/>
                <a:gd name="T3" fmla="*/ 44 h 59"/>
                <a:gd name="T4" fmla="*/ 14 w 59"/>
                <a:gd name="T5" fmla="*/ 44 h 59"/>
                <a:gd name="T6" fmla="*/ 14 w 59"/>
                <a:gd name="T7" fmla="*/ 15 h 59"/>
                <a:gd name="T8" fmla="*/ 44 w 59"/>
                <a:gd name="T9" fmla="*/ 15 h 59"/>
                <a:gd name="T10" fmla="*/ 53 w 59"/>
                <a:gd name="T11" fmla="*/ 0 h 59"/>
                <a:gd name="T12" fmla="*/ 6 w 59"/>
                <a:gd name="T13" fmla="*/ 0 h 59"/>
                <a:gd name="T14" fmla="*/ 0 w 59"/>
                <a:gd name="T15" fmla="*/ 7 h 59"/>
                <a:gd name="T16" fmla="*/ 0 w 59"/>
                <a:gd name="T17" fmla="*/ 52 h 59"/>
                <a:gd name="T18" fmla="*/ 6 w 59"/>
                <a:gd name="T19" fmla="*/ 59 h 59"/>
                <a:gd name="T20" fmla="*/ 53 w 59"/>
                <a:gd name="T21" fmla="*/ 59 h 59"/>
                <a:gd name="T22" fmla="*/ 59 w 59"/>
                <a:gd name="T23" fmla="*/ 52 h 59"/>
                <a:gd name="T24" fmla="*/ 59 w 59"/>
                <a:gd name="T25" fmla="*/ 7 h 59"/>
                <a:gd name="T26" fmla="*/ 53 w 59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9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53" y="59"/>
                    <a:pt x="53" y="59"/>
                    <a:pt x="53" y="59"/>
                  </a:cubicBezTo>
                  <a:cubicBezTo>
                    <a:pt x="56" y="59"/>
                    <a:pt x="59" y="56"/>
                    <a:pt x="59" y="52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1" name="Rectangle 281"/>
            <p:cNvSpPr>
              <a:spLocks noChangeArrowheads="1"/>
            </p:cNvSpPr>
            <p:nvPr userDrawn="1"/>
          </p:nvSpPr>
          <p:spPr bwMode="auto">
            <a:xfrm>
              <a:off x="7281863" y="4210051"/>
              <a:ext cx="71438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2" name="Freeform 282"/>
            <p:cNvSpPr>
              <a:spLocks noEditPoints="1"/>
            </p:cNvSpPr>
            <p:nvPr userDrawn="1"/>
          </p:nvSpPr>
          <p:spPr bwMode="auto">
            <a:xfrm>
              <a:off x="7270751" y="4197351"/>
              <a:ext cx="93663" cy="93663"/>
            </a:xfrm>
            <a:custGeom>
              <a:avLst/>
              <a:gdLst>
                <a:gd name="T0" fmla="*/ 44 w 59"/>
                <a:gd name="T1" fmla="*/ 15 h 59"/>
                <a:gd name="T2" fmla="*/ 44 w 59"/>
                <a:gd name="T3" fmla="*/ 44 h 59"/>
                <a:gd name="T4" fmla="*/ 14 w 59"/>
                <a:gd name="T5" fmla="*/ 44 h 59"/>
                <a:gd name="T6" fmla="*/ 14 w 59"/>
                <a:gd name="T7" fmla="*/ 15 h 59"/>
                <a:gd name="T8" fmla="*/ 44 w 59"/>
                <a:gd name="T9" fmla="*/ 15 h 59"/>
                <a:gd name="T10" fmla="*/ 53 w 59"/>
                <a:gd name="T11" fmla="*/ 0 h 59"/>
                <a:gd name="T12" fmla="*/ 6 w 59"/>
                <a:gd name="T13" fmla="*/ 0 h 59"/>
                <a:gd name="T14" fmla="*/ 0 w 59"/>
                <a:gd name="T15" fmla="*/ 7 h 59"/>
                <a:gd name="T16" fmla="*/ 0 w 59"/>
                <a:gd name="T17" fmla="*/ 52 h 59"/>
                <a:gd name="T18" fmla="*/ 6 w 59"/>
                <a:gd name="T19" fmla="*/ 59 h 59"/>
                <a:gd name="T20" fmla="*/ 53 w 59"/>
                <a:gd name="T21" fmla="*/ 59 h 59"/>
                <a:gd name="T22" fmla="*/ 59 w 59"/>
                <a:gd name="T23" fmla="*/ 52 h 59"/>
                <a:gd name="T24" fmla="*/ 59 w 59"/>
                <a:gd name="T25" fmla="*/ 7 h 59"/>
                <a:gd name="T26" fmla="*/ 53 w 59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9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53" y="59"/>
                    <a:pt x="53" y="59"/>
                    <a:pt x="53" y="59"/>
                  </a:cubicBezTo>
                  <a:cubicBezTo>
                    <a:pt x="56" y="59"/>
                    <a:pt x="59" y="56"/>
                    <a:pt x="59" y="52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3" name="Rectangle 283"/>
            <p:cNvSpPr>
              <a:spLocks noChangeArrowheads="1"/>
            </p:cNvSpPr>
            <p:nvPr userDrawn="1"/>
          </p:nvSpPr>
          <p:spPr bwMode="auto">
            <a:xfrm>
              <a:off x="7394576" y="4210051"/>
              <a:ext cx="71438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4" name="Freeform 284"/>
            <p:cNvSpPr>
              <a:spLocks noEditPoints="1"/>
            </p:cNvSpPr>
            <p:nvPr userDrawn="1"/>
          </p:nvSpPr>
          <p:spPr bwMode="auto">
            <a:xfrm>
              <a:off x="7383463" y="4197351"/>
              <a:ext cx="93663" cy="93663"/>
            </a:xfrm>
            <a:custGeom>
              <a:avLst/>
              <a:gdLst>
                <a:gd name="T0" fmla="*/ 44 w 59"/>
                <a:gd name="T1" fmla="*/ 15 h 59"/>
                <a:gd name="T2" fmla="*/ 44 w 59"/>
                <a:gd name="T3" fmla="*/ 44 h 59"/>
                <a:gd name="T4" fmla="*/ 14 w 59"/>
                <a:gd name="T5" fmla="*/ 44 h 59"/>
                <a:gd name="T6" fmla="*/ 14 w 59"/>
                <a:gd name="T7" fmla="*/ 15 h 59"/>
                <a:gd name="T8" fmla="*/ 44 w 59"/>
                <a:gd name="T9" fmla="*/ 15 h 59"/>
                <a:gd name="T10" fmla="*/ 53 w 59"/>
                <a:gd name="T11" fmla="*/ 0 h 59"/>
                <a:gd name="T12" fmla="*/ 6 w 59"/>
                <a:gd name="T13" fmla="*/ 0 h 59"/>
                <a:gd name="T14" fmla="*/ 0 w 59"/>
                <a:gd name="T15" fmla="*/ 7 h 59"/>
                <a:gd name="T16" fmla="*/ 0 w 59"/>
                <a:gd name="T17" fmla="*/ 52 h 59"/>
                <a:gd name="T18" fmla="*/ 6 w 59"/>
                <a:gd name="T19" fmla="*/ 59 h 59"/>
                <a:gd name="T20" fmla="*/ 53 w 59"/>
                <a:gd name="T21" fmla="*/ 59 h 59"/>
                <a:gd name="T22" fmla="*/ 59 w 59"/>
                <a:gd name="T23" fmla="*/ 52 h 59"/>
                <a:gd name="T24" fmla="*/ 59 w 59"/>
                <a:gd name="T25" fmla="*/ 7 h 59"/>
                <a:gd name="T26" fmla="*/ 53 w 59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9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53" y="59"/>
                    <a:pt x="53" y="59"/>
                    <a:pt x="53" y="59"/>
                  </a:cubicBezTo>
                  <a:cubicBezTo>
                    <a:pt x="56" y="59"/>
                    <a:pt x="59" y="56"/>
                    <a:pt x="59" y="52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5" name="Rectangle 285"/>
            <p:cNvSpPr>
              <a:spLocks noChangeArrowheads="1"/>
            </p:cNvSpPr>
            <p:nvPr userDrawn="1"/>
          </p:nvSpPr>
          <p:spPr bwMode="auto">
            <a:xfrm>
              <a:off x="6442076" y="43180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6" name="Freeform 286"/>
            <p:cNvSpPr>
              <a:spLocks noEditPoints="1"/>
            </p:cNvSpPr>
            <p:nvPr userDrawn="1"/>
          </p:nvSpPr>
          <p:spPr bwMode="auto">
            <a:xfrm>
              <a:off x="6430963" y="4306888"/>
              <a:ext cx="93663" cy="92075"/>
            </a:xfrm>
            <a:custGeom>
              <a:avLst/>
              <a:gdLst>
                <a:gd name="T0" fmla="*/ 44 w 59"/>
                <a:gd name="T1" fmla="*/ 14 h 58"/>
                <a:gd name="T2" fmla="*/ 44 w 59"/>
                <a:gd name="T3" fmla="*/ 43 h 58"/>
                <a:gd name="T4" fmla="*/ 14 w 59"/>
                <a:gd name="T5" fmla="*/ 43 h 58"/>
                <a:gd name="T6" fmla="*/ 14 w 59"/>
                <a:gd name="T7" fmla="*/ 14 h 58"/>
                <a:gd name="T8" fmla="*/ 44 w 59"/>
                <a:gd name="T9" fmla="*/ 14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4"/>
                  </a:moveTo>
                  <a:cubicBezTo>
                    <a:pt x="44" y="43"/>
                    <a:pt x="44" y="43"/>
                    <a:pt x="44" y="43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44" y="14"/>
                    <a:pt x="44" y="14"/>
                    <a:pt x="44" y="14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5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2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7" name="Rectangle 287"/>
            <p:cNvSpPr>
              <a:spLocks noChangeArrowheads="1"/>
            </p:cNvSpPr>
            <p:nvPr userDrawn="1"/>
          </p:nvSpPr>
          <p:spPr bwMode="auto">
            <a:xfrm>
              <a:off x="6184901" y="4318001"/>
              <a:ext cx="214313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8" name="Freeform 288"/>
            <p:cNvSpPr>
              <a:spLocks noEditPoints="1"/>
            </p:cNvSpPr>
            <p:nvPr userDrawn="1"/>
          </p:nvSpPr>
          <p:spPr bwMode="auto">
            <a:xfrm>
              <a:off x="6173788" y="4306888"/>
              <a:ext cx="238125" cy="92075"/>
            </a:xfrm>
            <a:custGeom>
              <a:avLst/>
              <a:gdLst>
                <a:gd name="T0" fmla="*/ 135 w 150"/>
                <a:gd name="T1" fmla="*/ 14 h 58"/>
                <a:gd name="T2" fmla="*/ 135 w 150"/>
                <a:gd name="T3" fmla="*/ 43 h 58"/>
                <a:gd name="T4" fmla="*/ 14 w 150"/>
                <a:gd name="T5" fmla="*/ 43 h 58"/>
                <a:gd name="T6" fmla="*/ 14 w 150"/>
                <a:gd name="T7" fmla="*/ 14 h 58"/>
                <a:gd name="T8" fmla="*/ 135 w 150"/>
                <a:gd name="T9" fmla="*/ 14 h 58"/>
                <a:gd name="T10" fmla="*/ 144 w 150"/>
                <a:gd name="T11" fmla="*/ 0 h 58"/>
                <a:gd name="T12" fmla="*/ 6 w 150"/>
                <a:gd name="T13" fmla="*/ 0 h 58"/>
                <a:gd name="T14" fmla="*/ 0 w 150"/>
                <a:gd name="T15" fmla="*/ 6 h 58"/>
                <a:gd name="T16" fmla="*/ 0 w 150"/>
                <a:gd name="T17" fmla="*/ 52 h 58"/>
                <a:gd name="T18" fmla="*/ 6 w 150"/>
                <a:gd name="T19" fmla="*/ 58 h 58"/>
                <a:gd name="T20" fmla="*/ 144 w 150"/>
                <a:gd name="T21" fmla="*/ 58 h 58"/>
                <a:gd name="T22" fmla="*/ 150 w 150"/>
                <a:gd name="T23" fmla="*/ 52 h 58"/>
                <a:gd name="T24" fmla="*/ 150 w 150"/>
                <a:gd name="T25" fmla="*/ 6 h 58"/>
                <a:gd name="T26" fmla="*/ 144 w 150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0" h="58">
                  <a:moveTo>
                    <a:pt x="135" y="14"/>
                  </a:moveTo>
                  <a:cubicBezTo>
                    <a:pt x="135" y="43"/>
                    <a:pt x="135" y="43"/>
                    <a:pt x="135" y="43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35" y="14"/>
                    <a:pt x="135" y="14"/>
                    <a:pt x="135" y="14"/>
                  </a:cubicBezTo>
                  <a:moveTo>
                    <a:pt x="144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6" y="58"/>
                  </a:cubicBezTo>
                  <a:cubicBezTo>
                    <a:pt x="144" y="58"/>
                    <a:pt x="144" y="58"/>
                    <a:pt x="144" y="58"/>
                  </a:cubicBezTo>
                  <a:cubicBezTo>
                    <a:pt x="147" y="58"/>
                    <a:pt x="150" y="55"/>
                    <a:pt x="150" y="52"/>
                  </a:cubicBezTo>
                  <a:cubicBezTo>
                    <a:pt x="150" y="6"/>
                    <a:pt x="150" y="6"/>
                    <a:pt x="150" y="6"/>
                  </a:cubicBezTo>
                  <a:cubicBezTo>
                    <a:pt x="150" y="2"/>
                    <a:pt x="147" y="0"/>
                    <a:pt x="144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9" name="Rectangle 289"/>
            <p:cNvSpPr>
              <a:spLocks noChangeArrowheads="1"/>
            </p:cNvSpPr>
            <p:nvPr userDrawn="1"/>
          </p:nvSpPr>
          <p:spPr bwMode="auto">
            <a:xfrm>
              <a:off x="7562851" y="4318001"/>
              <a:ext cx="214313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0" name="Freeform 290"/>
            <p:cNvSpPr>
              <a:spLocks noEditPoints="1"/>
            </p:cNvSpPr>
            <p:nvPr userDrawn="1"/>
          </p:nvSpPr>
          <p:spPr bwMode="auto">
            <a:xfrm>
              <a:off x="7551738" y="4306888"/>
              <a:ext cx="236538" cy="92075"/>
            </a:xfrm>
            <a:custGeom>
              <a:avLst/>
              <a:gdLst>
                <a:gd name="T0" fmla="*/ 134 w 149"/>
                <a:gd name="T1" fmla="*/ 14 h 58"/>
                <a:gd name="T2" fmla="*/ 134 w 149"/>
                <a:gd name="T3" fmla="*/ 43 h 58"/>
                <a:gd name="T4" fmla="*/ 14 w 149"/>
                <a:gd name="T5" fmla="*/ 43 h 58"/>
                <a:gd name="T6" fmla="*/ 14 w 149"/>
                <a:gd name="T7" fmla="*/ 14 h 58"/>
                <a:gd name="T8" fmla="*/ 134 w 149"/>
                <a:gd name="T9" fmla="*/ 14 h 58"/>
                <a:gd name="T10" fmla="*/ 143 w 149"/>
                <a:gd name="T11" fmla="*/ 0 h 58"/>
                <a:gd name="T12" fmla="*/ 6 w 149"/>
                <a:gd name="T13" fmla="*/ 0 h 58"/>
                <a:gd name="T14" fmla="*/ 0 w 149"/>
                <a:gd name="T15" fmla="*/ 6 h 58"/>
                <a:gd name="T16" fmla="*/ 0 w 149"/>
                <a:gd name="T17" fmla="*/ 52 h 58"/>
                <a:gd name="T18" fmla="*/ 6 w 149"/>
                <a:gd name="T19" fmla="*/ 58 h 58"/>
                <a:gd name="T20" fmla="*/ 143 w 149"/>
                <a:gd name="T21" fmla="*/ 58 h 58"/>
                <a:gd name="T22" fmla="*/ 149 w 149"/>
                <a:gd name="T23" fmla="*/ 52 h 58"/>
                <a:gd name="T24" fmla="*/ 149 w 149"/>
                <a:gd name="T25" fmla="*/ 6 h 58"/>
                <a:gd name="T26" fmla="*/ 143 w 14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9" h="58">
                  <a:moveTo>
                    <a:pt x="134" y="14"/>
                  </a:moveTo>
                  <a:cubicBezTo>
                    <a:pt x="134" y="43"/>
                    <a:pt x="134" y="43"/>
                    <a:pt x="134" y="43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34" y="14"/>
                    <a:pt x="134" y="14"/>
                    <a:pt x="134" y="14"/>
                  </a:cubicBezTo>
                  <a:moveTo>
                    <a:pt x="14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6" y="58"/>
                  </a:cubicBezTo>
                  <a:cubicBezTo>
                    <a:pt x="143" y="58"/>
                    <a:pt x="143" y="58"/>
                    <a:pt x="143" y="58"/>
                  </a:cubicBezTo>
                  <a:cubicBezTo>
                    <a:pt x="146" y="58"/>
                    <a:pt x="149" y="55"/>
                    <a:pt x="149" y="52"/>
                  </a:cubicBezTo>
                  <a:cubicBezTo>
                    <a:pt x="149" y="6"/>
                    <a:pt x="149" y="6"/>
                    <a:pt x="149" y="6"/>
                  </a:cubicBezTo>
                  <a:cubicBezTo>
                    <a:pt x="149" y="2"/>
                    <a:pt x="146" y="0"/>
                    <a:pt x="14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1" name="Rectangle 291"/>
            <p:cNvSpPr>
              <a:spLocks noChangeArrowheads="1"/>
            </p:cNvSpPr>
            <p:nvPr userDrawn="1"/>
          </p:nvSpPr>
          <p:spPr bwMode="auto">
            <a:xfrm>
              <a:off x="6554788" y="43180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2" name="Freeform 292"/>
            <p:cNvSpPr>
              <a:spLocks noEditPoints="1"/>
            </p:cNvSpPr>
            <p:nvPr userDrawn="1"/>
          </p:nvSpPr>
          <p:spPr bwMode="auto">
            <a:xfrm>
              <a:off x="6542088" y="4306888"/>
              <a:ext cx="95250" cy="92075"/>
            </a:xfrm>
            <a:custGeom>
              <a:avLst/>
              <a:gdLst>
                <a:gd name="T0" fmla="*/ 45 w 60"/>
                <a:gd name="T1" fmla="*/ 14 h 58"/>
                <a:gd name="T2" fmla="*/ 45 w 60"/>
                <a:gd name="T3" fmla="*/ 43 h 58"/>
                <a:gd name="T4" fmla="*/ 15 w 60"/>
                <a:gd name="T5" fmla="*/ 43 h 58"/>
                <a:gd name="T6" fmla="*/ 15 w 60"/>
                <a:gd name="T7" fmla="*/ 14 h 58"/>
                <a:gd name="T8" fmla="*/ 45 w 60"/>
                <a:gd name="T9" fmla="*/ 14 h 58"/>
                <a:gd name="T10" fmla="*/ 54 w 60"/>
                <a:gd name="T11" fmla="*/ 0 h 58"/>
                <a:gd name="T12" fmla="*/ 7 w 60"/>
                <a:gd name="T13" fmla="*/ 0 h 58"/>
                <a:gd name="T14" fmla="*/ 0 w 60"/>
                <a:gd name="T15" fmla="*/ 6 h 58"/>
                <a:gd name="T16" fmla="*/ 0 w 60"/>
                <a:gd name="T17" fmla="*/ 52 h 58"/>
                <a:gd name="T18" fmla="*/ 7 w 60"/>
                <a:gd name="T19" fmla="*/ 58 h 58"/>
                <a:gd name="T20" fmla="*/ 54 w 60"/>
                <a:gd name="T21" fmla="*/ 58 h 58"/>
                <a:gd name="T22" fmla="*/ 60 w 60"/>
                <a:gd name="T23" fmla="*/ 52 h 58"/>
                <a:gd name="T24" fmla="*/ 60 w 60"/>
                <a:gd name="T25" fmla="*/ 6 h 58"/>
                <a:gd name="T26" fmla="*/ 54 w 60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58">
                  <a:moveTo>
                    <a:pt x="45" y="14"/>
                  </a:moveTo>
                  <a:cubicBezTo>
                    <a:pt x="45" y="43"/>
                    <a:pt x="45" y="43"/>
                    <a:pt x="45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5" y="14"/>
                    <a:pt x="45" y="14"/>
                    <a:pt x="45" y="14"/>
                  </a:cubicBezTo>
                  <a:moveTo>
                    <a:pt x="54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7" y="58"/>
                  </a:cubicBezTo>
                  <a:cubicBezTo>
                    <a:pt x="54" y="58"/>
                    <a:pt x="54" y="58"/>
                    <a:pt x="54" y="58"/>
                  </a:cubicBezTo>
                  <a:cubicBezTo>
                    <a:pt x="57" y="58"/>
                    <a:pt x="60" y="55"/>
                    <a:pt x="60" y="52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2"/>
                    <a:pt x="57" y="0"/>
                    <a:pt x="54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3" name="Rectangle 293"/>
            <p:cNvSpPr>
              <a:spLocks noChangeArrowheads="1"/>
            </p:cNvSpPr>
            <p:nvPr userDrawn="1"/>
          </p:nvSpPr>
          <p:spPr bwMode="auto">
            <a:xfrm>
              <a:off x="6667501" y="43180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4" name="Freeform 294"/>
            <p:cNvSpPr>
              <a:spLocks noEditPoints="1"/>
            </p:cNvSpPr>
            <p:nvPr userDrawn="1"/>
          </p:nvSpPr>
          <p:spPr bwMode="auto">
            <a:xfrm>
              <a:off x="6654801" y="4306888"/>
              <a:ext cx="95250" cy="92075"/>
            </a:xfrm>
            <a:custGeom>
              <a:avLst/>
              <a:gdLst>
                <a:gd name="T0" fmla="*/ 45 w 60"/>
                <a:gd name="T1" fmla="*/ 14 h 58"/>
                <a:gd name="T2" fmla="*/ 45 w 60"/>
                <a:gd name="T3" fmla="*/ 43 h 58"/>
                <a:gd name="T4" fmla="*/ 15 w 60"/>
                <a:gd name="T5" fmla="*/ 43 h 58"/>
                <a:gd name="T6" fmla="*/ 15 w 60"/>
                <a:gd name="T7" fmla="*/ 14 h 58"/>
                <a:gd name="T8" fmla="*/ 45 w 60"/>
                <a:gd name="T9" fmla="*/ 14 h 58"/>
                <a:gd name="T10" fmla="*/ 53 w 60"/>
                <a:gd name="T11" fmla="*/ 0 h 58"/>
                <a:gd name="T12" fmla="*/ 7 w 60"/>
                <a:gd name="T13" fmla="*/ 0 h 58"/>
                <a:gd name="T14" fmla="*/ 0 w 60"/>
                <a:gd name="T15" fmla="*/ 6 h 58"/>
                <a:gd name="T16" fmla="*/ 0 w 60"/>
                <a:gd name="T17" fmla="*/ 52 h 58"/>
                <a:gd name="T18" fmla="*/ 7 w 60"/>
                <a:gd name="T19" fmla="*/ 58 h 58"/>
                <a:gd name="T20" fmla="*/ 53 w 60"/>
                <a:gd name="T21" fmla="*/ 58 h 58"/>
                <a:gd name="T22" fmla="*/ 60 w 60"/>
                <a:gd name="T23" fmla="*/ 52 h 58"/>
                <a:gd name="T24" fmla="*/ 60 w 60"/>
                <a:gd name="T25" fmla="*/ 6 h 58"/>
                <a:gd name="T26" fmla="*/ 53 w 60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58">
                  <a:moveTo>
                    <a:pt x="45" y="14"/>
                  </a:moveTo>
                  <a:cubicBezTo>
                    <a:pt x="45" y="43"/>
                    <a:pt x="45" y="43"/>
                    <a:pt x="45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5" y="14"/>
                    <a:pt x="45" y="14"/>
                    <a:pt x="45" y="14"/>
                  </a:cubicBezTo>
                  <a:moveTo>
                    <a:pt x="53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7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7" y="58"/>
                    <a:pt x="60" y="55"/>
                    <a:pt x="60" y="52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2"/>
                    <a:pt x="57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5" name="Rectangle 295"/>
            <p:cNvSpPr>
              <a:spLocks noChangeArrowheads="1"/>
            </p:cNvSpPr>
            <p:nvPr userDrawn="1"/>
          </p:nvSpPr>
          <p:spPr bwMode="auto">
            <a:xfrm>
              <a:off x="6780213" y="43180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6" name="Freeform 296"/>
            <p:cNvSpPr>
              <a:spLocks noEditPoints="1"/>
            </p:cNvSpPr>
            <p:nvPr userDrawn="1"/>
          </p:nvSpPr>
          <p:spPr bwMode="auto">
            <a:xfrm>
              <a:off x="6767513" y="4306888"/>
              <a:ext cx="95250" cy="92075"/>
            </a:xfrm>
            <a:custGeom>
              <a:avLst/>
              <a:gdLst>
                <a:gd name="T0" fmla="*/ 45 w 60"/>
                <a:gd name="T1" fmla="*/ 14 h 58"/>
                <a:gd name="T2" fmla="*/ 45 w 60"/>
                <a:gd name="T3" fmla="*/ 43 h 58"/>
                <a:gd name="T4" fmla="*/ 15 w 60"/>
                <a:gd name="T5" fmla="*/ 43 h 58"/>
                <a:gd name="T6" fmla="*/ 15 w 60"/>
                <a:gd name="T7" fmla="*/ 14 h 58"/>
                <a:gd name="T8" fmla="*/ 45 w 60"/>
                <a:gd name="T9" fmla="*/ 14 h 58"/>
                <a:gd name="T10" fmla="*/ 53 w 60"/>
                <a:gd name="T11" fmla="*/ 0 h 58"/>
                <a:gd name="T12" fmla="*/ 7 w 60"/>
                <a:gd name="T13" fmla="*/ 0 h 58"/>
                <a:gd name="T14" fmla="*/ 0 w 60"/>
                <a:gd name="T15" fmla="*/ 6 h 58"/>
                <a:gd name="T16" fmla="*/ 0 w 60"/>
                <a:gd name="T17" fmla="*/ 52 h 58"/>
                <a:gd name="T18" fmla="*/ 7 w 60"/>
                <a:gd name="T19" fmla="*/ 58 h 58"/>
                <a:gd name="T20" fmla="*/ 53 w 60"/>
                <a:gd name="T21" fmla="*/ 58 h 58"/>
                <a:gd name="T22" fmla="*/ 60 w 60"/>
                <a:gd name="T23" fmla="*/ 52 h 58"/>
                <a:gd name="T24" fmla="*/ 60 w 60"/>
                <a:gd name="T25" fmla="*/ 6 h 58"/>
                <a:gd name="T26" fmla="*/ 53 w 60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58">
                  <a:moveTo>
                    <a:pt x="45" y="14"/>
                  </a:moveTo>
                  <a:cubicBezTo>
                    <a:pt x="45" y="43"/>
                    <a:pt x="45" y="43"/>
                    <a:pt x="45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5" y="14"/>
                    <a:pt x="45" y="14"/>
                    <a:pt x="45" y="14"/>
                  </a:cubicBezTo>
                  <a:moveTo>
                    <a:pt x="53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7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7" y="58"/>
                    <a:pt x="60" y="55"/>
                    <a:pt x="60" y="52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2"/>
                    <a:pt x="57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7" name="Rectangle 297"/>
            <p:cNvSpPr>
              <a:spLocks noChangeArrowheads="1"/>
            </p:cNvSpPr>
            <p:nvPr userDrawn="1"/>
          </p:nvSpPr>
          <p:spPr bwMode="auto">
            <a:xfrm>
              <a:off x="6184901" y="4429126"/>
              <a:ext cx="100013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8" name="Freeform 298"/>
            <p:cNvSpPr>
              <a:spLocks noEditPoints="1"/>
            </p:cNvSpPr>
            <p:nvPr userDrawn="1"/>
          </p:nvSpPr>
          <p:spPr bwMode="auto">
            <a:xfrm>
              <a:off x="6173788" y="4418013"/>
              <a:ext cx="122238" cy="92075"/>
            </a:xfrm>
            <a:custGeom>
              <a:avLst/>
              <a:gdLst>
                <a:gd name="T0" fmla="*/ 62 w 77"/>
                <a:gd name="T1" fmla="*/ 14 h 58"/>
                <a:gd name="T2" fmla="*/ 62 w 77"/>
                <a:gd name="T3" fmla="*/ 43 h 58"/>
                <a:gd name="T4" fmla="*/ 14 w 77"/>
                <a:gd name="T5" fmla="*/ 43 h 58"/>
                <a:gd name="T6" fmla="*/ 14 w 77"/>
                <a:gd name="T7" fmla="*/ 14 h 58"/>
                <a:gd name="T8" fmla="*/ 62 w 77"/>
                <a:gd name="T9" fmla="*/ 14 h 58"/>
                <a:gd name="T10" fmla="*/ 71 w 77"/>
                <a:gd name="T11" fmla="*/ 0 h 58"/>
                <a:gd name="T12" fmla="*/ 6 w 77"/>
                <a:gd name="T13" fmla="*/ 0 h 58"/>
                <a:gd name="T14" fmla="*/ 0 w 77"/>
                <a:gd name="T15" fmla="*/ 6 h 58"/>
                <a:gd name="T16" fmla="*/ 0 w 77"/>
                <a:gd name="T17" fmla="*/ 52 h 58"/>
                <a:gd name="T18" fmla="*/ 6 w 77"/>
                <a:gd name="T19" fmla="*/ 58 h 58"/>
                <a:gd name="T20" fmla="*/ 71 w 77"/>
                <a:gd name="T21" fmla="*/ 58 h 58"/>
                <a:gd name="T22" fmla="*/ 77 w 77"/>
                <a:gd name="T23" fmla="*/ 52 h 58"/>
                <a:gd name="T24" fmla="*/ 77 w 77"/>
                <a:gd name="T25" fmla="*/ 6 h 58"/>
                <a:gd name="T26" fmla="*/ 71 w 77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7" h="58">
                  <a:moveTo>
                    <a:pt x="62" y="14"/>
                  </a:moveTo>
                  <a:cubicBezTo>
                    <a:pt x="62" y="43"/>
                    <a:pt x="62" y="43"/>
                    <a:pt x="62" y="43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62" y="14"/>
                    <a:pt x="62" y="14"/>
                    <a:pt x="62" y="14"/>
                  </a:cubicBezTo>
                  <a:moveTo>
                    <a:pt x="71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6" y="58"/>
                  </a:cubicBezTo>
                  <a:cubicBezTo>
                    <a:pt x="71" y="58"/>
                    <a:pt x="71" y="58"/>
                    <a:pt x="71" y="58"/>
                  </a:cubicBezTo>
                  <a:cubicBezTo>
                    <a:pt x="74" y="58"/>
                    <a:pt x="77" y="55"/>
                    <a:pt x="77" y="52"/>
                  </a:cubicBezTo>
                  <a:cubicBezTo>
                    <a:pt x="77" y="6"/>
                    <a:pt x="77" y="6"/>
                    <a:pt x="77" y="6"/>
                  </a:cubicBezTo>
                  <a:cubicBezTo>
                    <a:pt x="77" y="2"/>
                    <a:pt x="74" y="0"/>
                    <a:pt x="71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9" name="Rectangle 299"/>
            <p:cNvSpPr>
              <a:spLocks noChangeArrowheads="1"/>
            </p:cNvSpPr>
            <p:nvPr userDrawn="1"/>
          </p:nvSpPr>
          <p:spPr bwMode="auto">
            <a:xfrm>
              <a:off x="6326188" y="44291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0" name="Freeform 300"/>
            <p:cNvSpPr>
              <a:spLocks noEditPoints="1"/>
            </p:cNvSpPr>
            <p:nvPr userDrawn="1"/>
          </p:nvSpPr>
          <p:spPr bwMode="auto">
            <a:xfrm>
              <a:off x="6315076" y="4418013"/>
              <a:ext cx="93663" cy="92075"/>
            </a:xfrm>
            <a:custGeom>
              <a:avLst/>
              <a:gdLst>
                <a:gd name="T0" fmla="*/ 44 w 59"/>
                <a:gd name="T1" fmla="*/ 14 h 58"/>
                <a:gd name="T2" fmla="*/ 44 w 59"/>
                <a:gd name="T3" fmla="*/ 43 h 58"/>
                <a:gd name="T4" fmla="*/ 14 w 59"/>
                <a:gd name="T5" fmla="*/ 43 h 58"/>
                <a:gd name="T6" fmla="*/ 14 w 59"/>
                <a:gd name="T7" fmla="*/ 14 h 58"/>
                <a:gd name="T8" fmla="*/ 44 w 59"/>
                <a:gd name="T9" fmla="*/ 14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4"/>
                  </a:moveTo>
                  <a:cubicBezTo>
                    <a:pt x="44" y="43"/>
                    <a:pt x="44" y="43"/>
                    <a:pt x="44" y="43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44" y="14"/>
                    <a:pt x="44" y="14"/>
                    <a:pt x="44" y="14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5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2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1" name="Rectangle 301"/>
            <p:cNvSpPr>
              <a:spLocks noChangeArrowheads="1"/>
            </p:cNvSpPr>
            <p:nvPr userDrawn="1"/>
          </p:nvSpPr>
          <p:spPr bwMode="auto">
            <a:xfrm>
              <a:off x="6438901" y="44291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2" name="Freeform 302"/>
            <p:cNvSpPr>
              <a:spLocks noEditPoints="1"/>
            </p:cNvSpPr>
            <p:nvPr userDrawn="1"/>
          </p:nvSpPr>
          <p:spPr bwMode="auto">
            <a:xfrm>
              <a:off x="6427788" y="4418013"/>
              <a:ext cx="93663" cy="92075"/>
            </a:xfrm>
            <a:custGeom>
              <a:avLst/>
              <a:gdLst>
                <a:gd name="T0" fmla="*/ 44 w 59"/>
                <a:gd name="T1" fmla="*/ 14 h 58"/>
                <a:gd name="T2" fmla="*/ 44 w 59"/>
                <a:gd name="T3" fmla="*/ 43 h 58"/>
                <a:gd name="T4" fmla="*/ 14 w 59"/>
                <a:gd name="T5" fmla="*/ 43 h 58"/>
                <a:gd name="T6" fmla="*/ 14 w 59"/>
                <a:gd name="T7" fmla="*/ 14 h 58"/>
                <a:gd name="T8" fmla="*/ 44 w 59"/>
                <a:gd name="T9" fmla="*/ 14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4"/>
                  </a:moveTo>
                  <a:cubicBezTo>
                    <a:pt x="44" y="43"/>
                    <a:pt x="44" y="43"/>
                    <a:pt x="44" y="43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44" y="14"/>
                    <a:pt x="44" y="14"/>
                    <a:pt x="44" y="14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5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2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3" name="Rectangle 303"/>
            <p:cNvSpPr>
              <a:spLocks noChangeArrowheads="1"/>
            </p:cNvSpPr>
            <p:nvPr userDrawn="1"/>
          </p:nvSpPr>
          <p:spPr bwMode="auto">
            <a:xfrm>
              <a:off x="6551613" y="44291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4" name="Freeform 304"/>
            <p:cNvSpPr>
              <a:spLocks noEditPoints="1"/>
            </p:cNvSpPr>
            <p:nvPr userDrawn="1"/>
          </p:nvSpPr>
          <p:spPr bwMode="auto">
            <a:xfrm>
              <a:off x="6540501" y="4418013"/>
              <a:ext cx="93663" cy="92075"/>
            </a:xfrm>
            <a:custGeom>
              <a:avLst/>
              <a:gdLst>
                <a:gd name="T0" fmla="*/ 44 w 59"/>
                <a:gd name="T1" fmla="*/ 14 h 58"/>
                <a:gd name="T2" fmla="*/ 44 w 59"/>
                <a:gd name="T3" fmla="*/ 43 h 58"/>
                <a:gd name="T4" fmla="*/ 14 w 59"/>
                <a:gd name="T5" fmla="*/ 43 h 58"/>
                <a:gd name="T6" fmla="*/ 14 w 59"/>
                <a:gd name="T7" fmla="*/ 14 h 58"/>
                <a:gd name="T8" fmla="*/ 44 w 59"/>
                <a:gd name="T9" fmla="*/ 14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4"/>
                  </a:moveTo>
                  <a:cubicBezTo>
                    <a:pt x="44" y="43"/>
                    <a:pt x="44" y="43"/>
                    <a:pt x="44" y="43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44" y="14"/>
                    <a:pt x="44" y="14"/>
                    <a:pt x="44" y="14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5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2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5" name="Rectangle 305"/>
            <p:cNvSpPr>
              <a:spLocks noChangeArrowheads="1"/>
            </p:cNvSpPr>
            <p:nvPr userDrawn="1"/>
          </p:nvSpPr>
          <p:spPr bwMode="auto">
            <a:xfrm>
              <a:off x="7364413" y="44291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6" name="Freeform 306"/>
            <p:cNvSpPr>
              <a:spLocks noEditPoints="1"/>
            </p:cNvSpPr>
            <p:nvPr userDrawn="1"/>
          </p:nvSpPr>
          <p:spPr bwMode="auto">
            <a:xfrm>
              <a:off x="7353301" y="4418013"/>
              <a:ext cx="93663" cy="92075"/>
            </a:xfrm>
            <a:custGeom>
              <a:avLst/>
              <a:gdLst>
                <a:gd name="T0" fmla="*/ 44 w 59"/>
                <a:gd name="T1" fmla="*/ 14 h 58"/>
                <a:gd name="T2" fmla="*/ 44 w 59"/>
                <a:gd name="T3" fmla="*/ 43 h 58"/>
                <a:gd name="T4" fmla="*/ 15 w 59"/>
                <a:gd name="T5" fmla="*/ 43 h 58"/>
                <a:gd name="T6" fmla="*/ 15 w 59"/>
                <a:gd name="T7" fmla="*/ 14 h 58"/>
                <a:gd name="T8" fmla="*/ 44 w 59"/>
                <a:gd name="T9" fmla="*/ 14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4"/>
                  </a:moveTo>
                  <a:cubicBezTo>
                    <a:pt x="44" y="43"/>
                    <a:pt x="44" y="43"/>
                    <a:pt x="44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4" y="14"/>
                    <a:pt x="44" y="14"/>
                    <a:pt x="44" y="14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5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2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7" name="Rectangle 307"/>
            <p:cNvSpPr>
              <a:spLocks noChangeArrowheads="1"/>
            </p:cNvSpPr>
            <p:nvPr userDrawn="1"/>
          </p:nvSpPr>
          <p:spPr bwMode="auto">
            <a:xfrm>
              <a:off x="6664326" y="4429126"/>
              <a:ext cx="657225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8" name="Freeform 308"/>
            <p:cNvSpPr>
              <a:spLocks noEditPoints="1"/>
            </p:cNvSpPr>
            <p:nvPr userDrawn="1"/>
          </p:nvSpPr>
          <p:spPr bwMode="auto">
            <a:xfrm>
              <a:off x="6653213" y="4418013"/>
              <a:ext cx="679450" cy="92075"/>
            </a:xfrm>
            <a:custGeom>
              <a:avLst/>
              <a:gdLst>
                <a:gd name="T0" fmla="*/ 414 w 428"/>
                <a:gd name="T1" fmla="*/ 14 h 58"/>
                <a:gd name="T2" fmla="*/ 414 w 428"/>
                <a:gd name="T3" fmla="*/ 43 h 58"/>
                <a:gd name="T4" fmla="*/ 14 w 428"/>
                <a:gd name="T5" fmla="*/ 43 h 58"/>
                <a:gd name="T6" fmla="*/ 14 w 428"/>
                <a:gd name="T7" fmla="*/ 14 h 58"/>
                <a:gd name="T8" fmla="*/ 414 w 428"/>
                <a:gd name="T9" fmla="*/ 14 h 58"/>
                <a:gd name="T10" fmla="*/ 422 w 428"/>
                <a:gd name="T11" fmla="*/ 0 h 58"/>
                <a:gd name="T12" fmla="*/ 6 w 428"/>
                <a:gd name="T13" fmla="*/ 0 h 58"/>
                <a:gd name="T14" fmla="*/ 0 w 428"/>
                <a:gd name="T15" fmla="*/ 6 h 58"/>
                <a:gd name="T16" fmla="*/ 0 w 428"/>
                <a:gd name="T17" fmla="*/ 52 h 58"/>
                <a:gd name="T18" fmla="*/ 6 w 428"/>
                <a:gd name="T19" fmla="*/ 58 h 58"/>
                <a:gd name="T20" fmla="*/ 422 w 428"/>
                <a:gd name="T21" fmla="*/ 58 h 58"/>
                <a:gd name="T22" fmla="*/ 428 w 428"/>
                <a:gd name="T23" fmla="*/ 52 h 58"/>
                <a:gd name="T24" fmla="*/ 428 w 428"/>
                <a:gd name="T25" fmla="*/ 6 h 58"/>
                <a:gd name="T26" fmla="*/ 422 w 428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28" h="58">
                  <a:moveTo>
                    <a:pt x="414" y="14"/>
                  </a:moveTo>
                  <a:cubicBezTo>
                    <a:pt x="414" y="43"/>
                    <a:pt x="414" y="43"/>
                    <a:pt x="414" y="43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414" y="14"/>
                    <a:pt x="414" y="14"/>
                    <a:pt x="414" y="14"/>
                  </a:cubicBezTo>
                  <a:moveTo>
                    <a:pt x="422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2" y="58"/>
                    <a:pt x="6" y="58"/>
                  </a:cubicBezTo>
                  <a:cubicBezTo>
                    <a:pt x="422" y="58"/>
                    <a:pt x="422" y="58"/>
                    <a:pt x="422" y="58"/>
                  </a:cubicBezTo>
                  <a:cubicBezTo>
                    <a:pt x="425" y="58"/>
                    <a:pt x="428" y="55"/>
                    <a:pt x="428" y="52"/>
                  </a:cubicBezTo>
                  <a:cubicBezTo>
                    <a:pt x="428" y="6"/>
                    <a:pt x="428" y="6"/>
                    <a:pt x="428" y="6"/>
                  </a:cubicBezTo>
                  <a:cubicBezTo>
                    <a:pt x="428" y="2"/>
                    <a:pt x="425" y="0"/>
                    <a:pt x="422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9" name="Rectangle 309"/>
            <p:cNvSpPr>
              <a:spLocks noChangeArrowheads="1"/>
            </p:cNvSpPr>
            <p:nvPr userDrawn="1"/>
          </p:nvSpPr>
          <p:spPr bwMode="auto">
            <a:xfrm>
              <a:off x="7477126" y="44291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0" name="Freeform 310"/>
            <p:cNvSpPr>
              <a:spLocks noEditPoints="1"/>
            </p:cNvSpPr>
            <p:nvPr userDrawn="1"/>
          </p:nvSpPr>
          <p:spPr bwMode="auto">
            <a:xfrm>
              <a:off x="7466013" y="4418013"/>
              <a:ext cx="93663" cy="92075"/>
            </a:xfrm>
            <a:custGeom>
              <a:avLst/>
              <a:gdLst>
                <a:gd name="T0" fmla="*/ 44 w 59"/>
                <a:gd name="T1" fmla="*/ 14 h 58"/>
                <a:gd name="T2" fmla="*/ 44 w 59"/>
                <a:gd name="T3" fmla="*/ 43 h 58"/>
                <a:gd name="T4" fmla="*/ 15 w 59"/>
                <a:gd name="T5" fmla="*/ 43 h 58"/>
                <a:gd name="T6" fmla="*/ 15 w 59"/>
                <a:gd name="T7" fmla="*/ 14 h 58"/>
                <a:gd name="T8" fmla="*/ 44 w 59"/>
                <a:gd name="T9" fmla="*/ 14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4"/>
                  </a:moveTo>
                  <a:cubicBezTo>
                    <a:pt x="44" y="43"/>
                    <a:pt x="44" y="43"/>
                    <a:pt x="44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4" y="14"/>
                    <a:pt x="44" y="14"/>
                    <a:pt x="44" y="14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5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2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1" name="Rectangle 311"/>
            <p:cNvSpPr>
              <a:spLocks noChangeArrowheads="1"/>
            </p:cNvSpPr>
            <p:nvPr userDrawn="1"/>
          </p:nvSpPr>
          <p:spPr bwMode="auto">
            <a:xfrm>
              <a:off x="7589838" y="44291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2" name="Freeform 312"/>
            <p:cNvSpPr>
              <a:spLocks noEditPoints="1"/>
            </p:cNvSpPr>
            <p:nvPr userDrawn="1"/>
          </p:nvSpPr>
          <p:spPr bwMode="auto">
            <a:xfrm>
              <a:off x="7578726" y="4418013"/>
              <a:ext cx="93663" cy="92075"/>
            </a:xfrm>
            <a:custGeom>
              <a:avLst/>
              <a:gdLst>
                <a:gd name="T0" fmla="*/ 44 w 59"/>
                <a:gd name="T1" fmla="*/ 14 h 58"/>
                <a:gd name="T2" fmla="*/ 44 w 59"/>
                <a:gd name="T3" fmla="*/ 43 h 58"/>
                <a:gd name="T4" fmla="*/ 15 w 59"/>
                <a:gd name="T5" fmla="*/ 43 h 58"/>
                <a:gd name="T6" fmla="*/ 15 w 59"/>
                <a:gd name="T7" fmla="*/ 14 h 58"/>
                <a:gd name="T8" fmla="*/ 44 w 59"/>
                <a:gd name="T9" fmla="*/ 14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4"/>
                  </a:moveTo>
                  <a:cubicBezTo>
                    <a:pt x="44" y="43"/>
                    <a:pt x="44" y="43"/>
                    <a:pt x="44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4" y="14"/>
                    <a:pt x="44" y="14"/>
                    <a:pt x="44" y="14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5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2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3" name="Rectangle 313"/>
            <p:cNvSpPr>
              <a:spLocks noChangeArrowheads="1"/>
            </p:cNvSpPr>
            <p:nvPr userDrawn="1"/>
          </p:nvSpPr>
          <p:spPr bwMode="auto">
            <a:xfrm>
              <a:off x="7702551" y="44291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4" name="Freeform 314"/>
            <p:cNvSpPr>
              <a:spLocks noEditPoints="1"/>
            </p:cNvSpPr>
            <p:nvPr userDrawn="1"/>
          </p:nvSpPr>
          <p:spPr bwMode="auto">
            <a:xfrm>
              <a:off x="7691438" y="4418013"/>
              <a:ext cx="93663" cy="92075"/>
            </a:xfrm>
            <a:custGeom>
              <a:avLst/>
              <a:gdLst>
                <a:gd name="T0" fmla="*/ 44 w 59"/>
                <a:gd name="T1" fmla="*/ 14 h 58"/>
                <a:gd name="T2" fmla="*/ 44 w 59"/>
                <a:gd name="T3" fmla="*/ 43 h 58"/>
                <a:gd name="T4" fmla="*/ 15 w 59"/>
                <a:gd name="T5" fmla="*/ 43 h 58"/>
                <a:gd name="T6" fmla="*/ 15 w 59"/>
                <a:gd name="T7" fmla="*/ 14 h 58"/>
                <a:gd name="T8" fmla="*/ 44 w 59"/>
                <a:gd name="T9" fmla="*/ 14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4"/>
                  </a:moveTo>
                  <a:cubicBezTo>
                    <a:pt x="44" y="43"/>
                    <a:pt x="44" y="43"/>
                    <a:pt x="44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4" y="14"/>
                    <a:pt x="44" y="14"/>
                    <a:pt x="44" y="14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5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2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5" name="Rectangle 315"/>
            <p:cNvSpPr>
              <a:spLocks noChangeArrowheads="1"/>
            </p:cNvSpPr>
            <p:nvPr userDrawn="1"/>
          </p:nvSpPr>
          <p:spPr bwMode="auto">
            <a:xfrm>
              <a:off x="6892926" y="43180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6" name="Freeform 316"/>
            <p:cNvSpPr>
              <a:spLocks noEditPoints="1"/>
            </p:cNvSpPr>
            <p:nvPr userDrawn="1"/>
          </p:nvSpPr>
          <p:spPr bwMode="auto">
            <a:xfrm>
              <a:off x="6880226" y="4306888"/>
              <a:ext cx="95250" cy="92075"/>
            </a:xfrm>
            <a:custGeom>
              <a:avLst/>
              <a:gdLst>
                <a:gd name="T0" fmla="*/ 45 w 60"/>
                <a:gd name="T1" fmla="*/ 14 h 58"/>
                <a:gd name="T2" fmla="*/ 45 w 60"/>
                <a:gd name="T3" fmla="*/ 43 h 58"/>
                <a:gd name="T4" fmla="*/ 15 w 60"/>
                <a:gd name="T5" fmla="*/ 43 h 58"/>
                <a:gd name="T6" fmla="*/ 15 w 60"/>
                <a:gd name="T7" fmla="*/ 14 h 58"/>
                <a:gd name="T8" fmla="*/ 45 w 60"/>
                <a:gd name="T9" fmla="*/ 14 h 58"/>
                <a:gd name="T10" fmla="*/ 53 w 60"/>
                <a:gd name="T11" fmla="*/ 0 h 58"/>
                <a:gd name="T12" fmla="*/ 7 w 60"/>
                <a:gd name="T13" fmla="*/ 0 h 58"/>
                <a:gd name="T14" fmla="*/ 0 w 60"/>
                <a:gd name="T15" fmla="*/ 6 h 58"/>
                <a:gd name="T16" fmla="*/ 0 w 60"/>
                <a:gd name="T17" fmla="*/ 52 h 58"/>
                <a:gd name="T18" fmla="*/ 7 w 60"/>
                <a:gd name="T19" fmla="*/ 58 h 58"/>
                <a:gd name="T20" fmla="*/ 53 w 60"/>
                <a:gd name="T21" fmla="*/ 58 h 58"/>
                <a:gd name="T22" fmla="*/ 60 w 60"/>
                <a:gd name="T23" fmla="*/ 52 h 58"/>
                <a:gd name="T24" fmla="*/ 60 w 60"/>
                <a:gd name="T25" fmla="*/ 6 h 58"/>
                <a:gd name="T26" fmla="*/ 53 w 60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58">
                  <a:moveTo>
                    <a:pt x="45" y="14"/>
                  </a:moveTo>
                  <a:cubicBezTo>
                    <a:pt x="45" y="43"/>
                    <a:pt x="45" y="43"/>
                    <a:pt x="45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5" y="14"/>
                    <a:pt x="45" y="14"/>
                    <a:pt x="45" y="14"/>
                  </a:cubicBezTo>
                  <a:moveTo>
                    <a:pt x="53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7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7" y="58"/>
                    <a:pt x="60" y="55"/>
                    <a:pt x="60" y="52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2"/>
                    <a:pt x="57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7" name="Rectangle 317"/>
            <p:cNvSpPr>
              <a:spLocks noChangeArrowheads="1"/>
            </p:cNvSpPr>
            <p:nvPr userDrawn="1"/>
          </p:nvSpPr>
          <p:spPr bwMode="auto">
            <a:xfrm>
              <a:off x="7005638" y="43180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8" name="Freeform 318"/>
            <p:cNvSpPr>
              <a:spLocks noEditPoints="1"/>
            </p:cNvSpPr>
            <p:nvPr userDrawn="1"/>
          </p:nvSpPr>
          <p:spPr bwMode="auto">
            <a:xfrm>
              <a:off x="6992938" y="4306888"/>
              <a:ext cx="95250" cy="92075"/>
            </a:xfrm>
            <a:custGeom>
              <a:avLst/>
              <a:gdLst>
                <a:gd name="T0" fmla="*/ 45 w 60"/>
                <a:gd name="T1" fmla="*/ 14 h 58"/>
                <a:gd name="T2" fmla="*/ 45 w 60"/>
                <a:gd name="T3" fmla="*/ 43 h 58"/>
                <a:gd name="T4" fmla="*/ 15 w 60"/>
                <a:gd name="T5" fmla="*/ 43 h 58"/>
                <a:gd name="T6" fmla="*/ 15 w 60"/>
                <a:gd name="T7" fmla="*/ 14 h 58"/>
                <a:gd name="T8" fmla="*/ 45 w 60"/>
                <a:gd name="T9" fmla="*/ 14 h 58"/>
                <a:gd name="T10" fmla="*/ 53 w 60"/>
                <a:gd name="T11" fmla="*/ 0 h 58"/>
                <a:gd name="T12" fmla="*/ 7 w 60"/>
                <a:gd name="T13" fmla="*/ 0 h 58"/>
                <a:gd name="T14" fmla="*/ 0 w 60"/>
                <a:gd name="T15" fmla="*/ 6 h 58"/>
                <a:gd name="T16" fmla="*/ 0 w 60"/>
                <a:gd name="T17" fmla="*/ 52 h 58"/>
                <a:gd name="T18" fmla="*/ 7 w 60"/>
                <a:gd name="T19" fmla="*/ 58 h 58"/>
                <a:gd name="T20" fmla="*/ 53 w 60"/>
                <a:gd name="T21" fmla="*/ 58 h 58"/>
                <a:gd name="T22" fmla="*/ 60 w 60"/>
                <a:gd name="T23" fmla="*/ 52 h 58"/>
                <a:gd name="T24" fmla="*/ 60 w 60"/>
                <a:gd name="T25" fmla="*/ 6 h 58"/>
                <a:gd name="T26" fmla="*/ 53 w 60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58">
                  <a:moveTo>
                    <a:pt x="45" y="14"/>
                  </a:moveTo>
                  <a:cubicBezTo>
                    <a:pt x="45" y="43"/>
                    <a:pt x="45" y="43"/>
                    <a:pt x="45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5" y="14"/>
                    <a:pt x="45" y="14"/>
                    <a:pt x="45" y="14"/>
                  </a:cubicBezTo>
                  <a:moveTo>
                    <a:pt x="53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7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7" y="58"/>
                    <a:pt x="60" y="55"/>
                    <a:pt x="60" y="52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2"/>
                    <a:pt x="57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9" name="Rectangle 319"/>
            <p:cNvSpPr>
              <a:spLocks noChangeArrowheads="1"/>
            </p:cNvSpPr>
            <p:nvPr userDrawn="1"/>
          </p:nvSpPr>
          <p:spPr bwMode="auto">
            <a:xfrm>
              <a:off x="7118351" y="43180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0" name="Freeform 320"/>
            <p:cNvSpPr>
              <a:spLocks noEditPoints="1"/>
            </p:cNvSpPr>
            <p:nvPr userDrawn="1"/>
          </p:nvSpPr>
          <p:spPr bwMode="auto">
            <a:xfrm>
              <a:off x="7105651" y="4306888"/>
              <a:ext cx="95250" cy="92075"/>
            </a:xfrm>
            <a:custGeom>
              <a:avLst/>
              <a:gdLst>
                <a:gd name="T0" fmla="*/ 45 w 60"/>
                <a:gd name="T1" fmla="*/ 14 h 58"/>
                <a:gd name="T2" fmla="*/ 45 w 60"/>
                <a:gd name="T3" fmla="*/ 43 h 58"/>
                <a:gd name="T4" fmla="*/ 15 w 60"/>
                <a:gd name="T5" fmla="*/ 43 h 58"/>
                <a:gd name="T6" fmla="*/ 15 w 60"/>
                <a:gd name="T7" fmla="*/ 14 h 58"/>
                <a:gd name="T8" fmla="*/ 45 w 60"/>
                <a:gd name="T9" fmla="*/ 14 h 58"/>
                <a:gd name="T10" fmla="*/ 53 w 60"/>
                <a:gd name="T11" fmla="*/ 0 h 58"/>
                <a:gd name="T12" fmla="*/ 7 w 60"/>
                <a:gd name="T13" fmla="*/ 0 h 58"/>
                <a:gd name="T14" fmla="*/ 0 w 60"/>
                <a:gd name="T15" fmla="*/ 6 h 58"/>
                <a:gd name="T16" fmla="*/ 0 w 60"/>
                <a:gd name="T17" fmla="*/ 52 h 58"/>
                <a:gd name="T18" fmla="*/ 7 w 60"/>
                <a:gd name="T19" fmla="*/ 58 h 58"/>
                <a:gd name="T20" fmla="*/ 53 w 60"/>
                <a:gd name="T21" fmla="*/ 58 h 58"/>
                <a:gd name="T22" fmla="*/ 60 w 60"/>
                <a:gd name="T23" fmla="*/ 52 h 58"/>
                <a:gd name="T24" fmla="*/ 60 w 60"/>
                <a:gd name="T25" fmla="*/ 6 h 58"/>
                <a:gd name="T26" fmla="*/ 53 w 60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58">
                  <a:moveTo>
                    <a:pt x="45" y="14"/>
                  </a:moveTo>
                  <a:cubicBezTo>
                    <a:pt x="45" y="43"/>
                    <a:pt x="45" y="43"/>
                    <a:pt x="45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5" y="14"/>
                    <a:pt x="45" y="14"/>
                    <a:pt x="45" y="14"/>
                  </a:cubicBezTo>
                  <a:moveTo>
                    <a:pt x="53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7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7" y="58"/>
                    <a:pt x="60" y="55"/>
                    <a:pt x="60" y="52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2"/>
                    <a:pt x="57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1" name="Rectangle 321"/>
            <p:cNvSpPr>
              <a:spLocks noChangeArrowheads="1"/>
            </p:cNvSpPr>
            <p:nvPr userDrawn="1"/>
          </p:nvSpPr>
          <p:spPr bwMode="auto">
            <a:xfrm>
              <a:off x="7231063" y="43180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2" name="Freeform 322"/>
            <p:cNvSpPr>
              <a:spLocks noEditPoints="1"/>
            </p:cNvSpPr>
            <p:nvPr userDrawn="1"/>
          </p:nvSpPr>
          <p:spPr bwMode="auto">
            <a:xfrm>
              <a:off x="7218363" y="4306888"/>
              <a:ext cx="95250" cy="92075"/>
            </a:xfrm>
            <a:custGeom>
              <a:avLst/>
              <a:gdLst>
                <a:gd name="T0" fmla="*/ 45 w 60"/>
                <a:gd name="T1" fmla="*/ 14 h 58"/>
                <a:gd name="T2" fmla="*/ 45 w 60"/>
                <a:gd name="T3" fmla="*/ 43 h 58"/>
                <a:gd name="T4" fmla="*/ 15 w 60"/>
                <a:gd name="T5" fmla="*/ 43 h 58"/>
                <a:gd name="T6" fmla="*/ 15 w 60"/>
                <a:gd name="T7" fmla="*/ 14 h 58"/>
                <a:gd name="T8" fmla="*/ 45 w 60"/>
                <a:gd name="T9" fmla="*/ 14 h 58"/>
                <a:gd name="T10" fmla="*/ 53 w 60"/>
                <a:gd name="T11" fmla="*/ 0 h 58"/>
                <a:gd name="T12" fmla="*/ 7 w 60"/>
                <a:gd name="T13" fmla="*/ 0 h 58"/>
                <a:gd name="T14" fmla="*/ 0 w 60"/>
                <a:gd name="T15" fmla="*/ 6 h 58"/>
                <a:gd name="T16" fmla="*/ 0 w 60"/>
                <a:gd name="T17" fmla="*/ 52 h 58"/>
                <a:gd name="T18" fmla="*/ 7 w 60"/>
                <a:gd name="T19" fmla="*/ 58 h 58"/>
                <a:gd name="T20" fmla="*/ 53 w 60"/>
                <a:gd name="T21" fmla="*/ 58 h 58"/>
                <a:gd name="T22" fmla="*/ 60 w 60"/>
                <a:gd name="T23" fmla="*/ 52 h 58"/>
                <a:gd name="T24" fmla="*/ 60 w 60"/>
                <a:gd name="T25" fmla="*/ 6 h 58"/>
                <a:gd name="T26" fmla="*/ 53 w 60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58">
                  <a:moveTo>
                    <a:pt x="45" y="14"/>
                  </a:moveTo>
                  <a:cubicBezTo>
                    <a:pt x="45" y="43"/>
                    <a:pt x="45" y="43"/>
                    <a:pt x="45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5" y="14"/>
                    <a:pt x="45" y="14"/>
                    <a:pt x="45" y="14"/>
                  </a:cubicBezTo>
                  <a:moveTo>
                    <a:pt x="53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7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7" y="58"/>
                    <a:pt x="60" y="55"/>
                    <a:pt x="60" y="52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2"/>
                    <a:pt x="57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3" name="Rectangle 323"/>
            <p:cNvSpPr>
              <a:spLocks noChangeArrowheads="1"/>
            </p:cNvSpPr>
            <p:nvPr userDrawn="1"/>
          </p:nvSpPr>
          <p:spPr bwMode="auto">
            <a:xfrm>
              <a:off x="7343776" y="43180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4" name="Freeform 324"/>
            <p:cNvSpPr>
              <a:spLocks noEditPoints="1"/>
            </p:cNvSpPr>
            <p:nvPr userDrawn="1"/>
          </p:nvSpPr>
          <p:spPr bwMode="auto">
            <a:xfrm>
              <a:off x="7331076" y="4306888"/>
              <a:ext cx="95250" cy="92075"/>
            </a:xfrm>
            <a:custGeom>
              <a:avLst/>
              <a:gdLst>
                <a:gd name="T0" fmla="*/ 45 w 60"/>
                <a:gd name="T1" fmla="*/ 14 h 58"/>
                <a:gd name="T2" fmla="*/ 45 w 60"/>
                <a:gd name="T3" fmla="*/ 43 h 58"/>
                <a:gd name="T4" fmla="*/ 15 w 60"/>
                <a:gd name="T5" fmla="*/ 43 h 58"/>
                <a:gd name="T6" fmla="*/ 15 w 60"/>
                <a:gd name="T7" fmla="*/ 14 h 58"/>
                <a:gd name="T8" fmla="*/ 45 w 60"/>
                <a:gd name="T9" fmla="*/ 14 h 58"/>
                <a:gd name="T10" fmla="*/ 53 w 60"/>
                <a:gd name="T11" fmla="*/ 0 h 58"/>
                <a:gd name="T12" fmla="*/ 7 w 60"/>
                <a:gd name="T13" fmla="*/ 0 h 58"/>
                <a:gd name="T14" fmla="*/ 0 w 60"/>
                <a:gd name="T15" fmla="*/ 6 h 58"/>
                <a:gd name="T16" fmla="*/ 0 w 60"/>
                <a:gd name="T17" fmla="*/ 52 h 58"/>
                <a:gd name="T18" fmla="*/ 7 w 60"/>
                <a:gd name="T19" fmla="*/ 58 h 58"/>
                <a:gd name="T20" fmla="*/ 53 w 60"/>
                <a:gd name="T21" fmla="*/ 58 h 58"/>
                <a:gd name="T22" fmla="*/ 60 w 60"/>
                <a:gd name="T23" fmla="*/ 52 h 58"/>
                <a:gd name="T24" fmla="*/ 60 w 60"/>
                <a:gd name="T25" fmla="*/ 6 h 58"/>
                <a:gd name="T26" fmla="*/ 53 w 60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58">
                  <a:moveTo>
                    <a:pt x="45" y="14"/>
                  </a:moveTo>
                  <a:cubicBezTo>
                    <a:pt x="45" y="43"/>
                    <a:pt x="45" y="43"/>
                    <a:pt x="45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5" y="14"/>
                    <a:pt x="45" y="14"/>
                    <a:pt x="45" y="14"/>
                  </a:cubicBezTo>
                  <a:moveTo>
                    <a:pt x="53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7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7" y="58"/>
                    <a:pt x="60" y="55"/>
                    <a:pt x="60" y="52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2"/>
                    <a:pt x="57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5" name="Rectangle 325"/>
            <p:cNvSpPr>
              <a:spLocks noChangeArrowheads="1"/>
            </p:cNvSpPr>
            <p:nvPr userDrawn="1"/>
          </p:nvSpPr>
          <p:spPr bwMode="auto">
            <a:xfrm>
              <a:off x="7456488" y="43180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6" name="Freeform 326"/>
            <p:cNvSpPr>
              <a:spLocks noEditPoints="1"/>
            </p:cNvSpPr>
            <p:nvPr userDrawn="1"/>
          </p:nvSpPr>
          <p:spPr bwMode="auto">
            <a:xfrm>
              <a:off x="7443788" y="4306888"/>
              <a:ext cx="95250" cy="92075"/>
            </a:xfrm>
            <a:custGeom>
              <a:avLst/>
              <a:gdLst>
                <a:gd name="T0" fmla="*/ 45 w 60"/>
                <a:gd name="T1" fmla="*/ 14 h 58"/>
                <a:gd name="T2" fmla="*/ 45 w 60"/>
                <a:gd name="T3" fmla="*/ 43 h 58"/>
                <a:gd name="T4" fmla="*/ 15 w 60"/>
                <a:gd name="T5" fmla="*/ 43 h 58"/>
                <a:gd name="T6" fmla="*/ 15 w 60"/>
                <a:gd name="T7" fmla="*/ 14 h 58"/>
                <a:gd name="T8" fmla="*/ 45 w 60"/>
                <a:gd name="T9" fmla="*/ 14 h 58"/>
                <a:gd name="T10" fmla="*/ 53 w 60"/>
                <a:gd name="T11" fmla="*/ 0 h 58"/>
                <a:gd name="T12" fmla="*/ 7 w 60"/>
                <a:gd name="T13" fmla="*/ 0 h 58"/>
                <a:gd name="T14" fmla="*/ 0 w 60"/>
                <a:gd name="T15" fmla="*/ 6 h 58"/>
                <a:gd name="T16" fmla="*/ 0 w 60"/>
                <a:gd name="T17" fmla="*/ 52 h 58"/>
                <a:gd name="T18" fmla="*/ 7 w 60"/>
                <a:gd name="T19" fmla="*/ 58 h 58"/>
                <a:gd name="T20" fmla="*/ 53 w 60"/>
                <a:gd name="T21" fmla="*/ 58 h 58"/>
                <a:gd name="T22" fmla="*/ 60 w 60"/>
                <a:gd name="T23" fmla="*/ 52 h 58"/>
                <a:gd name="T24" fmla="*/ 60 w 60"/>
                <a:gd name="T25" fmla="*/ 6 h 58"/>
                <a:gd name="T26" fmla="*/ 53 w 60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58">
                  <a:moveTo>
                    <a:pt x="45" y="14"/>
                  </a:moveTo>
                  <a:cubicBezTo>
                    <a:pt x="45" y="43"/>
                    <a:pt x="45" y="43"/>
                    <a:pt x="45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5" y="14"/>
                    <a:pt x="45" y="14"/>
                    <a:pt x="45" y="14"/>
                  </a:cubicBezTo>
                  <a:moveTo>
                    <a:pt x="53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7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7" y="58"/>
                    <a:pt x="60" y="55"/>
                    <a:pt x="60" y="52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2"/>
                    <a:pt x="57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7" name="Rectangle 327"/>
            <p:cNvSpPr>
              <a:spLocks noChangeArrowheads="1"/>
            </p:cNvSpPr>
            <p:nvPr userDrawn="1"/>
          </p:nvSpPr>
          <p:spPr bwMode="auto">
            <a:xfrm>
              <a:off x="7507288" y="4210051"/>
              <a:ext cx="71438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8" name="Freeform 328"/>
            <p:cNvSpPr>
              <a:spLocks noEditPoints="1"/>
            </p:cNvSpPr>
            <p:nvPr userDrawn="1"/>
          </p:nvSpPr>
          <p:spPr bwMode="auto">
            <a:xfrm>
              <a:off x="7496176" y="4197351"/>
              <a:ext cx="93663" cy="93663"/>
            </a:xfrm>
            <a:custGeom>
              <a:avLst/>
              <a:gdLst>
                <a:gd name="T0" fmla="*/ 44 w 59"/>
                <a:gd name="T1" fmla="*/ 15 h 59"/>
                <a:gd name="T2" fmla="*/ 44 w 59"/>
                <a:gd name="T3" fmla="*/ 44 h 59"/>
                <a:gd name="T4" fmla="*/ 14 w 59"/>
                <a:gd name="T5" fmla="*/ 44 h 59"/>
                <a:gd name="T6" fmla="*/ 14 w 59"/>
                <a:gd name="T7" fmla="*/ 15 h 59"/>
                <a:gd name="T8" fmla="*/ 44 w 59"/>
                <a:gd name="T9" fmla="*/ 15 h 59"/>
                <a:gd name="T10" fmla="*/ 53 w 59"/>
                <a:gd name="T11" fmla="*/ 0 h 59"/>
                <a:gd name="T12" fmla="*/ 6 w 59"/>
                <a:gd name="T13" fmla="*/ 0 h 59"/>
                <a:gd name="T14" fmla="*/ 0 w 59"/>
                <a:gd name="T15" fmla="*/ 7 h 59"/>
                <a:gd name="T16" fmla="*/ 0 w 59"/>
                <a:gd name="T17" fmla="*/ 52 h 59"/>
                <a:gd name="T18" fmla="*/ 6 w 59"/>
                <a:gd name="T19" fmla="*/ 59 h 59"/>
                <a:gd name="T20" fmla="*/ 53 w 59"/>
                <a:gd name="T21" fmla="*/ 59 h 59"/>
                <a:gd name="T22" fmla="*/ 59 w 59"/>
                <a:gd name="T23" fmla="*/ 52 h 59"/>
                <a:gd name="T24" fmla="*/ 59 w 59"/>
                <a:gd name="T25" fmla="*/ 7 h 59"/>
                <a:gd name="T26" fmla="*/ 53 w 59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9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53" y="59"/>
                    <a:pt x="53" y="59"/>
                    <a:pt x="53" y="59"/>
                  </a:cubicBezTo>
                  <a:cubicBezTo>
                    <a:pt x="56" y="59"/>
                    <a:pt x="59" y="56"/>
                    <a:pt x="59" y="52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9" name="Rectangle 329"/>
            <p:cNvSpPr>
              <a:spLocks noChangeArrowheads="1"/>
            </p:cNvSpPr>
            <p:nvPr userDrawn="1"/>
          </p:nvSpPr>
          <p:spPr bwMode="auto">
            <a:xfrm>
              <a:off x="7620001" y="4210051"/>
              <a:ext cx="157163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0" name="Freeform 330"/>
            <p:cNvSpPr>
              <a:spLocks noEditPoints="1"/>
            </p:cNvSpPr>
            <p:nvPr userDrawn="1"/>
          </p:nvSpPr>
          <p:spPr bwMode="auto">
            <a:xfrm>
              <a:off x="7608888" y="4197351"/>
              <a:ext cx="179388" cy="93663"/>
            </a:xfrm>
            <a:custGeom>
              <a:avLst/>
              <a:gdLst>
                <a:gd name="T0" fmla="*/ 98 w 113"/>
                <a:gd name="T1" fmla="*/ 15 h 59"/>
                <a:gd name="T2" fmla="*/ 98 w 113"/>
                <a:gd name="T3" fmla="*/ 44 h 59"/>
                <a:gd name="T4" fmla="*/ 14 w 113"/>
                <a:gd name="T5" fmla="*/ 44 h 59"/>
                <a:gd name="T6" fmla="*/ 14 w 113"/>
                <a:gd name="T7" fmla="*/ 15 h 59"/>
                <a:gd name="T8" fmla="*/ 98 w 113"/>
                <a:gd name="T9" fmla="*/ 15 h 59"/>
                <a:gd name="T10" fmla="*/ 107 w 113"/>
                <a:gd name="T11" fmla="*/ 0 h 59"/>
                <a:gd name="T12" fmla="*/ 6 w 113"/>
                <a:gd name="T13" fmla="*/ 0 h 59"/>
                <a:gd name="T14" fmla="*/ 0 w 113"/>
                <a:gd name="T15" fmla="*/ 7 h 59"/>
                <a:gd name="T16" fmla="*/ 0 w 113"/>
                <a:gd name="T17" fmla="*/ 52 h 59"/>
                <a:gd name="T18" fmla="*/ 6 w 113"/>
                <a:gd name="T19" fmla="*/ 59 h 59"/>
                <a:gd name="T20" fmla="*/ 107 w 113"/>
                <a:gd name="T21" fmla="*/ 59 h 59"/>
                <a:gd name="T22" fmla="*/ 113 w 113"/>
                <a:gd name="T23" fmla="*/ 52 h 59"/>
                <a:gd name="T24" fmla="*/ 113 w 113"/>
                <a:gd name="T25" fmla="*/ 7 h 59"/>
                <a:gd name="T26" fmla="*/ 107 w 113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3" h="59">
                  <a:moveTo>
                    <a:pt x="98" y="15"/>
                  </a:moveTo>
                  <a:cubicBezTo>
                    <a:pt x="98" y="44"/>
                    <a:pt x="98" y="44"/>
                    <a:pt x="98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98" y="15"/>
                    <a:pt x="98" y="15"/>
                    <a:pt x="98" y="15"/>
                  </a:cubicBezTo>
                  <a:moveTo>
                    <a:pt x="107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107" y="59"/>
                    <a:pt x="107" y="59"/>
                    <a:pt x="107" y="59"/>
                  </a:cubicBezTo>
                  <a:cubicBezTo>
                    <a:pt x="110" y="59"/>
                    <a:pt x="113" y="56"/>
                    <a:pt x="113" y="52"/>
                  </a:cubicBezTo>
                  <a:cubicBezTo>
                    <a:pt x="113" y="7"/>
                    <a:pt x="113" y="7"/>
                    <a:pt x="113" y="7"/>
                  </a:cubicBezTo>
                  <a:cubicBezTo>
                    <a:pt x="113" y="3"/>
                    <a:pt x="110" y="0"/>
                    <a:pt x="107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1" name="Rectangle 331"/>
            <p:cNvSpPr>
              <a:spLocks noChangeArrowheads="1"/>
            </p:cNvSpPr>
            <p:nvPr userDrawn="1"/>
          </p:nvSpPr>
          <p:spPr bwMode="auto">
            <a:xfrm>
              <a:off x="7704138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2" name="Freeform 332"/>
            <p:cNvSpPr>
              <a:spLocks noEditPoints="1"/>
            </p:cNvSpPr>
            <p:nvPr userDrawn="1"/>
          </p:nvSpPr>
          <p:spPr bwMode="auto">
            <a:xfrm>
              <a:off x="7693026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3" name="Rectangle 333"/>
            <p:cNvSpPr>
              <a:spLocks noChangeArrowheads="1"/>
            </p:cNvSpPr>
            <p:nvPr userDrawn="1"/>
          </p:nvSpPr>
          <p:spPr bwMode="auto">
            <a:xfrm>
              <a:off x="7591426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4" name="Freeform 334"/>
            <p:cNvSpPr>
              <a:spLocks noEditPoints="1"/>
            </p:cNvSpPr>
            <p:nvPr userDrawn="1"/>
          </p:nvSpPr>
          <p:spPr bwMode="auto">
            <a:xfrm>
              <a:off x="7580313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5" name="Rectangle 335"/>
            <p:cNvSpPr>
              <a:spLocks noChangeArrowheads="1"/>
            </p:cNvSpPr>
            <p:nvPr userDrawn="1"/>
          </p:nvSpPr>
          <p:spPr bwMode="auto">
            <a:xfrm>
              <a:off x="7478713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6" name="Freeform 336"/>
            <p:cNvSpPr>
              <a:spLocks noEditPoints="1"/>
            </p:cNvSpPr>
            <p:nvPr userDrawn="1"/>
          </p:nvSpPr>
          <p:spPr bwMode="auto">
            <a:xfrm>
              <a:off x="7467601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7" name="Rectangle 337"/>
            <p:cNvSpPr>
              <a:spLocks noChangeArrowheads="1"/>
            </p:cNvSpPr>
            <p:nvPr userDrawn="1"/>
          </p:nvSpPr>
          <p:spPr bwMode="auto">
            <a:xfrm>
              <a:off x="7366001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8" name="Freeform 338"/>
            <p:cNvSpPr>
              <a:spLocks noEditPoints="1"/>
            </p:cNvSpPr>
            <p:nvPr userDrawn="1"/>
          </p:nvSpPr>
          <p:spPr bwMode="auto">
            <a:xfrm>
              <a:off x="7354888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9" name="Rectangle 339"/>
            <p:cNvSpPr>
              <a:spLocks noChangeArrowheads="1"/>
            </p:cNvSpPr>
            <p:nvPr userDrawn="1"/>
          </p:nvSpPr>
          <p:spPr bwMode="auto">
            <a:xfrm>
              <a:off x="7253288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0" name="Freeform 340"/>
            <p:cNvSpPr>
              <a:spLocks noEditPoints="1"/>
            </p:cNvSpPr>
            <p:nvPr userDrawn="1"/>
          </p:nvSpPr>
          <p:spPr bwMode="auto">
            <a:xfrm>
              <a:off x="7242176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1" name="Rectangle 341"/>
            <p:cNvSpPr>
              <a:spLocks noChangeArrowheads="1"/>
            </p:cNvSpPr>
            <p:nvPr userDrawn="1"/>
          </p:nvSpPr>
          <p:spPr bwMode="auto">
            <a:xfrm>
              <a:off x="7140576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2" name="Freeform 342"/>
            <p:cNvSpPr>
              <a:spLocks noEditPoints="1"/>
            </p:cNvSpPr>
            <p:nvPr userDrawn="1"/>
          </p:nvSpPr>
          <p:spPr bwMode="auto">
            <a:xfrm>
              <a:off x="7129463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5 w 59"/>
                <a:gd name="T5" fmla="*/ 44 h 58"/>
                <a:gd name="T6" fmla="*/ 15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3" name="Rectangle 343"/>
            <p:cNvSpPr>
              <a:spLocks noChangeArrowheads="1"/>
            </p:cNvSpPr>
            <p:nvPr userDrawn="1"/>
          </p:nvSpPr>
          <p:spPr bwMode="auto">
            <a:xfrm>
              <a:off x="7027863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4" name="Freeform 344"/>
            <p:cNvSpPr>
              <a:spLocks noEditPoints="1"/>
            </p:cNvSpPr>
            <p:nvPr userDrawn="1"/>
          </p:nvSpPr>
          <p:spPr bwMode="auto">
            <a:xfrm>
              <a:off x="7016751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5 w 59"/>
                <a:gd name="T5" fmla="*/ 44 h 58"/>
                <a:gd name="T6" fmla="*/ 15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5" name="Rectangle 345"/>
            <p:cNvSpPr>
              <a:spLocks noChangeArrowheads="1"/>
            </p:cNvSpPr>
            <p:nvPr userDrawn="1"/>
          </p:nvSpPr>
          <p:spPr bwMode="auto">
            <a:xfrm>
              <a:off x="6915151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6" name="Freeform 346"/>
            <p:cNvSpPr>
              <a:spLocks noEditPoints="1"/>
            </p:cNvSpPr>
            <p:nvPr userDrawn="1"/>
          </p:nvSpPr>
          <p:spPr bwMode="auto">
            <a:xfrm>
              <a:off x="6904038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5 w 59"/>
                <a:gd name="T5" fmla="*/ 44 h 58"/>
                <a:gd name="T6" fmla="*/ 15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7" name="Rectangle 347"/>
            <p:cNvSpPr>
              <a:spLocks noChangeArrowheads="1"/>
            </p:cNvSpPr>
            <p:nvPr userDrawn="1"/>
          </p:nvSpPr>
          <p:spPr bwMode="auto">
            <a:xfrm>
              <a:off x="6802438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8" name="Freeform 348"/>
            <p:cNvSpPr>
              <a:spLocks noEditPoints="1"/>
            </p:cNvSpPr>
            <p:nvPr userDrawn="1"/>
          </p:nvSpPr>
          <p:spPr bwMode="auto">
            <a:xfrm>
              <a:off x="6791326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5 w 59"/>
                <a:gd name="T5" fmla="*/ 44 h 58"/>
                <a:gd name="T6" fmla="*/ 15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9" name="Rectangle 349"/>
            <p:cNvSpPr>
              <a:spLocks noChangeArrowheads="1"/>
            </p:cNvSpPr>
            <p:nvPr userDrawn="1"/>
          </p:nvSpPr>
          <p:spPr bwMode="auto">
            <a:xfrm>
              <a:off x="6689726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0" name="Freeform 350"/>
            <p:cNvSpPr>
              <a:spLocks noEditPoints="1"/>
            </p:cNvSpPr>
            <p:nvPr userDrawn="1"/>
          </p:nvSpPr>
          <p:spPr bwMode="auto">
            <a:xfrm>
              <a:off x="6678613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5 w 59"/>
                <a:gd name="T5" fmla="*/ 44 h 58"/>
                <a:gd name="T6" fmla="*/ 15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1" name="Rectangle 351"/>
            <p:cNvSpPr>
              <a:spLocks noChangeArrowheads="1"/>
            </p:cNvSpPr>
            <p:nvPr userDrawn="1"/>
          </p:nvSpPr>
          <p:spPr bwMode="auto">
            <a:xfrm>
              <a:off x="6577013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2" name="Freeform 352"/>
            <p:cNvSpPr>
              <a:spLocks noEditPoints="1"/>
            </p:cNvSpPr>
            <p:nvPr userDrawn="1"/>
          </p:nvSpPr>
          <p:spPr bwMode="auto">
            <a:xfrm>
              <a:off x="6565901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5 w 59"/>
                <a:gd name="T5" fmla="*/ 44 h 58"/>
                <a:gd name="T6" fmla="*/ 15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3" name="Rectangle 353"/>
            <p:cNvSpPr>
              <a:spLocks noChangeArrowheads="1"/>
            </p:cNvSpPr>
            <p:nvPr userDrawn="1"/>
          </p:nvSpPr>
          <p:spPr bwMode="auto">
            <a:xfrm>
              <a:off x="6464301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4" name="Freeform 354"/>
            <p:cNvSpPr>
              <a:spLocks noEditPoints="1"/>
            </p:cNvSpPr>
            <p:nvPr userDrawn="1"/>
          </p:nvSpPr>
          <p:spPr bwMode="auto">
            <a:xfrm>
              <a:off x="6453188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5 w 59"/>
                <a:gd name="T5" fmla="*/ 44 h 58"/>
                <a:gd name="T6" fmla="*/ 15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5" name="Rectangle 355"/>
            <p:cNvSpPr>
              <a:spLocks noChangeArrowheads="1"/>
            </p:cNvSpPr>
            <p:nvPr userDrawn="1"/>
          </p:nvSpPr>
          <p:spPr bwMode="auto">
            <a:xfrm>
              <a:off x="6351588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6" name="Freeform 356"/>
            <p:cNvSpPr>
              <a:spLocks noEditPoints="1"/>
            </p:cNvSpPr>
            <p:nvPr userDrawn="1"/>
          </p:nvSpPr>
          <p:spPr bwMode="auto">
            <a:xfrm>
              <a:off x="6340476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5 w 59"/>
                <a:gd name="T5" fmla="*/ 44 h 58"/>
                <a:gd name="T6" fmla="*/ 15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7" name="Rectangle 357"/>
            <p:cNvSpPr>
              <a:spLocks noChangeArrowheads="1"/>
            </p:cNvSpPr>
            <p:nvPr userDrawn="1"/>
          </p:nvSpPr>
          <p:spPr bwMode="auto">
            <a:xfrm>
              <a:off x="6186488" y="4098926"/>
              <a:ext cx="123825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8" name="Freeform 358"/>
            <p:cNvSpPr>
              <a:spLocks noEditPoints="1"/>
            </p:cNvSpPr>
            <p:nvPr userDrawn="1"/>
          </p:nvSpPr>
          <p:spPr bwMode="auto">
            <a:xfrm>
              <a:off x="6175376" y="4087813"/>
              <a:ext cx="146050" cy="92075"/>
            </a:xfrm>
            <a:custGeom>
              <a:avLst/>
              <a:gdLst>
                <a:gd name="T0" fmla="*/ 78 w 92"/>
                <a:gd name="T1" fmla="*/ 15 h 58"/>
                <a:gd name="T2" fmla="*/ 78 w 92"/>
                <a:gd name="T3" fmla="*/ 44 h 58"/>
                <a:gd name="T4" fmla="*/ 14 w 92"/>
                <a:gd name="T5" fmla="*/ 44 h 58"/>
                <a:gd name="T6" fmla="*/ 14 w 92"/>
                <a:gd name="T7" fmla="*/ 15 h 58"/>
                <a:gd name="T8" fmla="*/ 78 w 92"/>
                <a:gd name="T9" fmla="*/ 15 h 58"/>
                <a:gd name="T10" fmla="*/ 86 w 92"/>
                <a:gd name="T11" fmla="*/ 0 h 58"/>
                <a:gd name="T12" fmla="*/ 6 w 92"/>
                <a:gd name="T13" fmla="*/ 0 h 58"/>
                <a:gd name="T14" fmla="*/ 0 w 92"/>
                <a:gd name="T15" fmla="*/ 6 h 58"/>
                <a:gd name="T16" fmla="*/ 0 w 92"/>
                <a:gd name="T17" fmla="*/ 52 h 58"/>
                <a:gd name="T18" fmla="*/ 6 w 92"/>
                <a:gd name="T19" fmla="*/ 58 h 58"/>
                <a:gd name="T20" fmla="*/ 86 w 92"/>
                <a:gd name="T21" fmla="*/ 58 h 58"/>
                <a:gd name="T22" fmla="*/ 92 w 92"/>
                <a:gd name="T23" fmla="*/ 52 h 58"/>
                <a:gd name="T24" fmla="*/ 92 w 92"/>
                <a:gd name="T25" fmla="*/ 6 h 58"/>
                <a:gd name="T26" fmla="*/ 86 w 92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2" h="58">
                  <a:moveTo>
                    <a:pt x="78" y="15"/>
                  </a:moveTo>
                  <a:cubicBezTo>
                    <a:pt x="78" y="44"/>
                    <a:pt x="78" y="44"/>
                    <a:pt x="78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78" y="15"/>
                    <a:pt x="78" y="15"/>
                    <a:pt x="78" y="15"/>
                  </a:cubicBezTo>
                  <a:moveTo>
                    <a:pt x="8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86" y="58"/>
                    <a:pt x="86" y="58"/>
                    <a:pt x="86" y="58"/>
                  </a:cubicBezTo>
                  <a:cubicBezTo>
                    <a:pt x="89" y="58"/>
                    <a:pt x="92" y="56"/>
                    <a:pt x="92" y="52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3"/>
                    <a:pt x="89" y="0"/>
                    <a:pt x="86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9" name="Freeform 359"/>
            <p:cNvSpPr>
              <a:spLocks/>
            </p:cNvSpPr>
            <p:nvPr userDrawn="1"/>
          </p:nvSpPr>
          <p:spPr bwMode="auto">
            <a:xfrm>
              <a:off x="6221413" y="3895726"/>
              <a:ext cx="1514475" cy="0"/>
            </a:xfrm>
            <a:custGeom>
              <a:avLst/>
              <a:gdLst>
                <a:gd name="T0" fmla="*/ 0 w 954"/>
                <a:gd name="T1" fmla="*/ 954 w 954"/>
                <a:gd name="T2" fmla="*/ 0 w 95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954">
                  <a:moveTo>
                    <a:pt x="0" y="0"/>
                  </a:moveTo>
                  <a:lnTo>
                    <a:pt x="9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0" name="Line 360"/>
            <p:cNvSpPr>
              <a:spLocks noChangeShapeType="1"/>
            </p:cNvSpPr>
            <p:nvPr userDrawn="1"/>
          </p:nvSpPr>
          <p:spPr bwMode="auto">
            <a:xfrm>
              <a:off x="6221413" y="3895726"/>
              <a:ext cx="1514475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1" name="Rectangle 361"/>
            <p:cNvSpPr>
              <a:spLocks noChangeArrowheads="1"/>
            </p:cNvSpPr>
            <p:nvPr userDrawn="1"/>
          </p:nvSpPr>
          <p:spPr bwMode="auto">
            <a:xfrm>
              <a:off x="6221413" y="3886201"/>
              <a:ext cx="151447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2" name="Freeform 362"/>
            <p:cNvSpPr>
              <a:spLocks/>
            </p:cNvSpPr>
            <p:nvPr userDrawn="1"/>
          </p:nvSpPr>
          <p:spPr bwMode="auto">
            <a:xfrm>
              <a:off x="6221413" y="3886201"/>
              <a:ext cx="1514475" cy="19050"/>
            </a:xfrm>
            <a:custGeom>
              <a:avLst/>
              <a:gdLst>
                <a:gd name="T0" fmla="*/ 0 w 954"/>
                <a:gd name="T1" fmla="*/ 12 h 12"/>
                <a:gd name="T2" fmla="*/ 954 w 954"/>
                <a:gd name="T3" fmla="*/ 12 h 12"/>
                <a:gd name="T4" fmla="*/ 954 w 954"/>
                <a:gd name="T5" fmla="*/ 0 h 12"/>
                <a:gd name="T6" fmla="*/ 0 w 954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4" h="12">
                  <a:moveTo>
                    <a:pt x="0" y="12"/>
                  </a:moveTo>
                  <a:lnTo>
                    <a:pt x="954" y="12"/>
                  </a:lnTo>
                  <a:lnTo>
                    <a:pt x="95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3" name="Freeform 363"/>
            <p:cNvSpPr>
              <a:spLocks/>
            </p:cNvSpPr>
            <p:nvPr userDrawn="1"/>
          </p:nvSpPr>
          <p:spPr bwMode="auto">
            <a:xfrm>
              <a:off x="7339013" y="4303713"/>
              <a:ext cx="508000" cy="876300"/>
            </a:xfrm>
            <a:custGeom>
              <a:avLst/>
              <a:gdLst>
                <a:gd name="T0" fmla="*/ 318 w 320"/>
                <a:gd name="T1" fmla="*/ 227 h 552"/>
                <a:gd name="T2" fmla="*/ 287 w 320"/>
                <a:gd name="T3" fmla="*/ 196 h 552"/>
                <a:gd name="T4" fmla="*/ 256 w 320"/>
                <a:gd name="T5" fmla="*/ 219 h 552"/>
                <a:gd name="T6" fmla="*/ 256 w 320"/>
                <a:gd name="T7" fmla="*/ 211 h 552"/>
                <a:gd name="T8" fmla="*/ 224 w 320"/>
                <a:gd name="T9" fmla="*/ 180 h 552"/>
                <a:gd name="T10" fmla="*/ 193 w 320"/>
                <a:gd name="T11" fmla="*/ 211 h 552"/>
                <a:gd name="T12" fmla="*/ 193 w 320"/>
                <a:gd name="T13" fmla="*/ 196 h 552"/>
                <a:gd name="T14" fmla="*/ 162 w 320"/>
                <a:gd name="T15" fmla="*/ 164 h 552"/>
                <a:gd name="T16" fmla="*/ 130 w 320"/>
                <a:gd name="T17" fmla="*/ 196 h 552"/>
                <a:gd name="T18" fmla="*/ 130 w 320"/>
                <a:gd name="T19" fmla="*/ 213 h 552"/>
                <a:gd name="T20" fmla="*/ 130 w 320"/>
                <a:gd name="T21" fmla="*/ 33 h 552"/>
                <a:gd name="T22" fmla="*/ 98 w 320"/>
                <a:gd name="T23" fmla="*/ 0 h 552"/>
                <a:gd name="T24" fmla="*/ 65 w 320"/>
                <a:gd name="T25" fmla="*/ 33 h 552"/>
                <a:gd name="T26" fmla="*/ 65 w 320"/>
                <a:gd name="T27" fmla="*/ 349 h 552"/>
                <a:gd name="T28" fmla="*/ 64 w 320"/>
                <a:gd name="T29" fmla="*/ 334 h 552"/>
                <a:gd name="T30" fmla="*/ 64 w 320"/>
                <a:gd name="T31" fmla="*/ 269 h 552"/>
                <a:gd name="T32" fmla="*/ 17 w 320"/>
                <a:gd name="T33" fmla="*/ 221 h 552"/>
                <a:gd name="T34" fmla="*/ 1 w 320"/>
                <a:gd name="T35" fmla="*/ 221 h 552"/>
                <a:gd name="T36" fmla="*/ 1 w 320"/>
                <a:gd name="T37" fmla="*/ 221 h 552"/>
                <a:gd name="T38" fmla="*/ 1 w 320"/>
                <a:gd name="T39" fmla="*/ 281 h 552"/>
                <a:gd name="T40" fmla="*/ 1 w 320"/>
                <a:gd name="T41" fmla="*/ 281 h 552"/>
                <a:gd name="T42" fmla="*/ 1 w 320"/>
                <a:gd name="T43" fmla="*/ 361 h 552"/>
                <a:gd name="T44" fmla="*/ 91 w 320"/>
                <a:gd name="T45" fmla="*/ 469 h 552"/>
                <a:gd name="T46" fmla="*/ 91 w 320"/>
                <a:gd name="T47" fmla="*/ 467 h 552"/>
                <a:gd name="T48" fmla="*/ 129 w 320"/>
                <a:gd name="T49" fmla="*/ 487 h 552"/>
                <a:gd name="T50" fmla="*/ 129 w 320"/>
                <a:gd name="T51" fmla="*/ 552 h 552"/>
                <a:gd name="T52" fmla="*/ 286 w 320"/>
                <a:gd name="T53" fmla="*/ 552 h 552"/>
                <a:gd name="T54" fmla="*/ 286 w 320"/>
                <a:gd name="T55" fmla="*/ 473 h 552"/>
                <a:gd name="T56" fmla="*/ 320 w 320"/>
                <a:gd name="T57" fmla="*/ 406 h 552"/>
                <a:gd name="T58" fmla="*/ 320 w 320"/>
                <a:gd name="T59" fmla="*/ 259 h 552"/>
                <a:gd name="T60" fmla="*/ 318 w 320"/>
                <a:gd name="T61" fmla="*/ 227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20" h="552">
                  <a:moveTo>
                    <a:pt x="318" y="227"/>
                  </a:moveTo>
                  <a:cubicBezTo>
                    <a:pt x="318" y="210"/>
                    <a:pt x="304" y="196"/>
                    <a:pt x="287" y="196"/>
                  </a:cubicBezTo>
                  <a:cubicBezTo>
                    <a:pt x="270" y="196"/>
                    <a:pt x="256" y="202"/>
                    <a:pt x="256" y="219"/>
                  </a:cubicBezTo>
                  <a:cubicBezTo>
                    <a:pt x="256" y="211"/>
                    <a:pt x="256" y="211"/>
                    <a:pt x="256" y="211"/>
                  </a:cubicBezTo>
                  <a:cubicBezTo>
                    <a:pt x="256" y="194"/>
                    <a:pt x="242" y="180"/>
                    <a:pt x="224" y="180"/>
                  </a:cubicBezTo>
                  <a:cubicBezTo>
                    <a:pt x="207" y="180"/>
                    <a:pt x="193" y="194"/>
                    <a:pt x="193" y="211"/>
                  </a:cubicBezTo>
                  <a:cubicBezTo>
                    <a:pt x="193" y="196"/>
                    <a:pt x="193" y="196"/>
                    <a:pt x="193" y="196"/>
                  </a:cubicBezTo>
                  <a:cubicBezTo>
                    <a:pt x="193" y="178"/>
                    <a:pt x="179" y="164"/>
                    <a:pt x="162" y="164"/>
                  </a:cubicBezTo>
                  <a:cubicBezTo>
                    <a:pt x="144" y="164"/>
                    <a:pt x="130" y="178"/>
                    <a:pt x="130" y="196"/>
                  </a:cubicBezTo>
                  <a:cubicBezTo>
                    <a:pt x="130" y="213"/>
                    <a:pt x="130" y="213"/>
                    <a:pt x="130" y="213"/>
                  </a:cubicBezTo>
                  <a:cubicBezTo>
                    <a:pt x="130" y="171"/>
                    <a:pt x="130" y="33"/>
                    <a:pt x="130" y="33"/>
                  </a:cubicBezTo>
                  <a:cubicBezTo>
                    <a:pt x="130" y="15"/>
                    <a:pt x="116" y="0"/>
                    <a:pt x="98" y="0"/>
                  </a:cubicBezTo>
                  <a:cubicBezTo>
                    <a:pt x="80" y="0"/>
                    <a:pt x="65" y="15"/>
                    <a:pt x="65" y="33"/>
                  </a:cubicBezTo>
                  <a:cubicBezTo>
                    <a:pt x="65" y="349"/>
                    <a:pt x="65" y="349"/>
                    <a:pt x="65" y="349"/>
                  </a:cubicBezTo>
                  <a:cubicBezTo>
                    <a:pt x="64" y="334"/>
                    <a:pt x="64" y="334"/>
                    <a:pt x="64" y="334"/>
                  </a:cubicBezTo>
                  <a:cubicBezTo>
                    <a:pt x="64" y="269"/>
                    <a:pt x="64" y="269"/>
                    <a:pt x="64" y="269"/>
                  </a:cubicBezTo>
                  <a:cubicBezTo>
                    <a:pt x="64" y="243"/>
                    <a:pt x="43" y="221"/>
                    <a:pt x="17" y="221"/>
                  </a:cubicBezTo>
                  <a:cubicBezTo>
                    <a:pt x="1" y="221"/>
                    <a:pt x="1" y="221"/>
                    <a:pt x="1" y="221"/>
                  </a:cubicBezTo>
                  <a:cubicBezTo>
                    <a:pt x="0" y="221"/>
                    <a:pt x="1" y="221"/>
                    <a:pt x="1" y="221"/>
                  </a:cubicBezTo>
                  <a:cubicBezTo>
                    <a:pt x="1" y="281"/>
                    <a:pt x="1" y="281"/>
                    <a:pt x="1" y="281"/>
                  </a:cubicBezTo>
                  <a:cubicBezTo>
                    <a:pt x="1" y="281"/>
                    <a:pt x="1" y="281"/>
                    <a:pt x="1" y="281"/>
                  </a:cubicBezTo>
                  <a:cubicBezTo>
                    <a:pt x="1" y="361"/>
                    <a:pt x="1" y="361"/>
                    <a:pt x="1" y="361"/>
                  </a:cubicBezTo>
                  <a:cubicBezTo>
                    <a:pt x="91" y="469"/>
                    <a:pt x="91" y="469"/>
                    <a:pt x="91" y="469"/>
                  </a:cubicBezTo>
                  <a:cubicBezTo>
                    <a:pt x="91" y="467"/>
                    <a:pt x="91" y="467"/>
                    <a:pt x="91" y="467"/>
                  </a:cubicBezTo>
                  <a:cubicBezTo>
                    <a:pt x="102" y="477"/>
                    <a:pt x="115" y="484"/>
                    <a:pt x="129" y="487"/>
                  </a:cubicBezTo>
                  <a:cubicBezTo>
                    <a:pt x="129" y="552"/>
                    <a:pt x="129" y="552"/>
                    <a:pt x="129" y="552"/>
                  </a:cubicBezTo>
                  <a:cubicBezTo>
                    <a:pt x="286" y="552"/>
                    <a:pt x="286" y="552"/>
                    <a:pt x="286" y="552"/>
                  </a:cubicBezTo>
                  <a:cubicBezTo>
                    <a:pt x="286" y="473"/>
                    <a:pt x="286" y="473"/>
                    <a:pt x="286" y="473"/>
                  </a:cubicBezTo>
                  <a:cubicBezTo>
                    <a:pt x="307" y="458"/>
                    <a:pt x="320" y="433"/>
                    <a:pt x="320" y="406"/>
                  </a:cubicBezTo>
                  <a:cubicBezTo>
                    <a:pt x="320" y="259"/>
                    <a:pt x="320" y="259"/>
                    <a:pt x="320" y="259"/>
                  </a:cubicBezTo>
                  <a:lnTo>
                    <a:pt x="318" y="22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4" name="Freeform 364"/>
            <p:cNvSpPr>
              <a:spLocks/>
            </p:cNvSpPr>
            <p:nvPr userDrawn="1"/>
          </p:nvSpPr>
          <p:spPr bwMode="auto">
            <a:xfrm>
              <a:off x="7329488" y="4294188"/>
              <a:ext cx="527050" cy="895350"/>
            </a:xfrm>
            <a:custGeom>
              <a:avLst/>
              <a:gdLst>
                <a:gd name="T0" fmla="*/ 268 w 332"/>
                <a:gd name="T1" fmla="*/ 202 h 564"/>
                <a:gd name="T2" fmla="*/ 268 w 332"/>
                <a:gd name="T3" fmla="*/ 217 h 564"/>
                <a:gd name="T4" fmla="*/ 205 w 332"/>
                <a:gd name="T5" fmla="*/ 202 h 564"/>
                <a:gd name="T6" fmla="*/ 142 w 332"/>
                <a:gd name="T7" fmla="*/ 219 h 564"/>
                <a:gd name="T8" fmla="*/ 65 w 332"/>
                <a:gd name="T9" fmla="*/ 39 h 564"/>
                <a:gd name="T10" fmla="*/ 76 w 332"/>
                <a:gd name="T11" fmla="*/ 340 h 564"/>
                <a:gd name="T12" fmla="*/ 7 w 332"/>
                <a:gd name="T13" fmla="*/ 221 h 564"/>
                <a:gd name="T14" fmla="*/ 3 w 332"/>
                <a:gd name="T15" fmla="*/ 222 h 564"/>
                <a:gd name="T16" fmla="*/ 3 w 332"/>
                <a:gd name="T17" fmla="*/ 232 h 564"/>
                <a:gd name="T18" fmla="*/ 6 w 332"/>
                <a:gd name="T19" fmla="*/ 233 h 564"/>
                <a:gd name="T20" fmla="*/ 6 w 332"/>
                <a:gd name="T21" fmla="*/ 229 h 564"/>
                <a:gd name="T22" fmla="*/ 6 w 332"/>
                <a:gd name="T23" fmla="*/ 233 h 564"/>
                <a:gd name="T24" fmla="*/ 3 w 332"/>
                <a:gd name="T25" fmla="*/ 232 h 564"/>
                <a:gd name="T26" fmla="*/ 7 w 332"/>
                <a:gd name="T27" fmla="*/ 227 h 564"/>
                <a:gd name="T28" fmla="*/ 2 w 332"/>
                <a:gd name="T29" fmla="*/ 231 h 564"/>
                <a:gd name="T30" fmla="*/ 7 w 332"/>
                <a:gd name="T31" fmla="*/ 227 h 564"/>
                <a:gd name="T32" fmla="*/ 1 w 332"/>
                <a:gd name="T33" fmla="*/ 227 h 564"/>
                <a:gd name="T34" fmla="*/ 4 w 332"/>
                <a:gd name="T35" fmla="*/ 222 h 564"/>
                <a:gd name="T36" fmla="*/ 7 w 332"/>
                <a:gd name="T37" fmla="*/ 227 h 564"/>
                <a:gd name="T38" fmla="*/ 5 w 332"/>
                <a:gd name="T39" fmla="*/ 222 h 564"/>
                <a:gd name="T40" fmla="*/ 7 w 332"/>
                <a:gd name="T41" fmla="*/ 227 h 564"/>
                <a:gd name="T42" fmla="*/ 6 w 332"/>
                <a:gd name="T43" fmla="*/ 222 h 564"/>
                <a:gd name="T44" fmla="*/ 1 w 332"/>
                <a:gd name="T45" fmla="*/ 287 h 564"/>
                <a:gd name="T46" fmla="*/ 103 w 332"/>
                <a:gd name="T47" fmla="*/ 473 h 564"/>
                <a:gd name="T48" fmla="*/ 135 w 332"/>
                <a:gd name="T49" fmla="*/ 493 h 564"/>
                <a:gd name="T50" fmla="*/ 298 w 332"/>
                <a:gd name="T51" fmla="*/ 479 h 564"/>
                <a:gd name="T52" fmla="*/ 332 w 332"/>
                <a:gd name="T53" fmla="*/ 265 h 564"/>
                <a:gd name="T54" fmla="*/ 324 w 332"/>
                <a:gd name="T55" fmla="*/ 233 h 564"/>
                <a:gd name="T56" fmla="*/ 289 w 332"/>
                <a:gd name="T57" fmla="*/ 474 h 564"/>
                <a:gd name="T58" fmla="*/ 141 w 332"/>
                <a:gd name="T59" fmla="*/ 489 h 564"/>
                <a:gd name="T60" fmla="*/ 91 w 332"/>
                <a:gd name="T61" fmla="*/ 475 h 564"/>
                <a:gd name="T62" fmla="*/ 13 w 332"/>
                <a:gd name="T63" fmla="*/ 287 h 564"/>
                <a:gd name="T64" fmla="*/ 7 w 332"/>
                <a:gd name="T65" fmla="*/ 233 h 564"/>
                <a:gd name="T66" fmla="*/ 12 w 332"/>
                <a:gd name="T67" fmla="*/ 230 h 564"/>
                <a:gd name="T68" fmla="*/ 9 w 332"/>
                <a:gd name="T69" fmla="*/ 222 h 564"/>
                <a:gd name="T70" fmla="*/ 7 w 332"/>
                <a:gd name="T71" fmla="*/ 226 h 564"/>
                <a:gd name="T72" fmla="*/ 7 w 332"/>
                <a:gd name="T73" fmla="*/ 221 h 564"/>
                <a:gd name="T74" fmla="*/ 6 w 332"/>
                <a:gd name="T75" fmla="*/ 227 h 564"/>
                <a:gd name="T76" fmla="*/ 8 w 332"/>
                <a:gd name="T77" fmla="*/ 222 h 564"/>
                <a:gd name="T78" fmla="*/ 10 w 332"/>
                <a:gd name="T79" fmla="*/ 223 h 564"/>
                <a:gd name="T80" fmla="*/ 6 w 332"/>
                <a:gd name="T81" fmla="*/ 227 h 564"/>
                <a:gd name="T82" fmla="*/ 12 w 332"/>
                <a:gd name="T83" fmla="*/ 224 h 564"/>
                <a:gd name="T84" fmla="*/ 6 w 332"/>
                <a:gd name="T85" fmla="*/ 227 h 564"/>
                <a:gd name="T86" fmla="*/ 12 w 332"/>
                <a:gd name="T87" fmla="*/ 227 h 564"/>
                <a:gd name="T88" fmla="*/ 10 w 332"/>
                <a:gd name="T89" fmla="*/ 232 h 564"/>
                <a:gd name="T90" fmla="*/ 6 w 332"/>
                <a:gd name="T91" fmla="*/ 227 h 564"/>
                <a:gd name="T92" fmla="*/ 8 w 332"/>
                <a:gd name="T93" fmla="*/ 233 h 564"/>
                <a:gd name="T94" fmla="*/ 6 w 332"/>
                <a:gd name="T95" fmla="*/ 227 h 564"/>
                <a:gd name="T96" fmla="*/ 7 w 332"/>
                <a:gd name="T97" fmla="*/ 233 h 564"/>
                <a:gd name="T98" fmla="*/ 7 w 332"/>
                <a:gd name="T99" fmla="*/ 233 h 564"/>
                <a:gd name="T100" fmla="*/ 23 w 332"/>
                <a:gd name="T101" fmla="*/ 233 h 564"/>
                <a:gd name="T102" fmla="*/ 77 w 332"/>
                <a:gd name="T103" fmla="*/ 355 h 564"/>
                <a:gd name="T104" fmla="*/ 122 w 332"/>
                <a:gd name="T105" fmla="*/ 20 h 564"/>
                <a:gd name="T106" fmla="*/ 130 w 332"/>
                <a:gd name="T107" fmla="*/ 219 h 564"/>
                <a:gd name="T108" fmla="*/ 168 w 332"/>
                <a:gd name="T109" fmla="*/ 176 h 564"/>
                <a:gd name="T110" fmla="*/ 205 w 332"/>
                <a:gd name="T111" fmla="*/ 217 h 564"/>
                <a:gd name="T112" fmla="*/ 256 w 332"/>
                <a:gd name="T113" fmla="*/ 217 h 564"/>
                <a:gd name="T114" fmla="*/ 278 w 332"/>
                <a:gd name="T115" fmla="*/ 210 h 564"/>
                <a:gd name="T116" fmla="*/ 318 w 332"/>
                <a:gd name="T117" fmla="*/ 233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32" h="564">
                  <a:moveTo>
                    <a:pt x="324" y="233"/>
                  </a:moveTo>
                  <a:cubicBezTo>
                    <a:pt x="330" y="233"/>
                    <a:pt x="330" y="233"/>
                    <a:pt x="330" y="233"/>
                  </a:cubicBezTo>
                  <a:cubicBezTo>
                    <a:pt x="330" y="212"/>
                    <a:pt x="314" y="196"/>
                    <a:pt x="293" y="196"/>
                  </a:cubicBezTo>
                  <a:cubicBezTo>
                    <a:pt x="284" y="196"/>
                    <a:pt x="275" y="197"/>
                    <a:pt x="268" y="202"/>
                  </a:cubicBezTo>
                  <a:cubicBezTo>
                    <a:pt x="264" y="204"/>
                    <a:pt x="261" y="207"/>
                    <a:pt x="259" y="211"/>
                  </a:cubicBezTo>
                  <a:cubicBezTo>
                    <a:pt x="257" y="215"/>
                    <a:pt x="256" y="220"/>
                    <a:pt x="256" y="225"/>
                  </a:cubicBezTo>
                  <a:cubicBezTo>
                    <a:pt x="268" y="225"/>
                    <a:pt x="268" y="225"/>
                    <a:pt x="268" y="225"/>
                  </a:cubicBezTo>
                  <a:cubicBezTo>
                    <a:pt x="268" y="217"/>
                    <a:pt x="268" y="217"/>
                    <a:pt x="268" y="217"/>
                  </a:cubicBezTo>
                  <a:cubicBezTo>
                    <a:pt x="268" y="197"/>
                    <a:pt x="251" y="180"/>
                    <a:pt x="230" y="180"/>
                  </a:cubicBezTo>
                  <a:cubicBezTo>
                    <a:pt x="210" y="180"/>
                    <a:pt x="193" y="197"/>
                    <a:pt x="193" y="217"/>
                  </a:cubicBezTo>
                  <a:cubicBezTo>
                    <a:pt x="205" y="217"/>
                    <a:pt x="205" y="217"/>
                    <a:pt x="205" y="217"/>
                  </a:cubicBezTo>
                  <a:cubicBezTo>
                    <a:pt x="205" y="202"/>
                    <a:pt x="205" y="202"/>
                    <a:pt x="205" y="202"/>
                  </a:cubicBezTo>
                  <a:cubicBezTo>
                    <a:pt x="205" y="181"/>
                    <a:pt x="188" y="164"/>
                    <a:pt x="168" y="164"/>
                  </a:cubicBezTo>
                  <a:cubicBezTo>
                    <a:pt x="147" y="164"/>
                    <a:pt x="130" y="181"/>
                    <a:pt x="130" y="202"/>
                  </a:cubicBezTo>
                  <a:cubicBezTo>
                    <a:pt x="130" y="219"/>
                    <a:pt x="130" y="219"/>
                    <a:pt x="130" y="219"/>
                  </a:cubicBezTo>
                  <a:cubicBezTo>
                    <a:pt x="142" y="219"/>
                    <a:pt x="142" y="219"/>
                    <a:pt x="142" y="219"/>
                  </a:cubicBezTo>
                  <a:cubicBezTo>
                    <a:pt x="142" y="177"/>
                    <a:pt x="142" y="39"/>
                    <a:pt x="142" y="39"/>
                  </a:cubicBezTo>
                  <a:cubicBezTo>
                    <a:pt x="142" y="39"/>
                    <a:pt x="142" y="39"/>
                    <a:pt x="142" y="39"/>
                  </a:cubicBezTo>
                  <a:cubicBezTo>
                    <a:pt x="142" y="17"/>
                    <a:pt x="125" y="0"/>
                    <a:pt x="104" y="0"/>
                  </a:cubicBezTo>
                  <a:cubicBezTo>
                    <a:pt x="82" y="0"/>
                    <a:pt x="65" y="17"/>
                    <a:pt x="65" y="39"/>
                  </a:cubicBezTo>
                  <a:cubicBezTo>
                    <a:pt x="65" y="355"/>
                    <a:pt x="65" y="355"/>
                    <a:pt x="65" y="355"/>
                  </a:cubicBezTo>
                  <a:cubicBezTo>
                    <a:pt x="71" y="355"/>
                    <a:pt x="71" y="355"/>
                    <a:pt x="71" y="355"/>
                  </a:cubicBezTo>
                  <a:cubicBezTo>
                    <a:pt x="77" y="355"/>
                    <a:pt x="77" y="355"/>
                    <a:pt x="77" y="355"/>
                  </a:cubicBezTo>
                  <a:cubicBezTo>
                    <a:pt x="76" y="340"/>
                    <a:pt x="76" y="340"/>
                    <a:pt x="76" y="340"/>
                  </a:cubicBezTo>
                  <a:cubicBezTo>
                    <a:pt x="76" y="275"/>
                    <a:pt x="76" y="275"/>
                    <a:pt x="76" y="275"/>
                  </a:cubicBezTo>
                  <a:cubicBezTo>
                    <a:pt x="76" y="260"/>
                    <a:pt x="70" y="247"/>
                    <a:pt x="61" y="237"/>
                  </a:cubicBezTo>
                  <a:cubicBezTo>
                    <a:pt x="51" y="227"/>
                    <a:pt x="37" y="221"/>
                    <a:pt x="23" y="221"/>
                  </a:cubicBezTo>
                  <a:cubicBezTo>
                    <a:pt x="7" y="221"/>
                    <a:pt x="7" y="221"/>
                    <a:pt x="7" y="221"/>
                  </a:cubicBezTo>
                  <a:cubicBezTo>
                    <a:pt x="6" y="221"/>
                    <a:pt x="6" y="221"/>
                    <a:pt x="6" y="221"/>
                  </a:cubicBezTo>
                  <a:cubicBezTo>
                    <a:pt x="6" y="221"/>
                    <a:pt x="6" y="221"/>
                    <a:pt x="6" y="221"/>
                  </a:cubicBezTo>
                  <a:cubicBezTo>
                    <a:pt x="6" y="221"/>
                    <a:pt x="5" y="221"/>
                    <a:pt x="5" y="222"/>
                  </a:cubicBezTo>
                  <a:cubicBezTo>
                    <a:pt x="4" y="222"/>
                    <a:pt x="4" y="222"/>
                    <a:pt x="3" y="222"/>
                  </a:cubicBezTo>
                  <a:cubicBezTo>
                    <a:pt x="3" y="223"/>
                    <a:pt x="2" y="223"/>
                    <a:pt x="2" y="224"/>
                  </a:cubicBezTo>
                  <a:cubicBezTo>
                    <a:pt x="1" y="224"/>
                    <a:pt x="0" y="226"/>
                    <a:pt x="0" y="227"/>
                  </a:cubicBezTo>
                  <a:cubicBezTo>
                    <a:pt x="0" y="228"/>
                    <a:pt x="1" y="229"/>
                    <a:pt x="1" y="230"/>
                  </a:cubicBezTo>
                  <a:cubicBezTo>
                    <a:pt x="2" y="231"/>
                    <a:pt x="2" y="232"/>
                    <a:pt x="3" y="232"/>
                  </a:cubicBezTo>
                  <a:cubicBezTo>
                    <a:pt x="4" y="233"/>
                    <a:pt x="4" y="233"/>
                    <a:pt x="4" y="233"/>
                  </a:cubicBezTo>
                  <a:cubicBezTo>
                    <a:pt x="5" y="233"/>
                    <a:pt x="5" y="233"/>
                    <a:pt x="5" y="233"/>
                  </a:cubicBezTo>
                  <a:cubicBezTo>
                    <a:pt x="6" y="233"/>
                    <a:pt x="6" y="233"/>
                    <a:pt x="6" y="233"/>
                  </a:cubicBezTo>
                  <a:cubicBezTo>
                    <a:pt x="6" y="233"/>
                    <a:pt x="6" y="233"/>
                    <a:pt x="6" y="233"/>
                  </a:cubicBezTo>
                  <a:cubicBezTo>
                    <a:pt x="6" y="229"/>
                    <a:pt x="6" y="229"/>
                    <a:pt x="6" y="229"/>
                  </a:cubicBezTo>
                  <a:cubicBezTo>
                    <a:pt x="6" y="233"/>
                    <a:pt x="6" y="233"/>
                    <a:pt x="6" y="233"/>
                  </a:cubicBezTo>
                  <a:cubicBezTo>
                    <a:pt x="6" y="233"/>
                    <a:pt x="6" y="233"/>
                    <a:pt x="6" y="233"/>
                  </a:cubicBezTo>
                  <a:cubicBezTo>
                    <a:pt x="6" y="229"/>
                    <a:pt x="6" y="229"/>
                    <a:pt x="6" y="229"/>
                  </a:cubicBezTo>
                  <a:cubicBezTo>
                    <a:pt x="6" y="233"/>
                    <a:pt x="6" y="233"/>
                    <a:pt x="6" y="233"/>
                  </a:cubicBezTo>
                  <a:cubicBezTo>
                    <a:pt x="7" y="228"/>
                    <a:pt x="7" y="228"/>
                    <a:pt x="7" y="228"/>
                  </a:cubicBezTo>
                  <a:cubicBezTo>
                    <a:pt x="5" y="233"/>
                    <a:pt x="5" y="233"/>
                    <a:pt x="5" y="233"/>
                  </a:cubicBezTo>
                  <a:cubicBezTo>
                    <a:pt x="5" y="233"/>
                    <a:pt x="5" y="233"/>
                    <a:pt x="6" y="233"/>
                  </a:cubicBezTo>
                  <a:cubicBezTo>
                    <a:pt x="7" y="228"/>
                    <a:pt x="7" y="228"/>
                    <a:pt x="7" y="228"/>
                  </a:cubicBezTo>
                  <a:cubicBezTo>
                    <a:pt x="5" y="233"/>
                    <a:pt x="5" y="233"/>
                    <a:pt x="5" y="233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3" y="232"/>
                    <a:pt x="3" y="232"/>
                    <a:pt x="3" y="232"/>
                  </a:cubicBezTo>
                  <a:cubicBezTo>
                    <a:pt x="4" y="233"/>
                    <a:pt x="4" y="233"/>
                    <a:pt x="5" y="233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3" y="232"/>
                    <a:pt x="3" y="232"/>
                    <a:pt x="3" y="232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2" y="231"/>
                    <a:pt x="2" y="231"/>
                    <a:pt x="2" y="231"/>
                  </a:cubicBezTo>
                  <a:cubicBezTo>
                    <a:pt x="2" y="232"/>
                    <a:pt x="3" y="232"/>
                    <a:pt x="3" y="232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2" y="231"/>
                    <a:pt x="2" y="231"/>
                    <a:pt x="2" y="231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1" y="229"/>
                    <a:pt x="1" y="230"/>
                    <a:pt x="2" y="231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1" y="225"/>
                    <a:pt x="1" y="225"/>
                    <a:pt x="1" y="225"/>
                  </a:cubicBezTo>
                  <a:cubicBezTo>
                    <a:pt x="1" y="225"/>
                    <a:pt x="1" y="226"/>
                    <a:pt x="1" y="227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1" y="225"/>
                    <a:pt x="1" y="225"/>
                    <a:pt x="1" y="225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4" y="222"/>
                    <a:pt x="4" y="222"/>
                    <a:pt x="4" y="222"/>
                  </a:cubicBezTo>
                  <a:cubicBezTo>
                    <a:pt x="3" y="223"/>
                    <a:pt x="2" y="223"/>
                    <a:pt x="1" y="225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4" y="222"/>
                    <a:pt x="4" y="222"/>
                    <a:pt x="4" y="222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5" y="222"/>
                    <a:pt x="5" y="222"/>
                    <a:pt x="5" y="222"/>
                  </a:cubicBezTo>
                  <a:cubicBezTo>
                    <a:pt x="5" y="222"/>
                    <a:pt x="4" y="222"/>
                    <a:pt x="4" y="222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5" y="222"/>
                    <a:pt x="5" y="222"/>
                    <a:pt x="5" y="222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6" y="222"/>
                    <a:pt x="6" y="222"/>
                    <a:pt x="6" y="222"/>
                  </a:cubicBezTo>
                  <a:cubicBezTo>
                    <a:pt x="6" y="222"/>
                    <a:pt x="6" y="222"/>
                    <a:pt x="5" y="222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6" y="222"/>
                    <a:pt x="6" y="222"/>
                    <a:pt x="6" y="222"/>
                  </a:cubicBezTo>
                  <a:cubicBezTo>
                    <a:pt x="6" y="225"/>
                    <a:pt x="6" y="225"/>
                    <a:pt x="6" y="225"/>
                  </a:cubicBezTo>
                  <a:cubicBezTo>
                    <a:pt x="6" y="221"/>
                    <a:pt x="6" y="221"/>
                    <a:pt x="6" y="221"/>
                  </a:cubicBezTo>
                  <a:cubicBezTo>
                    <a:pt x="6" y="222"/>
                    <a:pt x="6" y="222"/>
                    <a:pt x="6" y="222"/>
                  </a:cubicBezTo>
                  <a:cubicBezTo>
                    <a:pt x="6" y="225"/>
                    <a:pt x="6" y="225"/>
                    <a:pt x="6" y="225"/>
                  </a:cubicBezTo>
                  <a:cubicBezTo>
                    <a:pt x="6" y="221"/>
                    <a:pt x="6" y="221"/>
                    <a:pt x="6" y="221"/>
                  </a:cubicBezTo>
                  <a:cubicBezTo>
                    <a:pt x="1" y="222"/>
                    <a:pt x="1" y="222"/>
                    <a:pt x="1" y="222"/>
                  </a:cubicBezTo>
                  <a:cubicBezTo>
                    <a:pt x="1" y="287"/>
                    <a:pt x="1" y="287"/>
                    <a:pt x="1" y="287"/>
                  </a:cubicBezTo>
                  <a:cubicBezTo>
                    <a:pt x="1" y="287"/>
                    <a:pt x="1" y="287"/>
                    <a:pt x="1" y="287"/>
                  </a:cubicBezTo>
                  <a:cubicBezTo>
                    <a:pt x="1" y="369"/>
                    <a:pt x="1" y="369"/>
                    <a:pt x="1" y="369"/>
                  </a:cubicBezTo>
                  <a:cubicBezTo>
                    <a:pt x="103" y="491"/>
                    <a:pt x="103" y="491"/>
                    <a:pt x="103" y="491"/>
                  </a:cubicBezTo>
                  <a:cubicBezTo>
                    <a:pt x="103" y="473"/>
                    <a:pt x="103" y="473"/>
                    <a:pt x="103" y="473"/>
                  </a:cubicBezTo>
                  <a:cubicBezTo>
                    <a:pt x="97" y="473"/>
                    <a:pt x="97" y="473"/>
                    <a:pt x="97" y="473"/>
                  </a:cubicBezTo>
                  <a:cubicBezTo>
                    <a:pt x="93" y="477"/>
                    <a:pt x="93" y="477"/>
                    <a:pt x="93" y="477"/>
                  </a:cubicBezTo>
                  <a:cubicBezTo>
                    <a:pt x="104" y="488"/>
                    <a:pt x="118" y="495"/>
                    <a:pt x="134" y="499"/>
                  </a:cubicBezTo>
                  <a:cubicBezTo>
                    <a:pt x="135" y="493"/>
                    <a:pt x="135" y="493"/>
                    <a:pt x="135" y="493"/>
                  </a:cubicBezTo>
                  <a:cubicBezTo>
                    <a:pt x="129" y="493"/>
                    <a:pt x="129" y="493"/>
                    <a:pt x="129" y="493"/>
                  </a:cubicBezTo>
                  <a:cubicBezTo>
                    <a:pt x="129" y="564"/>
                    <a:pt x="129" y="564"/>
                    <a:pt x="129" y="564"/>
                  </a:cubicBezTo>
                  <a:cubicBezTo>
                    <a:pt x="298" y="564"/>
                    <a:pt x="298" y="564"/>
                    <a:pt x="298" y="564"/>
                  </a:cubicBezTo>
                  <a:cubicBezTo>
                    <a:pt x="298" y="479"/>
                    <a:pt x="298" y="479"/>
                    <a:pt x="298" y="479"/>
                  </a:cubicBezTo>
                  <a:cubicBezTo>
                    <a:pt x="292" y="479"/>
                    <a:pt x="292" y="479"/>
                    <a:pt x="292" y="479"/>
                  </a:cubicBezTo>
                  <a:cubicBezTo>
                    <a:pt x="296" y="484"/>
                    <a:pt x="296" y="484"/>
                    <a:pt x="296" y="484"/>
                  </a:cubicBezTo>
                  <a:cubicBezTo>
                    <a:pt x="318" y="467"/>
                    <a:pt x="332" y="441"/>
                    <a:pt x="332" y="412"/>
                  </a:cubicBezTo>
                  <a:cubicBezTo>
                    <a:pt x="332" y="265"/>
                    <a:pt x="332" y="265"/>
                    <a:pt x="332" y="265"/>
                  </a:cubicBezTo>
                  <a:cubicBezTo>
                    <a:pt x="330" y="233"/>
                    <a:pt x="330" y="233"/>
                    <a:pt x="330" y="233"/>
                  </a:cubicBezTo>
                  <a:cubicBezTo>
                    <a:pt x="324" y="233"/>
                    <a:pt x="324" y="233"/>
                    <a:pt x="324" y="233"/>
                  </a:cubicBezTo>
                  <a:cubicBezTo>
                    <a:pt x="330" y="233"/>
                    <a:pt x="330" y="233"/>
                    <a:pt x="330" y="233"/>
                  </a:cubicBezTo>
                  <a:cubicBezTo>
                    <a:pt x="324" y="233"/>
                    <a:pt x="324" y="233"/>
                    <a:pt x="324" y="233"/>
                  </a:cubicBezTo>
                  <a:cubicBezTo>
                    <a:pt x="318" y="233"/>
                    <a:pt x="318" y="233"/>
                    <a:pt x="318" y="233"/>
                  </a:cubicBezTo>
                  <a:cubicBezTo>
                    <a:pt x="320" y="265"/>
                    <a:pt x="320" y="265"/>
                    <a:pt x="320" y="265"/>
                  </a:cubicBezTo>
                  <a:cubicBezTo>
                    <a:pt x="320" y="412"/>
                    <a:pt x="320" y="412"/>
                    <a:pt x="320" y="412"/>
                  </a:cubicBezTo>
                  <a:cubicBezTo>
                    <a:pt x="320" y="437"/>
                    <a:pt x="308" y="460"/>
                    <a:pt x="289" y="474"/>
                  </a:cubicBezTo>
                  <a:cubicBezTo>
                    <a:pt x="286" y="476"/>
                    <a:pt x="286" y="476"/>
                    <a:pt x="286" y="476"/>
                  </a:cubicBezTo>
                  <a:cubicBezTo>
                    <a:pt x="286" y="552"/>
                    <a:pt x="286" y="552"/>
                    <a:pt x="286" y="552"/>
                  </a:cubicBezTo>
                  <a:cubicBezTo>
                    <a:pt x="141" y="552"/>
                    <a:pt x="141" y="552"/>
                    <a:pt x="141" y="552"/>
                  </a:cubicBezTo>
                  <a:cubicBezTo>
                    <a:pt x="141" y="489"/>
                    <a:pt x="141" y="489"/>
                    <a:pt x="141" y="489"/>
                  </a:cubicBezTo>
                  <a:cubicBezTo>
                    <a:pt x="137" y="487"/>
                    <a:pt x="137" y="487"/>
                    <a:pt x="137" y="487"/>
                  </a:cubicBezTo>
                  <a:cubicBezTo>
                    <a:pt x="123" y="484"/>
                    <a:pt x="111" y="477"/>
                    <a:pt x="101" y="468"/>
                  </a:cubicBezTo>
                  <a:cubicBezTo>
                    <a:pt x="91" y="459"/>
                    <a:pt x="91" y="459"/>
                    <a:pt x="91" y="459"/>
                  </a:cubicBezTo>
                  <a:cubicBezTo>
                    <a:pt x="91" y="475"/>
                    <a:pt x="91" y="475"/>
                    <a:pt x="91" y="475"/>
                  </a:cubicBezTo>
                  <a:cubicBezTo>
                    <a:pt x="97" y="475"/>
                    <a:pt x="97" y="475"/>
                    <a:pt x="97" y="475"/>
                  </a:cubicBezTo>
                  <a:cubicBezTo>
                    <a:pt x="102" y="471"/>
                    <a:pt x="102" y="471"/>
                    <a:pt x="102" y="471"/>
                  </a:cubicBezTo>
                  <a:cubicBezTo>
                    <a:pt x="13" y="365"/>
                    <a:pt x="13" y="365"/>
                    <a:pt x="13" y="365"/>
                  </a:cubicBezTo>
                  <a:cubicBezTo>
                    <a:pt x="13" y="287"/>
                    <a:pt x="13" y="287"/>
                    <a:pt x="13" y="287"/>
                  </a:cubicBezTo>
                  <a:cubicBezTo>
                    <a:pt x="13" y="287"/>
                    <a:pt x="13" y="287"/>
                    <a:pt x="13" y="287"/>
                  </a:cubicBezTo>
                  <a:cubicBezTo>
                    <a:pt x="13" y="227"/>
                    <a:pt x="13" y="227"/>
                    <a:pt x="13" y="227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7" y="233"/>
                    <a:pt x="7" y="233"/>
                    <a:pt x="7" y="233"/>
                  </a:cubicBezTo>
                  <a:cubicBezTo>
                    <a:pt x="7" y="233"/>
                    <a:pt x="8" y="233"/>
                    <a:pt x="8" y="233"/>
                  </a:cubicBezTo>
                  <a:cubicBezTo>
                    <a:pt x="8" y="233"/>
                    <a:pt x="8" y="233"/>
                    <a:pt x="9" y="233"/>
                  </a:cubicBezTo>
                  <a:cubicBezTo>
                    <a:pt x="10" y="233"/>
                    <a:pt x="10" y="233"/>
                    <a:pt x="11" y="232"/>
                  </a:cubicBezTo>
                  <a:cubicBezTo>
                    <a:pt x="11" y="232"/>
                    <a:pt x="12" y="231"/>
                    <a:pt x="12" y="230"/>
                  </a:cubicBezTo>
                  <a:cubicBezTo>
                    <a:pt x="12" y="230"/>
                    <a:pt x="13" y="228"/>
                    <a:pt x="13" y="227"/>
                  </a:cubicBezTo>
                  <a:cubicBezTo>
                    <a:pt x="13" y="226"/>
                    <a:pt x="12" y="225"/>
                    <a:pt x="12" y="224"/>
                  </a:cubicBezTo>
                  <a:cubicBezTo>
                    <a:pt x="11" y="223"/>
                    <a:pt x="11" y="223"/>
                    <a:pt x="10" y="223"/>
                  </a:cubicBezTo>
                  <a:cubicBezTo>
                    <a:pt x="10" y="222"/>
                    <a:pt x="9" y="222"/>
                    <a:pt x="9" y="222"/>
                  </a:cubicBezTo>
                  <a:cubicBezTo>
                    <a:pt x="8" y="222"/>
                    <a:pt x="8" y="222"/>
                    <a:pt x="8" y="222"/>
                  </a:cubicBezTo>
                  <a:cubicBezTo>
                    <a:pt x="7" y="221"/>
                    <a:pt x="7" y="221"/>
                    <a:pt x="7" y="221"/>
                  </a:cubicBezTo>
                  <a:cubicBezTo>
                    <a:pt x="7" y="221"/>
                    <a:pt x="7" y="221"/>
                    <a:pt x="7" y="221"/>
                  </a:cubicBezTo>
                  <a:cubicBezTo>
                    <a:pt x="7" y="226"/>
                    <a:pt x="7" y="226"/>
                    <a:pt x="7" y="226"/>
                  </a:cubicBezTo>
                  <a:cubicBezTo>
                    <a:pt x="7" y="221"/>
                    <a:pt x="7" y="221"/>
                    <a:pt x="7" y="221"/>
                  </a:cubicBezTo>
                  <a:cubicBezTo>
                    <a:pt x="7" y="221"/>
                    <a:pt x="7" y="221"/>
                    <a:pt x="7" y="221"/>
                  </a:cubicBezTo>
                  <a:cubicBezTo>
                    <a:pt x="7" y="226"/>
                    <a:pt x="7" y="226"/>
                    <a:pt x="7" y="226"/>
                  </a:cubicBezTo>
                  <a:cubicBezTo>
                    <a:pt x="7" y="221"/>
                    <a:pt x="7" y="221"/>
                    <a:pt x="7" y="221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8" y="222"/>
                    <a:pt x="8" y="222"/>
                    <a:pt x="8" y="222"/>
                  </a:cubicBezTo>
                  <a:cubicBezTo>
                    <a:pt x="8" y="221"/>
                    <a:pt x="7" y="221"/>
                    <a:pt x="7" y="221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8" y="222"/>
                    <a:pt x="8" y="222"/>
                    <a:pt x="8" y="222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9" y="222"/>
                    <a:pt x="9" y="222"/>
                    <a:pt x="9" y="222"/>
                  </a:cubicBezTo>
                  <a:cubicBezTo>
                    <a:pt x="8" y="222"/>
                    <a:pt x="8" y="222"/>
                    <a:pt x="8" y="222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9" y="222"/>
                    <a:pt x="9" y="222"/>
                    <a:pt x="9" y="222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10" y="223"/>
                    <a:pt x="10" y="223"/>
                    <a:pt x="10" y="223"/>
                  </a:cubicBezTo>
                  <a:cubicBezTo>
                    <a:pt x="10" y="222"/>
                    <a:pt x="9" y="222"/>
                    <a:pt x="9" y="222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10" y="223"/>
                    <a:pt x="10" y="223"/>
                    <a:pt x="10" y="223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12" y="224"/>
                    <a:pt x="12" y="224"/>
                    <a:pt x="12" y="224"/>
                  </a:cubicBezTo>
                  <a:cubicBezTo>
                    <a:pt x="11" y="224"/>
                    <a:pt x="11" y="223"/>
                    <a:pt x="10" y="223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12" y="224"/>
                    <a:pt x="12" y="224"/>
                    <a:pt x="12" y="224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12" y="227"/>
                    <a:pt x="12" y="227"/>
                    <a:pt x="12" y="227"/>
                  </a:cubicBezTo>
                  <a:cubicBezTo>
                    <a:pt x="12" y="226"/>
                    <a:pt x="12" y="225"/>
                    <a:pt x="12" y="224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12" y="227"/>
                    <a:pt x="12" y="227"/>
                    <a:pt x="12" y="227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11" y="231"/>
                    <a:pt x="11" y="231"/>
                    <a:pt x="11" y="231"/>
                  </a:cubicBezTo>
                  <a:cubicBezTo>
                    <a:pt x="12" y="230"/>
                    <a:pt x="12" y="229"/>
                    <a:pt x="12" y="227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11" y="231"/>
                    <a:pt x="11" y="231"/>
                    <a:pt x="11" y="231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10" y="232"/>
                    <a:pt x="10" y="232"/>
                    <a:pt x="10" y="232"/>
                  </a:cubicBezTo>
                  <a:cubicBezTo>
                    <a:pt x="10" y="232"/>
                    <a:pt x="11" y="232"/>
                    <a:pt x="11" y="231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10" y="232"/>
                    <a:pt x="10" y="232"/>
                    <a:pt x="10" y="232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8" y="233"/>
                    <a:pt x="8" y="233"/>
                    <a:pt x="8" y="233"/>
                  </a:cubicBezTo>
                  <a:cubicBezTo>
                    <a:pt x="8" y="233"/>
                    <a:pt x="9" y="233"/>
                    <a:pt x="10" y="232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8" y="233"/>
                    <a:pt x="8" y="233"/>
                    <a:pt x="8" y="233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7" y="233"/>
                    <a:pt x="7" y="233"/>
                    <a:pt x="7" y="233"/>
                  </a:cubicBezTo>
                  <a:cubicBezTo>
                    <a:pt x="7" y="233"/>
                    <a:pt x="8" y="233"/>
                    <a:pt x="8" y="233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7" y="233"/>
                    <a:pt x="7" y="233"/>
                    <a:pt x="7" y="233"/>
                  </a:cubicBezTo>
                  <a:cubicBezTo>
                    <a:pt x="6" y="228"/>
                    <a:pt x="6" y="228"/>
                    <a:pt x="6" y="228"/>
                  </a:cubicBezTo>
                  <a:cubicBezTo>
                    <a:pt x="7" y="233"/>
                    <a:pt x="7" y="233"/>
                    <a:pt x="7" y="233"/>
                  </a:cubicBezTo>
                  <a:cubicBezTo>
                    <a:pt x="7" y="233"/>
                    <a:pt x="7" y="233"/>
                    <a:pt x="7" y="233"/>
                  </a:cubicBezTo>
                  <a:cubicBezTo>
                    <a:pt x="6" y="228"/>
                    <a:pt x="6" y="228"/>
                    <a:pt x="6" y="228"/>
                  </a:cubicBezTo>
                  <a:cubicBezTo>
                    <a:pt x="7" y="233"/>
                    <a:pt x="7" y="233"/>
                    <a:pt x="7" y="233"/>
                  </a:cubicBezTo>
                  <a:cubicBezTo>
                    <a:pt x="7" y="233"/>
                    <a:pt x="7" y="233"/>
                    <a:pt x="7" y="233"/>
                  </a:cubicBezTo>
                  <a:cubicBezTo>
                    <a:pt x="7" y="233"/>
                    <a:pt x="7" y="233"/>
                    <a:pt x="7" y="233"/>
                  </a:cubicBezTo>
                  <a:cubicBezTo>
                    <a:pt x="7" y="233"/>
                    <a:pt x="7" y="233"/>
                    <a:pt x="7" y="233"/>
                  </a:cubicBezTo>
                  <a:cubicBezTo>
                    <a:pt x="7" y="233"/>
                    <a:pt x="7" y="233"/>
                    <a:pt x="7" y="233"/>
                  </a:cubicBezTo>
                  <a:cubicBezTo>
                    <a:pt x="7" y="233"/>
                    <a:pt x="7" y="233"/>
                    <a:pt x="7" y="233"/>
                  </a:cubicBezTo>
                  <a:cubicBezTo>
                    <a:pt x="23" y="233"/>
                    <a:pt x="23" y="233"/>
                    <a:pt x="23" y="233"/>
                  </a:cubicBezTo>
                  <a:cubicBezTo>
                    <a:pt x="46" y="233"/>
                    <a:pt x="64" y="252"/>
                    <a:pt x="64" y="275"/>
                  </a:cubicBezTo>
                  <a:cubicBezTo>
                    <a:pt x="64" y="340"/>
                    <a:pt x="64" y="340"/>
                    <a:pt x="64" y="340"/>
                  </a:cubicBezTo>
                  <a:cubicBezTo>
                    <a:pt x="65" y="356"/>
                    <a:pt x="65" y="356"/>
                    <a:pt x="65" y="356"/>
                  </a:cubicBezTo>
                  <a:cubicBezTo>
                    <a:pt x="77" y="355"/>
                    <a:pt x="77" y="355"/>
                    <a:pt x="77" y="355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7" y="31"/>
                    <a:pt x="80" y="25"/>
                    <a:pt x="85" y="20"/>
                  </a:cubicBezTo>
                  <a:cubicBezTo>
                    <a:pt x="90" y="15"/>
                    <a:pt x="96" y="12"/>
                    <a:pt x="104" y="12"/>
                  </a:cubicBezTo>
                  <a:cubicBezTo>
                    <a:pt x="111" y="12"/>
                    <a:pt x="118" y="15"/>
                    <a:pt x="122" y="20"/>
                  </a:cubicBezTo>
                  <a:cubicBezTo>
                    <a:pt x="127" y="25"/>
                    <a:pt x="130" y="31"/>
                    <a:pt x="130" y="39"/>
                  </a:cubicBezTo>
                  <a:cubicBezTo>
                    <a:pt x="130" y="39"/>
                    <a:pt x="130" y="39"/>
                    <a:pt x="130" y="39"/>
                  </a:cubicBezTo>
                  <a:cubicBezTo>
                    <a:pt x="130" y="39"/>
                    <a:pt x="130" y="47"/>
                    <a:pt x="130" y="61"/>
                  </a:cubicBezTo>
                  <a:cubicBezTo>
                    <a:pt x="130" y="102"/>
                    <a:pt x="130" y="187"/>
                    <a:pt x="130" y="219"/>
                  </a:cubicBezTo>
                  <a:cubicBezTo>
                    <a:pt x="142" y="219"/>
                    <a:pt x="142" y="219"/>
                    <a:pt x="142" y="219"/>
                  </a:cubicBezTo>
                  <a:cubicBezTo>
                    <a:pt x="142" y="202"/>
                    <a:pt x="142" y="202"/>
                    <a:pt x="142" y="202"/>
                  </a:cubicBezTo>
                  <a:cubicBezTo>
                    <a:pt x="142" y="195"/>
                    <a:pt x="145" y="188"/>
                    <a:pt x="150" y="184"/>
                  </a:cubicBezTo>
                  <a:cubicBezTo>
                    <a:pt x="154" y="179"/>
                    <a:pt x="161" y="176"/>
                    <a:pt x="168" y="176"/>
                  </a:cubicBezTo>
                  <a:cubicBezTo>
                    <a:pt x="175" y="176"/>
                    <a:pt x="181" y="179"/>
                    <a:pt x="186" y="184"/>
                  </a:cubicBezTo>
                  <a:cubicBezTo>
                    <a:pt x="190" y="188"/>
                    <a:pt x="193" y="195"/>
                    <a:pt x="193" y="202"/>
                  </a:cubicBezTo>
                  <a:cubicBezTo>
                    <a:pt x="193" y="217"/>
                    <a:pt x="193" y="217"/>
                    <a:pt x="193" y="217"/>
                  </a:cubicBezTo>
                  <a:cubicBezTo>
                    <a:pt x="205" y="217"/>
                    <a:pt x="205" y="217"/>
                    <a:pt x="205" y="217"/>
                  </a:cubicBezTo>
                  <a:cubicBezTo>
                    <a:pt x="205" y="210"/>
                    <a:pt x="208" y="204"/>
                    <a:pt x="213" y="199"/>
                  </a:cubicBezTo>
                  <a:cubicBezTo>
                    <a:pt x="217" y="195"/>
                    <a:pt x="223" y="192"/>
                    <a:pt x="230" y="192"/>
                  </a:cubicBezTo>
                  <a:cubicBezTo>
                    <a:pt x="237" y="192"/>
                    <a:pt x="244" y="195"/>
                    <a:pt x="248" y="199"/>
                  </a:cubicBezTo>
                  <a:cubicBezTo>
                    <a:pt x="253" y="204"/>
                    <a:pt x="256" y="210"/>
                    <a:pt x="256" y="217"/>
                  </a:cubicBezTo>
                  <a:cubicBezTo>
                    <a:pt x="256" y="225"/>
                    <a:pt x="256" y="225"/>
                    <a:pt x="256" y="225"/>
                  </a:cubicBezTo>
                  <a:cubicBezTo>
                    <a:pt x="268" y="225"/>
                    <a:pt x="268" y="225"/>
                    <a:pt x="268" y="225"/>
                  </a:cubicBezTo>
                  <a:cubicBezTo>
                    <a:pt x="268" y="222"/>
                    <a:pt x="268" y="219"/>
                    <a:pt x="270" y="217"/>
                  </a:cubicBezTo>
                  <a:cubicBezTo>
                    <a:pt x="271" y="214"/>
                    <a:pt x="274" y="212"/>
                    <a:pt x="278" y="210"/>
                  </a:cubicBezTo>
                  <a:cubicBezTo>
                    <a:pt x="282" y="208"/>
                    <a:pt x="287" y="208"/>
                    <a:pt x="293" y="208"/>
                  </a:cubicBezTo>
                  <a:cubicBezTo>
                    <a:pt x="300" y="208"/>
                    <a:pt x="306" y="210"/>
                    <a:pt x="311" y="215"/>
                  </a:cubicBezTo>
                  <a:cubicBezTo>
                    <a:pt x="316" y="220"/>
                    <a:pt x="318" y="226"/>
                    <a:pt x="318" y="233"/>
                  </a:cubicBezTo>
                  <a:cubicBezTo>
                    <a:pt x="318" y="233"/>
                    <a:pt x="318" y="233"/>
                    <a:pt x="318" y="233"/>
                  </a:cubicBezTo>
                  <a:cubicBezTo>
                    <a:pt x="318" y="233"/>
                    <a:pt x="318" y="233"/>
                    <a:pt x="318" y="233"/>
                  </a:cubicBezTo>
                  <a:lnTo>
                    <a:pt x="324" y="23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5" name="Rectangle 365"/>
            <p:cNvSpPr>
              <a:spLocks noChangeArrowheads="1"/>
            </p:cNvSpPr>
            <p:nvPr userDrawn="1"/>
          </p:nvSpPr>
          <p:spPr bwMode="auto">
            <a:xfrm>
              <a:off x="7445376" y="5049838"/>
              <a:ext cx="449263" cy="1127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6" name="Freeform 366"/>
            <p:cNvSpPr>
              <a:spLocks/>
            </p:cNvSpPr>
            <p:nvPr userDrawn="1"/>
          </p:nvSpPr>
          <p:spPr bwMode="auto">
            <a:xfrm>
              <a:off x="7445376" y="5049838"/>
              <a:ext cx="449263" cy="112713"/>
            </a:xfrm>
            <a:custGeom>
              <a:avLst/>
              <a:gdLst>
                <a:gd name="T0" fmla="*/ 283 w 283"/>
                <a:gd name="T1" fmla="*/ 71 h 71"/>
                <a:gd name="T2" fmla="*/ 283 w 283"/>
                <a:gd name="T3" fmla="*/ 0 h 71"/>
                <a:gd name="T4" fmla="*/ 0 w 283"/>
                <a:gd name="T5" fmla="*/ 0 h 71"/>
                <a:gd name="T6" fmla="*/ 0 w 283"/>
                <a:gd name="T7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3" h="71">
                  <a:moveTo>
                    <a:pt x="283" y="71"/>
                  </a:moveTo>
                  <a:lnTo>
                    <a:pt x="283" y="0"/>
                  </a:lnTo>
                  <a:lnTo>
                    <a:pt x="0" y="0"/>
                  </a:lnTo>
                  <a:lnTo>
                    <a:pt x="0" y="7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7" name="Freeform 367"/>
            <p:cNvSpPr>
              <a:spLocks/>
            </p:cNvSpPr>
            <p:nvPr userDrawn="1"/>
          </p:nvSpPr>
          <p:spPr bwMode="auto">
            <a:xfrm>
              <a:off x="7435851" y="5040313"/>
              <a:ext cx="468313" cy="122238"/>
            </a:xfrm>
            <a:custGeom>
              <a:avLst/>
              <a:gdLst>
                <a:gd name="T0" fmla="*/ 295 w 295"/>
                <a:gd name="T1" fmla="*/ 77 h 77"/>
                <a:gd name="T2" fmla="*/ 295 w 295"/>
                <a:gd name="T3" fmla="*/ 0 h 77"/>
                <a:gd name="T4" fmla="*/ 0 w 295"/>
                <a:gd name="T5" fmla="*/ 0 h 77"/>
                <a:gd name="T6" fmla="*/ 0 w 295"/>
                <a:gd name="T7" fmla="*/ 77 h 77"/>
                <a:gd name="T8" fmla="*/ 12 w 295"/>
                <a:gd name="T9" fmla="*/ 77 h 77"/>
                <a:gd name="T10" fmla="*/ 12 w 295"/>
                <a:gd name="T11" fmla="*/ 12 h 77"/>
                <a:gd name="T12" fmla="*/ 283 w 295"/>
                <a:gd name="T13" fmla="*/ 12 h 77"/>
                <a:gd name="T14" fmla="*/ 283 w 295"/>
                <a:gd name="T15" fmla="*/ 77 h 77"/>
                <a:gd name="T16" fmla="*/ 295 w 295"/>
                <a:gd name="T17" fmla="*/ 77 h 77"/>
                <a:gd name="T18" fmla="*/ 295 w 295"/>
                <a:gd name="T19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5" h="77">
                  <a:moveTo>
                    <a:pt x="295" y="77"/>
                  </a:moveTo>
                  <a:lnTo>
                    <a:pt x="295" y="0"/>
                  </a:lnTo>
                  <a:lnTo>
                    <a:pt x="0" y="0"/>
                  </a:lnTo>
                  <a:lnTo>
                    <a:pt x="0" y="77"/>
                  </a:lnTo>
                  <a:lnTo>
                    <a:pt x="12" y="77"/>
                  </a:lnTo>
                  <a:lnTo>
                    <a:pt x="12" y="12"/>
                  </a:lnTo>
                  <a:lnTo>
                    <a:pt x="283" y="12"/>
                  </a:lnTo>
                  <a:lnTo>
                    <a:pt x="283" y="77"/>
                  </a:lnTo>
                  <a:lnTo>
                    <a:pt x="295" y="77"/>
                  </a:lnTo>
                  <a:lnTo>
                    <a:pt x="295" y="77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8" name="Rectangle 368"/>
            <p:cNvSpPr>
              <a:spLocks noChangeArrowheads="1"/>
            </p:cNvSpPr>
            <p:nvPr userDrawn="1"/>
          </p:nvSpPr>
          <p:spPr bwMode="auto">
            <a:xfrm>
              <a:off x="7435851" y="5127626"/>
              <a:ext cx="506413" cy="95885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9" name="Freeform 369"/>
            <p:cNvSpPr>
              <a:spLocks/>
            </p:cNvSpPr>
            <p:nvPr userDrawn="1"/>
          </p:nvSpPr>
          <p:spPr bwMode="auto">
            <a:xfrm>
              <a:off x="7435851" y="5127626"/>
              <a:ext cx="506413" cy="958850"/>
            </a:xfrm>
            <a:custGeom>
              <a:avLst/>
              <a:gdLst>
                <a:gd name="T0" fmla="*/ 319 w 319"/>
                <a:gd name="T1" fmla="*/ 604 h 604"/>
                <a:gd name="T2" fmla="*/ 319 w 319"/>
                <a:gd name="T3" fmla="*/ 0 h 604"/>
                <a:gd name="T4" fmla="*/ 0 w 319"/>
                <a:gd name="T5" fmla="*/ 0 h 604"/>
                <a:gd name="T6" fmla="*/ 0 w 319"/>
                <a:gd name="T7" fmla="*/ 60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9" h="604">
                  <a:moveTo>
                    <a:pt x="319" y="604"/>
                  </a:moveTo>
                  <a:lnTo>
                    <a:pt x="319" y="0"/>
                  </a:lnTo>
                  <a:lnTo>
                    <a:pt x="0" y="0"/>
                  </a:lnTo>
                  <a:lnTo>
                    <a:pt x="0" y="60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0" name="Rectangle 370"/>
            <p:cNvSpPr>
              <a:spLocks noChangeArrowheads="1"/>
            </p:cNvSpPr>
            <p:nvPr userDrawn="1"/>
          </p:nvSpPr>
          <p:spPr bwMode="auto">
            <a:xfrm>
              <a:off x="7693026" y="5127626"/>
              <a:ext cx="249238" cy="95885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1" name="Freeform 371"/>
            <p:cNvSpPr>
              <a:spLocks/>
            </p:cNvSpPr>
            <p:nvPr userDrawn="1"/>
          </p:nvSpPr>
          <p:spPr bwMode="auto">
            <a:xfrm>
              <a:off x="7693026" y="5127626"/>
              <a:ext cx="249238" cy="958850"/>
            </a:xfrm>
            <a:custGeom>
              <a:avLst/>
              <a:gdLst>
                <a:gd name="T0" fmla="*/ 157 w 157"/>
                <a:gd name="T1" fmla="*/ 604 h 604"/>
                <a:gd name="T2" fmla="*/ 157 w 157"/>
                <a:gd name="T3" fmla="*/ 0 h 604"/>
                <a:gd name="T4" fmla="*/ 0 w 157"/>
                <a:gd name="T5" fmla="*/ 0 h 604"/>
                <a:gd name="T6" fmla="*/ 0 w 157"/>
                <a:gd name="T7" fmla="*/ 60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7" h="604">
                  <a:moveTo>
                    <a:pt x="157" y="604"/>
                  </a:moveTo>
                  <a:lnTo>
                    <a:pt x="157" y="0"/>
                  </a:lnTo>
                  <a:lnTo>
                    <a:pt x="0" y="0"/>
                  </a:lnTo>
                  <a:lnTo>
                    <a:pt x="0" y="60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2" name="Freeform 372"/>
            <p:cNvSpPr>
              <a:spLocks/>
            </p:cNvSpPr>
            <p:nvPr userDrawn="1"/>
          </p:nvSpPr>
          <p:spPr bwMode="auto">
            <a:xfrm>
              <a:off x="7426326" y="5118101"/>
              <a:ext cx="525463" cy="968375"/>
            </a:xfrm>
            <a:custGeom>
              <a:avLst/>
              <a:gdLst>
                <a:gd name="T0" fmla="*/ 331 w 331"/>
                <a:gd name="T1" fmla="*/ 610 h 610"/>
                <a:gd name="T2" fmla="*/ 331 w 331"/>
                <a:gd name="T3" fmla="*/ 0 h 610"/>
                <a:gd name="T4" fmla="*/ 0 w 331"/>
                <a:gd name="T5" fmla="*/ 0 h 610"/>
                <a:gd name="T6" fmla="*/ 0 w 331"/>
                <a:gd name="T7" fmla="*/ 610 h 610"/>
                <a:gd name="T8" fmla="*/ 12 w 331"/>
                <a:gd name="T9" fmla="*/ 610 h 610"/>
                <a:gd name="T10" fmla="*/ 12 w 331"/>
                <a:gd name="T11" fmla="*/ 12 h 610"/>
                <a:gd name="T12" fmla="*/ 319 w 331"/>
                <a:gd name="T13" fmla="*/ 12 h 610"/>
                <a:gd name="T14" fmla="*/ 319 w 331"/>
                <a:gd name="T15" fmla="*/ 610 h 610"/>
                <a:gd name="T16" fmla="*/ 331 w 331"/>
                <a:gd name="T17" fmla="*/ 610 h 610"/>
                <a:gd name="T18" fmla="*/ 331 w 331"/>
                <a:gd name="T19" fmla="*/ 610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1" h="610">
                  <a:moveTo>
                    <a:pt x="331" y="610"/>
                  </a:moveTo>
                  <a:lnTo>
                    <a:pt x="331" y="0"/>
                  </a:lnTo>
                  <a:lnTo>
                    <a:pt x="0" y="0"/>
                  </a:lnTo>
                  <a:lnTo>
                    <a:pt x="0" y="610"/>
                  </a:lnTo>
                  <a:lnTo>
                    <a:pt x="12" y="610"/>
                  </a:lnTo>
                  <a:lnTo>
                    <a:pt x="12" y="12"/>
                  </a:lnTo>
                  <a:lnTo>
                    <a:pt x="319" y="12"/>
                  </a:lnTo>
                  <a:lnTo>
                    <a:pt x="319" y="610"/>
                  </a:lnTo>
                  <a:lnTo>
                    <a:pt x="331" y="610"/>
                  </a:lnTo>
                  <a:lnTo>
                    <a:pt x="331" y="610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3" name="Freeform 373"/>
            <p:cNvSpPr>
              <a:spLocks/>
            </p:cNvSpPr>
            <p:nvPr userDrawn="1"/>
          </p:nvSpPr>
          <p:spPr bwMode="auto">
            <a:xfrm>
              <a:off x="6302376" y="4565651"/>
              <a:ext cx="508000" cy="536575"/>
            </a:xfrm>
            <a:custGeom>
              <a:avLst/>
              <a:gdLst>
                <a:gd name="T0" fmla="*/ 255 w 320"/>
                <a:gd name="T1" fmla="*/ 0 h 338"/>
                <a:gd name="T2" fmla="*/ 255 w 320"/>
                <a:gd name="T3" fmla="*/ 135 h 338"/>
                <a:gd name="T4" fmla="*/ 256 w 320"/>
                <a:gd name="T5" fmla="*/ 120 h 338"/>
                <a:gd name="T6" fmla="*/ 256 w 320"/>
                <a:gd name="T7" fmla="*/ 55 h 338"/>
                <a:gd name="T8" fmla="*/ 304 w 320"/>
                <a:gd name="T9" fmla="*/ 7 h 338"/>
                <a:gd name="T10" fmla="*/ 320 w 320"/>
                <a:gd name="T11" fmla="*/ 7 h 338"/>
                <a:gd name="T12" fmla="*/ 320 w 320"/>
                <a:gd name="T13" fmla="*/ 7 h 338"/>
                <a:gd name="T14" fmla="*/ 320 w 320"/>
                <a:gd name="T15" fmla="*/ 67 h 338"/>
                <a:gd name="T16" fmla="*/ 320 w 320"/>
                <a:gd name="T17" fmla="*/ 67 h 338"/>
                <a:gd name="T18" fmla="*/ 320 w 320"/>
                <a:gd name="T19" fmla="*/ 147 h 338"/>
                <a:gd name="T20" fmla="*/ 229 w 320"/>
                <a:gd name="T21" fmla="*/ 255 h 338"/>
                <a:gd name="T22" fmla="*/ 229 w 320"/>
                <a:gd name="T23" fmla="*/ 253 h 338"/>
                <a:gd name="T24" fmla="*/ 191 w 320"/>
                <a:gd name="T25" fmla="*/ 273 h 338"/>
                <a:gd name="T26" fmla="*/ 191 w 320"/>
                <a:gd name="T27" fmla="*/ 338 h 338"/>
                <a:gd name="T28" fmla="*/ 34 w 320"/>
                <a:gd name="T29" fmla="*/ 338 h 338"/>
                <a:gd name="T30" fmla="*/ 34 w 320"/>
                <a:gd name="T31" fmla="*/ 259 h 338"/>
                <a:gd name="T32" fmla="*/ 0 w 320"/>
                <a:gd name="T33" fmla="*/ 191 h 338"/>
                <a:gd name="T34" fmla="*/ 0 w 320"/>
                <a:gd name="T35" fmla="*/ 0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20" h="338">
                  <a:moveTo>
                    <a:pt x="255" y="0"/>
                  </a:moveTo>
                  <a:cubicBezTo>
                    <a:pt x="255" y="135"/>
                    <a:pt x="255" y="135"/>
                    <a:pt x="255" y="135"/>
                  </a:cubicBezTo>
                  <a:cubicBezTo>
                    <a:pt x="256" y="120"/>
                    <a:pt x="256" y="120"/>
                    <a:pt x="256" y="120"/>
                  </a:cubicBezTo>
                  <a:cubicBezTo>
                    <a:pt x="256" y="55"/>
                    <a:pt x="256" y="55"/>
                    <a:pt x="256" y="55"/>
                  </a:cubicBezTo>
                  <a:cubicBezTo>
                    <a:pt x="256" y="29"/>
                    <a:pt x="277" y="7"/>
                    <a:pt x="304" y="7"/>
                  </a:cubicBezTo>
                  <a:cubicBezTo>
                    <a:pt x="320" y="7"/>
                    <a:pt x="320" y="7"/>
                    <a:pt x="320" y="7"/>
                  </a:cubicBezTo>
                  <a:cubicBezTo>
                    <a:pt x="320" y="7"/>
                    <a:pt x="319" y="7"/>
                    <a:pt x="320" y="7"/>
                  </a:cubicBezTo>
                  <a:cubicBezTo>
                    <a:pt x="320" y="67"/>
                    <a:pt x="320" y="67"/>
                    <a:pt x="320" y="67"/>
                  </a:cubicBezTo>
                  <a:cubicBezTo>
                    <a:pt x="320" y="67"/>
                    <a:pt x="320" y="67"/>
                    <a:pt x="320" y="67"/>
                  </a:cubicBezTo>
                  <a:cubicBezTo>
                    <a:pt x="320" y="147"/>
                    <a:pt x="320" y="147"/>
                    <a:pt x="320" y="147"/>
                  </a:cubicBezTo>
                  <a:cubicBezTo>
                    <a:pt x="229" y="255"/>
                    <a:pt x="229" y="255"/>
                    <a:pt x="229" y="255"/>
                  </a:cubicBezTo>
                  <a:cubicBezTo>
                    <a:pt x="229" y="253"/>
                    <a:pt x="229" y="253"/>
                    <a:pt x="229" y="253"/>
                  </a:cubicBezTo>
                  <a:cubicBezTo>
                    <a:pt x="218" y="262"/>
                    <a:pt x="205" y="270"/>
                    <a:pt x="191" y="273"/>
                  </a:cubicBezTo>
                  <a:cubicBezTo>
                    <a:pt x="191" y="338"/>
                    <a:pt x="191" y="338"/>
                    <a:pt x="191" y="338"/>
                  </a:cubicBezTo>
                  <a:cubicBezTo>
                    <a:pt x="34" y="338"/>
                    <a:pt x="34" y="338"/>
                    <a:pt x="34" y="338"/>
                  </a:cubicBezTo>
                  <a:cubicBezTo>
                    <a:pt x="34" y="259"/>
                    <a:pt x="34" y="259"/>
                    <a:pt x="34" y="259"/>
                  </a:cubicBezTo>
                  <a:cubicBezTo>
                    <a:pt x="13" y="244"/>
                    <a:pt x="0" y="219"/>
                    <a:pt x="0" y="19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4" name="Freeform 374"/>
            <p:cNvSpPr>
              <a:spLocks/>
            </p:cNvSpPr>
            <p:nvPr userDrawn="1"/>
          </p:nvSpPr>
          <p:spPr bwMode="auto">
            <a:xfrm>
              <a:off x="6292851" y="4565651"/>
              <a:ext cx="527050" cy="546100"/>
            </a:xfrm>
            <a:custGeom>
              <a:avLst/>
              <a:gdLst>
                <a:gd name="T0" fmla="*/ 268 w 332"/>
                <a:gd name="T1" fmla="*/ 120 h 344"/>
                <a:gd name="T2" fmla="*/ 326 w 332"/>
                <a:gd name="T3" fmla="*/ 13 h 344"/>
                <a:gd name="T4" fmla="*/ 326 w 332"/>
                <a:gd name="T5" fmla="*/ 9 h 344"/>
                <a:gd name="T6" fmla="*/ 325 w 332"/>
                <a:gd name="T7" fmla="*/ 13 h 344"/>
                <a:gd name="T8" fmla="*/ 324 w 332"/>
                <a:gd name="T9" fmla="*/ 13 h 344"/>
                <a:gd name="T10" fmla="*/ 326 w 332"/>
                <a:gd name="T11" fmla="*/ 7 h 344"/>
                <a:gd name="T12" fmla="*/ 322 w 332"/>
                <a:gd name="T13" fmla="*/ 12 h 344"/>
                <a:gd name="T14" fmla="*/ 326 w 332"/>
                <a:gd name="T15" fmla="*/ 7 h 344"/>
                <a:gd name="T16" fmla="*/ 321 w 332"/>
                <a:gd name="T17" fmla="*/ 10 h 344"/>
                <a:gd name="T18" fmla="*/ 320 w 332"/>
                <a:gd name="T19" fmla="*/ 5 h 344"/>
                <a:gd name="T20" fmla="*/ 326 w 332"/>
                <a:gd name="T21" fmla="*/ 7 h 344"/>
                <a:gd name="T22" fmla="*/ 322 w 332"/>
                <a:gd name="T23" fmla="*/ 2 h 344"/>
                <a:gd name="T24" fmla="*/ 326 w 332"/>
                <a:gd name="T25" fmla="*/ 7 h 344"/>
                <a:gd name="T26" fmla="*/ 324 w 332"/>
                <a:gd name="T27" fmla="*/ 2 h 344"/>
                <a:gd name="T28" fmla="*/ 325 w 332"/>
                <a:gd name="T29" fmla="*/ 1 h 344"/>
                <a:gd name="T30" fmla="*/ 325 w 332"/>
                <a:gd name="T31" fmla="*/ 4 h 344"/>
                <a:gd name="T32" fmla="*/ 325 w 332"/>
                <a:gd name="T33" fmla="*/ 1 h 344"/>
                <a:gd name="T34" fmla="*/ 321 w 332"/>
                <a:gd name="T35" fmla="*/ 3 h 344"/>
                <a:gd name="T36" fmla="*/ 322 w 332"/>
                <a:gd name="T37" fmla="*/ 12 h 344"/>
                <a:gd name="T38" fmla="*/ 326 w 332"/>
                <a:gd name="T39" fmla="*/ 7 h 344"/>
                <a:gd name="T40" fmla="*/ 320 w 332"/>
                <a:gd name="T41" fmla="*/ 145 h 344"/>
                <a:gd name="T42" fmla="*/ 241 w 332"/>
                <a:gd name="T43" fmla="*/ 253 h 344"/>
                <a:gd name="T44" fmla="*/ 191 w 332"/>
                <a:gd name="T45" fmla="*/ 269 h 344"/>
                <a:gd name="T46" fmla="*/ 44 w 332"/>
                <a:gd name="T47" fmla="*/ 254 h 344"/>
                <a:gd name="T48" fmla="*/ 0 w 332"/>
                <a:gd name="T49" fmla="*/ 191 h 344"/>
                <a:gd name="T50" fmla="*/ 34 w 332"/>
                <a:gd name="T51" fmla="*/ 344 h 344"/>
                <a:gd name="T52" fmla="*/ 198 w 332"/>
                <a:gd name="T53" fmla="*/ 279 h 344"/>
                <a:gd name="T54" fmla="*/ 229 w 332"/>
                <a:gd name="T55" fmla="*/ 255 h 344"/>
                <a:gd name="T56" fmla="*/ 332 w 332"/>
                <a:gd name="T57" fmla="*/ 67 h 344"/>
                <a:gd name="T58" fmla="*/ 327 w 332"/>
                <a:gd name="T59" fmla="*/ 2 h 344"/>
                <a:gd name="T60" fmla="*/ 325 w 332"/>
                <a:gd name="T61" fmla="*/ 7 h 344"/>
                <a:gd name="T62" fmla="*/ 328 w 332"/>
                <a:gd name="T63" fmla="*/ 2 h 344"/>
                <a:gd name="T64" fmla="*/ 325 w 332"/>
                <a:gd name="T65" fmla="*/ 7 h 344"/>
                <a:gd name="T66" fmla="*/ 329 w 332"/>
                <a:gd name="T67" fmla="*/ 3 h 344"/>
                <a:gd name="T68" fmla="*/ 331 w 332"/>
                <a:gd name="T69" fmla="*/ 7 h 344"/>
                <a:gd name="T70" fmla="*/ 325 w 332"/>
                <a:gd name="T71" fmla="*/ 7 h 344"/>
                <a:gd name="T72" fmla="*/ 330 w 332"/>
                <a:gd name="T73" fmla="*/ 11 h 344"/>
                <a:gd name="T74" fmla="*/ 325 w 332"/>
                <a:gd name="T75" fmla="*/ 7 h 344"/>
                <a:gd name="T76" fmla="*/ 329 w 332"/>
                <a:gd name="T77" fmla="*/ 12 h 344"/>
                <a:gd name="T78" fmla="*/ 327 w 332"/>
                <a:gd name="T79" fmla="*/ 13 h 344"/>
                <a:gd name="T80" fmla="*/ 326 w 332"/>
                <a:gd name="T81" fmla="*/ 9 h 344"/>
                <a:gd name="T82" fmla="*/ 326 w 332"/>
                <a:gd name="T83" fmla="*/ 13 h 344"/>
                <a:gd name="T84" fmla="*/ 326 w 332"/>
                <a:gd name="T85" fmla="*/ 11 h 344"/>
                <a:gd name="T86" fmla="*/ 327 w 332"/>
                <a:gd name="T87" fmla="*/ 13 h 344"/>
                <a:gd name="T88" fmla="*/ 332 w 332"/>
                <a:gd name="T89" fmla="*/ 7 h 344"/>
                <a:gd name="T90" fmla="*/ 327 w 332"/>
                <a:gd name="T91" fmla="*/ 1 h 344"/>
                <a:gd name="T92" fmla="*/ 271 w 332"/>
                <a:gd name="T93" fmla="*/ 17 h 344"/>
                <a:gd name="T94" fmla="*/ 261 w 332"/>
                <a:gd name="T95" fmla="*/ 135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32" h="344">
                  <a:moveTo>
                    <a:pt x="255" y="0"/>
                  </a:moveTo>
                  <a:cubicBezTo>
                    <a:pt x="255" y="135"/>
                    <a:pt x="255" y="135"/>
                    <a:pt x="255" y="135"/>
                  </a:cubicBezTo>
                  <a:cubicBezTo>
                    <a:pt x="267" y="136"/>
                    <a:pt x="267" y="136"/>
                    <a:pt x="267" y="136"/>
                  </a:cubicBezTo>
                  <a:cubicBezTo>
                    <a:pt x="268" y="120"/>
                    <a:pt x="268" y="120"/>
                    <a:pt x="268" y="120"/>
                  </a:cubicBezTo>
                  <a:cubicBezTo>
                    <a:pt x="268" y="55"/>
                    <a:pt x="268" y="55"/>
                    <a:pt x="268" y="55"/>
                  </a:cubicBezTo>
                  <a:cubicBezTo>
                    <a:pt x="268" y="32"/>
                    <a:pt x="286" y="13"/>
                    <a:pt x="310" y="13"/>
                  </a:cubicBezTo>
                  <a:cubicBezTo>
                    <a:pt x="326" y="13"/>
                    <a:pt x="326" y="13"/>
                    <a:pt x="326" y="13"/>
                  </a:cubicBezTo>
                  <a:cubicBezTo>
                    <a:pt x="326" y="13"/>
                    <a:pt x="326" y="13"/>
                    <a:pt x="326" y="13"/>
                  </a:cubicBezTo>
                  <a:cubicBezTo>
                    <a:pt x="326" y="9"/>
                    <a:pt x="326" y="9"/>
                    <a:pt x="326" y="9"/>
                  </a:cubicBezTo>
                  <a:cubicBezTo>
                    <a:pt x="325" y="13"/>
                    <a:pt x="325" y="13"/>
                    <a:pt x="325" y="13"/>
                  </a:cubicBezTo>
                  <a:cubicBezTo>
                    <a:pt x="326" y="13"/>
                    <a:pt x="326" y="13"/>
                    <a:pt x="326" y="13"/>
                  </a:cubicBezTo>
                  <a:cubicBezTo>
                    <a:pt x="326" y="9"/>
                    <a:pt x="326" y="9"/>
                    <a:pt x="326" y="9"/>
                  </a:cubicBezTo>
                  <a:cubicBezTo>
                    <a:pt x="325" y="13"/>
                    <a:pt x="325" y="13"/>
                    <a:pt x="325" y="13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5" y="13"/>
                    <a:pt x="325" y="13"/>
                    <a:pt x="325" y="13"/>
                  </a:cubicBezTo>
                  <a:cubicBezTo>
                    <a:pt x="325" y="13"/>
                    <a:pt x="325" y="13"/>
                    <a:pt x="325" y="13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5" y="13"/>
                    <a:pt x="325" y="13"/>
                    <a:pt x="325" y="13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4" y="13"/>
                    <a:pt x="324" y="13"/>
                    <a:pt x="324" y="13"/>
                  </a:cubicBezTo>
                  <a:cubicBezTo>
                    <a:pt x="324" y="13"/>
                    <a:pt x="325" y="13"/>
                    <a:pt x="325" y="13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4" y="13"/>
                    <a:pt x="324" y="13"/>
                    <a:pt x="324" y="13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2" y="12"/>
                    <a:pt x="322" y="12"/>
                    <a:pt x="322" y="12"/>
                  </a:cubicBezTo>
                  <a:cubicBezTo>
                    <a:pt x="323" y="13"/>
                    <a:pt x="323" y="13"/>
                    <a:pt x="324" y="13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2" y="12"/>
                    <a:pt x="322" y="12"/>
                    <a:pt x="322" y="12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1" y="10"/>
                    <a:pt x="321" y="10"/>
                    <a:pt x="321" y="10"/>
                  </a:cubicBezTo>
                  <a:cubicBezTo>
                    <a:pt x="321" y="11"/>
                    <a:pt x="322" y="12"/>
                    <a:pt x="322" y="12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1" y="10"/>
                    <a:pt x="321" y="10"/>
                    <a:pt x="321" y="10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0" y="7"/>
                    <a:pt x="320" y="7"/>
                    <a:pt x="320" y="7"/>
                  </a:cubicBezTo>
                  <a:cubicBezTo>
                    <a:pt x="320" y="8"/>
                    <a:pt x="320" y="10"/>
                    <a:pt x="321" y="10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0" y="7"/>
                    <a:pt x="320" y="7"/>
                    <a:pt x="320" y="7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0" y="5"/>
                    <a:pt x="320" y="5"/>
                    <a:pt x="320" y="5"/>
                  </a:cubicBezTo>
                  <a:cubicBezTo>
                    <a:pt x="320" y="5"/>
                    <a:pt x="320" y="6"/>
                    <a:pt x="320" y="7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0" y="5"/>
                    <a:pt x="320" y="5"/>
                    <a:pt x="320" y="5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2" y="2"/>
                    <a:pt x="322" y="2"/>
                    <a:pt x="322" y="2"/>
                  </a:cubicBezTo>
                  <a:cubicBezTo>
                    <a:pt x="322" y="3"/>
                    <a:pt x="321" y="3"/>
                    <a:pt x="320" y="5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2" y="2"/>
                    <a:pt x="322" y="2"/>
                    <a:pt x="322" y="2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4" y="2"/>
                    <a:pt x="324" y="2"/>
                    <a:pt x="324" y="2"/>
                  </a:cubicBezTo>
                  <a:cubicBezTo>
                    <a:pt x="324" y="2"/>
                    <a:pt x="323" y="2"/>
                    <a:pt x="322" y="2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4" y="2"/>
                    <a:pt x="324" y="2"/>
                    <a:pt x="324" y="2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5" y="1"/>
                    <a:pt x="325" y="1"/>
                    <a:pt x="325" y="1"/>
                  </a:cubicBezTo>
                  <a:cubicBezTo>
                    <a:pt x="324" y="1"/>
                    <a:pt x="324" y="1"/>
                    <a:pt x="324" y="2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5" y="1"/>
                    <a:pt x="325" y="1"/>
                    <a:pt x="325" y="1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5" y="1"/>
                    <a:pt x="325" y="1"/>
                    <a:pt x="325" y="1"/>
                  </a:cubicBezTo>
                  <a:cubicBezTo>
                    <a:pt x="325" y="1"/>
                    <a:pt x="325" y="1"/>
                    <a:pt x="325" y="1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5" y="1"/>
                    <a:pt x="325" y="1"/>
                    <a:pt x="325" y="1"/>
                  </a:cubicBezTo>
                  <a:cubicBezTo>
                    <a:pt x="325" y="4"/>
                    <a:pt x="325" y="4"/>
                    <a:pt x="325" y="4"/>
                  </a:cubicBezTo>
                  <a:cubicBezTo>
                    <a:pt x="325" y="1"/>
                    <a:pt x="325" y="1"/>
                    <a:pt x="325" y="1"/>
                  </a:cubicBezTo>
                  <a:cubicBezTo>
                    <a:pt x="325" y="1"/>
                    <a:pt x="325" y="1"/>
                    <a:pt x="325" y="1"/>
                  </a:cubicBezTo>
                  <a:cubicBezTo>
                    <a:pt x="325" y="4"/>
                    <a:pt x="325" y="4"/>
                    <a:pt x="325" y="4"/>
                  </a:cubicBezTo>
                  <a:cubicBezTo>
                    <a:pt x="325" y="1"/>
                    <a:pt x="325" y="1"/>
                    <a:pt x="325" y="1"/>
                  </a:cubicBezTo>
                  <a:cubicBezTo>
                    <a:pt x="325" y="1"/>
                    <a:pt x="325" y="1"/>
                    <a:pt x="325" y="1"/>
                  </a:cubicBezTo>
                  <a:cubicBezTo>
                    <a:pt x="324" y="1"/>
                    <a:pt x="324" y="1"/>
                    <a:pt x="324" y="2"/>
                  </a:cubicBezTo>
                  <a:cubicBezTo>
                    <a:pt x="324" y="2"/>
                    <a:pt x="323" y="2"/>
                    <a:pt x="323" y="2"/>
                  </a:cubicBezTo>
                  <a:cubicBezTo>
                    <a:pt x="322" y="2"/>
                    <a:pt x="322" y="2"/>
                    <a:pt x="321" y="3"/>
                  </a:cubicBezTo>
                  <a:cubicBezTo>
                    <a:pt x="321" y="4"/>
                    <a:pt x="320" y="4"/>
                    <a:pt x="320" y="5"/>
                  </a:cubicBezTo>
                  <a:cubicBezTo>
                    <a:pt x="320" y="5"/>
                    <a:pt x="319" y="6"/>
                    <a:pt x="319" y="7"/>
                  </a:cubicBezTo>
                  <a:cubicBezTo>
                    <a:pt x="319" y="8"/>
                    <a:pt x="320" y="9"/>
                    <a:pt x="320" y="10"/>
                  </a:cubicBezTo>
                  <a:cubicBezTo>
                    <a:pt x="321" y="12"/>
                    <a:pt x="322" y="12"/>
                    <a:pt x="322" y="12"/>
                  </a:cubicBezTo>
                  <a:cubicBezTo>
                    <a:pt x="323" y="13"/>
                    <a:pt x="323" y="13"/>
                    <a:pt x="324" y="13"/>
                  </a:cubicBezTo>
                  <a:cubicBezTo>
                    <a:pt x="324" y="13"/>
                    <a:pt x="324" y="13"/>
                    <a:pt x="325" y="13"/>
                  </a:cubicBezTo>
                  <a:cubicBezTo>
                    <a:pt x="325" y="13"/>
                    <a:pt x="325" y="13"/>
                    <a:pt x="325" y="13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0" y="7"/>
                    <a:pt x="320" y="7"/>
                    <a:pt x="320" y="7"/>
                  </a:cubicBezTo>
                  <a:cubicBezTo>
                    <a:pt x="320" y="67"/>
                    <a:pt x="320" y="67"/>
                    <a:pt x="320" y="67"/>
                  </a:cubicBezTo>
                  <a:cubicBezTo>
                    <a:pt x="320" y="67"/>
                    <a:pt x="320" y="67"/>
                    <a:pt x="320" y="67"/>
                  </a:cubicBezTo>
                  <a:cubicBezTo>
                    <a:pt x="320" y="145"/>
                    <a:pt x="320" y="145"/>
                    <a:pt x="320" y="145"/>
                  </a:cubicBezTo>
                  <a:cubicBezTo>
                    <a:pt x="230" y="251"/>
                    <a:pt x="230" y="251"/>
                    <a:pt x="230" y="251"/>
                  </a:cubicBezTo>
                  <a:cubicBezTo>
                    <a:pt x="235" y="255"/>
                    <a:pt x="235" y="255"/>
                    <a:pt x="235" y="255"/>
                  </a:cubicBezTo>
                  <a:cubicBezTo>
                    <a:pt x="241" y="255"/>
                    <a:pt x="241" y="255"/>
                    <a:pt x="241" y="255"/>
                  </a:cubicBezTo>
                  <a:cubicBezTo>
                    <a:pt x="241" y="253"/>
                    <a:pt x="241" y="253"/>
                    <a:pt x="241" y="253"/>
                  </a:cubicBezTo>
                  <a:cubicBezTo>
                    <a:pt x="241" y="239"/>
                    <a:pt x="241" y="239"/>
                    <a:pt x="241" y="239"/>
                  </a:cubicBezTo>
                  <a:cubicBezTo>
                    <a:pt x="231" y="248"/>
                    <a:pt x="231" y="248"/>
                    <a:pt x="231" y="248"/>
                  </a:cubicBezTo>
                  <a:cubicBezTo>
                    <a:pt x="221" y="257"/>
                    <a:pt x="209" y="264"/>
                    <a:pt x="195" y="267"/>
                  </a:cubicBezTo>
                  <a:cubicBezTo>
                    <a:pt x="191" y="269"/>
                    <a:pt x="191" y="269"/>
                    <a:pt x="191" y="269"/>
                  </a:cubicBezTo>
                  <a:cubicBezTo>
                    <a:pt x="191" y="332"/>
                    <a:pt x="191" y="332"/>
                    <a:pt x="191" y="332"/>
                  </a:cubicBezTo>
                  <a:cubicBezTo>
                    <a:pt x="46" y="332"/>
                    <a:pt x="46" y="332"/>
                    <a:pt x="46" y="332"/>
                  </a:cubicBezTo>
                  <a:cubicBezTo>
                    <a:pt x="46" y="256"/>
                    <a:pt x="46" y="256"/>
                    <a:pt x="46" y="256"/>
                  </a:cubicBezTo>
                  <a:cubicBezTo>
                    <a:pt x="44" y="254"/>
                    <a:pt x="44" y="254"/>
                    <a:pt x="44" y="254"/>
                  </a:cubicBezTo>
                  <a:cubicBezTo>
                    <a:pt x="24" y="240"/>
                    <a:pt x="12" y="217"/>
                    <a:pt x="12" y="191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91"/>
                    <a:pt x="0" y="191"/>
                    <a:pt x="0" y="191"/>
                  </a:cubicBezTo>
                  <a:cubicBezTo>
                    <a:pt x="0" y="221"/>
                    <a:pt x="14" y="247"/>
                    <a:pt x="36" y="264"/>
                  </a:cubicBezTo>
                  <a:cubicBezTo>
                    <a:pt x="40" y="259"/>
                    <a:pt x="40" y="259"/>
                    <a:pt x="40" y="259"/>
                  </a:cubicBezTo>
                  <a:cubicBezTo>
                    <a:pt x="34" y="259"/>
                    <a:pt x="34" y="259"/>
                    <a:pt x="34" y="259"/>
                  </a:cubicBezTo>
                  <a:cubicBezTo>
                    <a:pt x="34" y="344"/>
                    <a:pt x="34" y="344"/>
                    <a:pt x="34" y="344"/>
                  </a:cubicBezTo>
                  <a:cubicBezTo>
                    <a:pt x="203" y="344"/>
                    <a:pt x="203" y="344"/>
                    <a:pt x="203" y="344"/>
                  </a:cubicBezTo>
                  <a:cubicBezTo>
                    <a:pt x="203" y="273"/>
                    <a:pt x="203" y="273"/>
                    <a:pt x="203" y="273"/>
                  </a:cubicBezTo>
                  <a:cubicBezTo>
                    <a:pt x="197" y="273"/>
                    <a:pt x="197" y="273"/>
                    <a:pt x="197" y="273"/>
                  </a:cubicBezTo>
                  <a:cubicBezTo>
                    <a:pt x="198" y="279"/>
                    <a:pt x="198" y="279"/>
                    <a:pt x="198" y="279"/>
                  </a:cubicBezTo>
                  <a:cubicBezTo>
                    <a:pt x="214" y="275"/>
                    <a:pt x="228" y="268"/>
                    <a:pt x="239" y="257"/>
                  </a:cubicBezTo>
                  <a:cubicBezTo>
                    <a:pt x="235" y="253"/>
                    <a:pt x="235" y="253"/>
                    <a:pt x="235" y="253"/>
                  </a:cubicBezTo>
                  <a:cubicBezTo>
                    <a:pt x="229" y="253"/>
                    <a:pt x="229" y="253"/>
                    <a:pt x="229" y="253"/>
                  </a:cubicBezTo>
                  <a:cubicBezTo>
                    <a:pt x="229" y="255"/>
                    <a:pt x="229" y="255"/>
                    <a:pt x="229" y="255"/>
                  </a:cubicBezTo>
                  <a:cubicBezTo>
                    <a:pt x="229" y="271"/>
                    <a:pt x="229" y="271"/>
                    <a:pt x="229" y="271"/>
                  </a:cubicBezTo>
                  <a:cubicBezTo>
                    <a:pt x="332" y="149"/>
                    <a:pt x="332" y="149"/>
                    <a:pt x="332" y="149"/>
                  </a:cubicBezTo>
                  <a:cubicBezTo>
                    <a:pt x="332" y="67"/>
                    <a:pt x="332" y="67"/>
                    <a:pt x="332" y="67"/>
                  </a:cubicBezTo>
                  <a:cubicBezTo>
                    <a:pt x="332" y="67"/>
                    <a:pt x="332" y="67"/>
                    <a:pt x="332" y="67"/>
                  </a:cubicBezTo>
                  <a:cubicBezTo>
                    <a:pt x="332" y="2"/>
                    <a:pt x="332" y="2"/>
                    <a:pt x="332" y="2"/>
                  </a:cubicBezTo>
                  <a:cubicBezTo>
                    <a:pt x="326" y="1"/>
                    <a:pt x="326" y="1"/>
                    <a:pt x="326" y="1"/>
                  </a:cubicBezTo>
                  <a:cubicBezTo>
                    <a:pt x="326" y="6"/>
                    <a:pt x="326" y="6"/>
                    <a:pt x="326" y="6"/>
                  </a:cubicBezTo>
                  <a:cubicBezTo>
                    <a:pt x="327" y="2"/>
                    <a:pt x="327" y="2"/>
                    <a:pt x="327" y="2"/>
                  </a:cubicBezTo>
                  <a:cubicBezTo>
                    <a:pt x="326" y="1"/>
                    <a:pt x="326" y="1"/>
                    <a:pt x="326" y="1"/>
                  </a:cubicBezTo>
                  <a:cubicBezTo>
                    <a:pt x="326" y="6"/>
                    <a:pt x="326" y="6"/>
                    <a:pt x="326" y="6"/>
                  </a:cubicBezTo>
                  <a:cubicBezTo>
                    <a:pt x="327" y="2"/>
                    <a:pt x="327" y="2"/>
                    <a:pt x="327" y="2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28" y="2"/>
                    <a:pt x="328" y="2"/>
                    <a:pt x="328" y="2"/>
                  </a:cubicBezTo>
                  <a:cubicBezTo>
                    <a:pt x="327" y="2"/>
                    <a:pt x="327" y="2"/>
                    <a:pt x="327" y="2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28" y="2"/>
                    <a:pt x="328" y="2"/>
                    <a:pt x="328" y="2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29" y="3"/>
                    <a:pt x="329" y="3"/>
                    <a:pt x="329" y="3"/>
                  </a:cubicBezTo>
                  <a:cubicBezTo>
                    <a:pt x="329" y="2"/>
                    <a:pt x="328" y="2"/>
                    <a:pt x="328" y="2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29" y="3"/>
                    <a:pt x="329" y="3"/>
                    <a:pt x="329" y="3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31" y="5"/>
                    <a:pt x="331" y="5"/>
                    <a:pt x="331" y="5"/>
                  </a:cubicBezTo>
                  <a:cubicBezTo>
                    <a:pt x="330" y="4"/>
                    <a:pt x="330" y="3"/>
                    <a:pt x="329" y="3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31" y="5"/>
                    <a:pt x="331" y="5"/>
                    <a:pt x="331" y="5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31" y="7"/>
                    <a:pt x="331" y="7"/>
                    <a:pt x="331" y="7"/>
                  </a:cubicBezTo>
                  <a:cubicBezTo>
                    <a:pt x="331" y="6"/>
                    <a:pt x="331" y="5"/>
                    <a:pt x="331" y="5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31" y="7"/>
                    <a:pt x="331" y="7"/>
                    <a:pt x="331" y="7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30" y="11"/>
                    <a:pt x="330" y="11"/>
                    <a:pt x="330" y="11"/>
                  </a:cubicBezTo>
                  <a:cubicBezTo>
                    <a:pt x="331" y="10"/>
                    <a:pt x="331" y="9"/>
                    <a:pt x="331" y="7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30" y="11"/>
                    <a:pt x="330" y="11"/>
                    <a:pt x="330" y="11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29" y="12"/>
                    <a:pt x="329" y="12"/>
                    <a:pt x="329" y="12"/>
                  </a:cubicBezTo>
                  <a:cubicBezTo>
                    <a:pt x="329" y="12"/>
                    <a:pt x="330" y="12"/>
                    <a:pt x="330" y="11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29" y="12"/>
                    <a:pt x="329" y="12"/>
                    <a:pt x="329" y="12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27" y="13"/>
                    <a:pt x="327" y="13"/>
                    <a:pt x="327" y="13"/>
                  </a:cubicBezTo>
                  <a:cubicBezTo>
                    <a:pt x="328" y="13"/>
                    <a:pt x="328" y="13"/>
                    <a:pt x="329" y="12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27" y="13"/>
                    <a:pt x="327" y="13"/>
                    <a:pt x="327" y="13"/>
                  </a:cubicBezTo>
                  <a:cubicBezTo>
                    <a:pt x="325" y="8"/>
                    <a:pt x="325" y="8"/>
                    <a:pt x="325" y="8"/>
                  </a:cubicBezTo>
                  <a:cubicBezTo>
                    <a:pt x="327" y="13"/>
                    <a:pt x="327" y="13"/>
                    <a:pt x="327" y="13"/>
                  </a:cubicBezTo>
                  <a:cubicBezTo>
                    <a:pt x="327" y="13"/>
                    <a:pt x="327" y="13"/>
                    <a:pt x="327" y="13"/>
                  </a:cubicBezTo>
                  <a:cubicBezTo>
                    <a:pt x="325" y="8"/>
                    <a:pt x="325" y="8"/>
                    <a:pt x="325" y="8"/>
                  </a:cubicBezTo>
                  <a:cubicBezTo>
                    <a:pt x="327" y="13"/>
                    <a:pt x="327" y="13"/>
                    <a:pt x="327" y="13"/>
                  </a:cubicBezTo>
                  <a:cubicBezTo>
                    <a:pt x="326" y="9"/>
                    <a:pt x="326" y="9"/>
                    <a:pt x="326" y="9"/>
                  </a:cubicBezTo>
                  <a:cubicBezTo>
                    <a:pt x="326" y="13"/>
                    <a:pt x="326" y="13"/>
                    <a:pt x="326" y="13"/>
                  </a:cubicBezTo>
                  <a:cubicBezTo>
                    <a:pt x="327" y="13"/>
                    <a:pt x="327" y="13"/>
                    <a:pt x="327" y="13"/>
                  </a:cubicBezTo>
                  <a:cubicBezTo>
                    <a:pt x="326" y="9"/>
                    <a:pt x="326" y="9"/>
                    <a:pt x="326" y="9"/>
                  </a:cubicBezTo>
                  <a:cubicBezTo>
                    <a:pt x="326" y="13"/>
                    <a:pt x="326" y="13"/>
                    <a:pt x="326" y="13"/>
                  </a:cubicBezTo>
                  <a:cubicBezTo>
                    <a:pt x="326" y="11"/>
                    <a:pt x="326" y="11"/>
                    <a:pt x="326" y="11"/>
                  </a:cubicBezTo>
                  <a:cubicBezTo>
                    <a:pt x="326" y="13"/>
                    <a:pt x="326" y="13"/>
                    <a:pt x="326" y="13"/>
                  </a:cubicBezTo>
                  <a:cubicBezTo>
                    <a:pt x="326" y="13"/>
                    <a:pt x="326" y="13"/>
                    <a:pt x="326" y="13"/>
                  </a:cubicBezTo>
                  <a:cubicBezTo>
                    <a:pt x="326" y="11"/>
                    <a:pt x="326" y="11"/>
                    <a:pt x="326" y="11"/>
                  </a:cubicBezTo>
                  <a:cubicBezTo>
                    <a:pt x="326" y="13"/>
                    <a:pt x="326" y="13"/>
                    <a:pt x="326" y="13"/>
                  </a:cubicBezTo>
                  <a:cubicBezTo>
                    <a:pt x="326" y="13"/>
                    <a:pt x="326" y="13"/>
                    <a:pt x="326" y="13"/>
                  </a:cubicBezTo>
                  <a:cubicBezTo>
                    <a:pt x="327" y="13"/>
                    <a:pt x="327" y="13"/>
                    <a:pt x="327" y="13"/>
                  </a:cubicBezTo>
                  <a:cubicBezTo>
                    <a:pt x="327" y="13"/>
                    <a:pt x="327" y="13"/>
                    <a:pt x="327" y="13"/>
                  </a:cubicBezTo>
                  <a:cubicBezTo>
                    <a:pt x="328" y="13"/>
                    <a:pt x="328" y="13"/>
                    <a:pt x="329" y="13"/>
                  </a:cubicBezTo>
                  <a:cubicBezTo>
                    <a:pt x="329" y="12"/>
                    <a:pt x="329" y="12"/>
                    <a:pt x="330" y="11"/>
                  </a:cubicBezTo>
                  <a:cubicBezTo>
                    <a:pt x="330" y="11"/>
                    <a:pt x="331" y="11"/>
                    <a:pt x="331" y="10"/>
                  </a:cubicBezTo>
                  <a:cubicBezTo>
                    <a:pt x="331" y="9"/>
                    <a:pt x="332" y="8"/>
                    <a:pt x="332" y="7"/>
                  </a:cubicBezTo>
                  <a:cubicBezTo>
                    <a:pt x="332" y="6"/>
                    <a:pt x="331" y="4"/>
                    <a:pt x="330" y="4"/>
                  </a:cubicBezTo>
                  <a:cubicBezTo>
                    <a:pt x="330" y="3"/>
                    <a:pt x="329" y="2"/>
                    <a:pt x="329" y="2"/>
                  </a:cubicBezTo>
                  <a:cubicBezTo>
                    <a:pt x="328" y="2"/>
                    <a:pt x="328" y="2"/>
                    <a:pt x="327" y="2"/>
                  </a:cubicBezTo>
                  <a:cubicBezTo>
                    <a:pt x="327" y="1"/>
                    <a:pt x="327" y="1"/>
                    <a:pt x="327" y="1"/>
                  </a:cubicBezTo>
                  <a:cubicBezTo>
                    <a:pt x="326" y="1"/>
                    <a:pt x="326" y="1"/>
                    <a:pt x="326" y="1"/>
                  </a:cubicBezTo>
                  <a:cubicBezTo>
                    <a:pt x="326" y="1"/>
                    <a:pt x="326" y="1"/>
                    <a:pt x="326" y="1"/>
                  </a:cubicBezTo>
                  <a:cubicBezTo>
                    <a:pt x="310" y="1"/>
                    <a:pt x="310" y="1"/>
                    <a:pt x="310" y="1"/>
                  </a:cubicBezTo>
                  <a:cubicBezTo>
                    <a:pt x="295" y="1"/>
                    <a:pt x="281" y="7"/>
                    <a:pt x="271" y="17"/>
                  </a:cubicBezTo>
                  <a:cubicBezTo>
                    <a:pt x="262" y="27"/>
                    <a:pt x="256" y="40"/>
                    <a:pt x="256" y="55"/>
                  </a:cubicBezTo>
                  <a:cubicBezTo>
                    <a:pt x="256" y="120"/>
                    <a:pt x="256" y="120"/>
                    <a:pt x="256" y="120"/>
                  </a:cubicBezTo>
                  <a:cubicBezTo>
                    <a:pt x="255" y="135"/>
                    <a:pt x="255" y="135"/>
                    <a:pt x="255" y="135"/>
                  </a:cubicBezTo>
                  <a:cubicBezTo>
                    <a:pt x="261" y="135"/>
                    <a:pt x="261" y="135"/>
                    <a:pt x="261" y="135"/>
                  </a:cubicBezTo>
                  <a:cubicBezTo>
                    <a:pt x="267" y="135"/>
                    <a:pt x="267" y="135"/>
                    <a:pt x="267" y="135"/>
                  </a:cubicBezTo>
                  <a:cubicBezTo>
                    <a:pt x="267" y="0"/>
                    <a:pt x="267" y="0"/>
                    <a:pt x="267" y="0"/>
                  </a:cubicBezTo>
                  <a:cubicBezTo>
                    <a:pt x="255" y="0"/>
                    <a:pt x="255" y="0"/>
                    <a:pt x="255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5" name="Rectangle 375"/>
            <p:cNvSpPr>
              <a:spLocks noChangeArrowheads="1"/>
            </p:cNvSpPr>
            <p:nvPr userDrawn="1"/>
          </p:nvSpPr>
          <p:spPr bwMode="auto">
            <a:xfrm>
              <a:off x="6254751" y="4972051"/>
              <a:ext cx="449263" cy="1127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6" name="Freeform 376"/>
            <p:cNvSpPr>
              <a:spLocks/>
            </p:cNvSpPr>
            <p:nvPr userDrawn="1"/>
          </p:nvSpPr>
          <p:spPr bwMode="auto">
            <a:xfrm>
              <a:off x="6254751" y="4972051"/>
              <a:ext cx="449263" cy="112713"/>
            </a:xfrm>
            <a:custGeom>
              <a:avLst/>
              <a:gdLst>
                <a:gd name="T0" fmla="*/ 0 w 283"/>
                <a:gd name="T1" fmla="*/ 71 h 71"/>
                <a:gd name="T2" fmla="*/ 0 w 283"/>
                <a:gd name="T3" fmla="*/ 0 h 71"/>
                <a:gd name="T4" fmla="*/ 283 w 283"/>
                <a:gd name="T5" fmla="*/ 0 h 71"/>
                <a:gd name="T6" fmla="*/ 283 w 283"/>
                <a:gd name="T7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3" h="71">
                  <a:moveTo>
                    <a:pt x="0" y="71"/>
                  </a:moveTo>
                  <a:lnTo>
                    <a:pt x="0" y="0"/>
                  </a:lnTo>
                  <a:lnTo>
                    <a:pt x="283" y="0"/>
                  </a:lnTo>
                  <a:lnTo>
                    <a:pt x="283" y="7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7" name="Freeform 377"/>
            <p:cNvSpPr>
              <a:spLocks/>
            </p:cNvSpPr>
            <p:nvPr userDrawn="1"/>
          </p:nvSpPr>
          <p:spPr bwMode="auto">
            <a:xfrm>
              <a:off x="6245226" y="4962526"/>
              <a:ext cx="468313" cy="122238"/>
            </a:xfrm>
            <a:custGeom>
              <a:avLst/>
              <a:gdLst>
                <a:gd name="T0" fmla="*/ 12 w 295"/>
                <a:gd name="T1" fmla="*/ 77 h 77"/>
                <a:gd name="T2" fmla="*/ 12 w 295"/>
                <a:gd name="T3" fmla="*/ 12 h 77"/>
                <a:gd name="T4" fmla="*/ 283 w 295"/>
                <a:gd name="T5" fmla="*/ 12 h 77"/>
                <a:gd name="T6" fmla="*/ 283 w 295"/>
                <a:gd name="T7" fmla="*/ 77 h 77"/>
                <a:gd name="T8" fmla="*/ 295 w 295"/>
                <a:gd name="T9" fmla="*/ 77 h 77"/>
                <a:gd name="T10" fmla="*/ 295 w 295"/>
                <a:gd name="T11" fmla="*/ 0 h 77"/>
                <a:gd name="T12" fmla="*/ 0 w 295"/>
                <a:gd name="T13" fmla="*/ 0 h 77"/>
                <a:gd name="T14" fmla="*/ 0 w 295"/>
                <a:gd name="T15" fmla="*/ 77 h 77"/>
                <a:gd name="T16" fmla="*/ 12 w 295"/>
                <a:gd name="T17" fmla="*/ 77 h 77"/>
                <a:gd name="T18" fmla="*/ 12 w 295"/>
                <a:gd name="T19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5" h="77">
                  <a:moveTo>
                    <a:pt x="12" y="77"/>
                  </a:moveTo>
                  <a:lnTo>
                    <a:pt x="12" y="12"/>
                  </a:lnTo>
                  <a:lnTo>
                    <a:pt x="283" y="12"/>
                  </a:lnTo>
                  <a:lnTo>
                    <a:pt x="283" y="77"/>
                  </a:lnTo>
                  <a:lnTo>
                    <a:pt x="295" y="77"/>
                  </a:lnTo>
                  <a:lnTo>
                    <a:pt x="295" y="0"/>
                  </a:lnTo>
                  <a:lnTo>
                    <a:pt x="0" y="0"/>
                  </a:lnTo>
                  <a:lnTo>
                    <a:pt x="0" y="77"/>
                  </a:lnTo>
                  <a:lnTo>
                    <a:pt x="12" y="77"/>
                  </a:lnTo>
                  <a:lnTo>
                    <a:pt x="12" y="77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8" name="Rectangle 378"/>
            <p:cNvSpPr>
              <a:spLocks noChangeArrowheads="1"/>
            </p:cNvSpPr>
            <p:nvPr userDrawn="1"/>
          </p:nvSpPr>
          <p:spPr bwMode="auto">
            <a:xfrm>
              <a:off x="6207126" y="5049838"/>
              <a:ext cx="506413" cy="103663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9" name="Freeform 379"/>
            <p:cNvSpPr>
              <a:spLocks/>
            </p:cNvSpPr>
            <p:nvPr userDrawn="1"/>
          </p:nvSpPr>
          <p:spPr bwMode="auto">
            <a:xfrm>
              <a:off x="6207126" y="5049838"/>
              <a:ext cx="506413" cy="1036638"/>
            </a:xfrm>
            <a:custGeom>
              <a:avLst/>
              <a:gdLst>
                <a:gd name="T0" fmla="*/ 0 w 319"/>
                <a:gd name="T1" fmla="*/ 653 h 653"/>
                <a:gd name="T2" fmla="*/ 0 w 319"/>
                <a:gd name="T3" fmla="*/ 0 h 653"/>
                <a:gd name="T4" fmla="*/ 319 w 319"/>
                <a:gd name="T5" fmla="*/ 0 h 653"/>
                <a:gd name="T6" fmla="*/ 319 w 319"/>
                <a:gd name="T7" fmla="*/ 653 h 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9" h="653">
                  <a:moveTo>
                    <a:pt x="0" y="653"/>
                  </a:moveTo>
                  <a:lnTo>
                    <a:pt x="0" y="0"/>
                  </a:lnTo>
                  <a:lnTo>
                    <a:pt x="319" y="0"/>
                  </a:lnTo>
                  <a:lnTo>
                    <a:pt x="319" y="65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0" name="Rectangle 380"/>
            <p:cNvSpPr>
              <a:spLocks noChangeArrowheads="1"/>
            </p:cNvSpPr>
            <p:nvPr userDrawn="1"/>
          </p:nvSpPr>
          <p:spPr bwMode="auto">
            <a:xfrm>
              <a:off x="6207126" y="5049838"/>
              <a:ext cx="249238" cy="103663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1" name="Freeform 381"/>
            <p:cNvSpPr>
              <a:spLocks/>
            </p:cNvSpPr>
            <p:nvPr userDrawn="1"/>
          </p:nvSpPr>
          <p:spPr bwMode="auto">
            <a:xfrm>
              <a:off x="6207126" y="5049838"/>
              <a:ext cx="249238" cy="1036638"/>
            </a:xfrm>
            <a:custGeom>
              <a:avLst/>
              <a:gdLst>
                <a:gd name="T0" fmla="*/ 0 w 157"/>
                <a:gd name="T1" fmla="*/ 653 h 653"/>
                <a:gd name="T2" fmla="*/ 0 w 157"/>
                <a:gd name="T3" fmla="*/ 0 h 653"/>
                <a:gd name="T4" fmla="*/ 157 w 157"/>
                <a:gd name="T5" fmla="*/ 0 h 653"/>
                <a:gd name="T6" fmla="*/ 157 w 157"/>
                <a:gd name="T7" fmla="*/ 653 h 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7" h="653">
                  <a:moveTo>
                    <a:pt x="0" y="653"/>
                  </a:moveTo>
                  <a:lnTo>
                    <a:pt x="0" y="0"/>
                  </a:lnTo>
                  <a:lnTo>
                    <a:pt x="157" y="0"/>
                  </a:lnTo>
                  <a:lnTo>
                    <a:pt x="157" y="65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2" name="Freeform 382"/>
            <p:cNvSpPr>
              <a:spLocks/>
            </p:cNvSpPr>
            <p:nvPr userDrawn="1"/>
          </p:nvSpPr>
          <p:spPr bwMode="auto">
            <a:xfrm>
              <a:off x="6197601" y="5040313"/>
              <a:ext cx="525463" cy="1046163"/>
            </a:xfrm>
            <a:custGeom>
              <a:avLst/>
              <a:gdLst>
                <a:gd name="T0" fmla="*/ 12 w 331"/>
                <a:gd name="T1" fmla="*/ 659 h 659"/>
                <a:gd name="T2" fmla="*/ 12 w 331"/>
                <a:gd name="T3" fmla="*/ 12 h 659"/>
                <a:gd name="T4" fmla="*/ 319 w 331"/>
                <a:gd name="T5" fmla="*/ 12 h 659"/>
                <a:gd name="T6" fmla="*/ 319 w 331"/>
                <a:gd name="T7" fmla="*/ 659 h 659"/>
                <a:gd name="T8" fmla="*/ 331 w 331"/>
                <a:gd name="T9" fmla="*/ 659 h 659"/>
                <a:gd name="T10" fmla="*/ 331 w 331"/>
                <a:gd name="T11" fmla="*/ 0 h 659"/>
                <a:gd name="T12" fmla="*/ 0 w 331"/>
                <a:gd name="T13" fmla="*/ 0 h 659"/>
                <a:gd name="T14" fmla="*/ 0 w 331"/>
                <a:gd name="T15" fmla="*/ 659 h 659"/>
                <a:gd name="T16" fmla="*/ 12 w 331"/>
                <a:gd name="T17" fmla="*/ 659 h 659"/>
                <a:gd name="T18" fmla="*/ 12 w 331"/>
                <a:gd name="T19" fmla="*/ 659 h 6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1" h="659">
                  <a:moveTo>
                    <a:pt x="12" y="659"/>
                  </a:moveTo>
                  <a:lnTo>
                    <a:pt x="12" y="12"/>
                  </a:lnTo>
                  <a:lnTo>
                    <a:pt x="319" y="12"/>
                  </a:lnTo>
                  <a:lnTo>
                    <a:pt x="319" y="659"/>
                  </a:lnTo>
                  <a:lnTo>
                    <a:pt x="331" y="659"/>
                  </a:lnTo>
                  <a:lnTo>
                    <a:pt x="331" y="0"/>
                  </a:lnTo>
                  <a:lnTo>
                    <a:pt x="0" y="0"/>
                  </a:lnTo>
                  <a:lnTo>
                    <a:pt x="0" y="659"/>
                  </a:lnTo>
                  <a:lnTo>
                    <a:pt x="12" y="659"/>
                  </a:lnTo>
                  <a:lnTo>
                    <a:pt x="12" y="659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3" name="Freeform 383"/>
            <p:cNvSpPr>
              <a:spLocks/>
            </p:cNvSpPr>
            <p:nvPr userDrawn="1"/>
          </p:nvSpPr>
          <p:spPr bwMode="auto">
            <a:xfrm>
              <a:off x="6302376" y="4337051"/>
              <a:ext cx="100013" cy="230188"/>
            </a:xfrm>
            <a:custGeom>
              <a:avLst/>
              <a:gdLst>
                <a:gd name="T0" fmla="*/ 0 w 63"/>
                <a:gd name="T1" fmla="*/ 145 h 145"/>
                <a:gd name="T2" fmla="*/ 0 w 63"/>
                <a:gd name="T3" fmla="*/ 32 h 145"/>
                <a:gd name="T4" fmla="*/ 32 w 63"/>
                <a:gd name="T5" fmla="*/ 0 h 145"/>
                <a:gd name="T6" fmla="*/ 63 w 63"/>
                <a:gd name="T7" fmla="*/ 32 h 145"/>
                <a:gd name="T8" fmla="*/ 63 w 63"/>
                <a:gd name="T9" fmla="*/ 14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145">
                  <a:moveTo>
                    <a:pt x="0" y="145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3" y="14"/>
                    <a:pt x="63" y="32"/>
                  </a:cubicBezTo>
                  <a:cubicBezTo>
                    <a:pt x="63" y="145"/>
                    <a:pt x="63" y="145"/>
                    <a:pt x="63" y="145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4" name="Freeform 384"/>
            <p:cNvSpPr>
              <a:spLocks/>
            </p:cNvSpPr>
            <p:nvPr userDrawn="1"/>
          </p:nvSpPr>
          <p:spPr bwMode="auto">
            <a:xfrm>
              <a:off x="6292851" y="4327526"/>
              <a:ext cx="119063" cy="239713"/>
            </a:xfrm>
            <a:custGeom>
              <a:avLst/>
              <a:gdLst>
                <a:gd name="T0" fmla="*/ 12 w 75"/>
                <a:gd name="T1" fmla="*/ 151 h 151"/>
                <a:gd name="T2" fmla="*/ 12 w 75"/>
                <a:gd name="T3" fmla="*/ 38 h 151"/>
                <a:gd name="T4" fmla="*/ 20 w 75"/>
                <a:gd name="T5" fmla="*/ 20 h 151"/>
                <a:gd name="T6" fmla="*/ 38 w 75"/>
                <a:gd name="T7" fmla="*/ 12 h 151"/>
                <a:gd name="T8" fmla="*/ 55 w 75"/>
                <a:gd name="T9" fmla="*/ 20 h 151"/>
                <a:gd name="T10" fmla="*/ 63 w 75"/>
                <a:gd name="T11" fmla="*/ 38 h 151"/>
                <a:gd name="T12" fmla="*/ 63 w 75"/>
                <a:gd name="T13" fmla="*/ 151 h 151"/>
                <a:gd name="T14" fmla="*/ 75 w 75"/>
                <a:gd name="T15" fmla="*/ 151 h 151"/>
                <a:gd name="T16" fmla="*/ 75 w 75"/>
                <a:gd name="T17" fmla="*/ 38 h 151"/>
                <a:gd name="T18" fmla="*/ 38 w 75"/>
                <a:gd name="T19" fmla="*/ 0 h 151"/>
                <a:gd name="T20" fmla="*/ 0 w 75"/>
                <a:gd name="T21" fmla="*/ 38 h 151"/>
                <a:gd name="T22" fmla="*/ 0 w 75"/>
                <a:gd name="T23" fmla="*/ 151 h 151"/>
                <a:gd name="T24" fmla="*/ 12 w 75"/>
                <a:gd name="T25" fmla="*/ 15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5" h="151">
                  <a:moveTo>
                    <a:pt x="12" y="151"/>
                  </a:moveTo>
                  <a:cubicBezTo>
                    <a:pt x="12" y="38"/>
                    <a:pt x="12" y="38"/>
                    <a:pt x="12" y="38"/>
                  </a:cubicBezTo>
                  <a:cubicBezTo>
                    <a:pt x="12" y="31"/>
                    <a:pt x="15" y="24"/>
                    <a:pt x="20" y="20"/>
                  </a:cubicBezTo>
                  <a:cubicBezTo>
                    <a:pt x="24" y="15"/>
                    <a:pt x="30" y="12"/>
                    <a:pt x="38" y="12"/>
                  </a:cubicBezTo>
                  <a:cubicBezTo>
                    <a:pt x="45" y="12"/>
                    <a:pt x="51" y="15"/>
                    <a:pt x="55" y="20"/>
                  </a:cubicBezTo>
                  <a:cubicBezTo>
                    <a:pt x="60" y="24"/>
                    <a:pt x="63" y="31"/>
                    <a:pt x="63" y="38"/>
                  </a:cubicBezTo>
                  <a:cubicBezTo>
                    <a:pt x="63" y="151"/>
                    <a:pt x="63" y="151"/>
                    <a:pt x="63" y="151"/>
                  </a:cubicBezTo>
                  <a:cubicBezTo>
                    <a:pt x="75" y="151"/>
                    <a:pt x="75" y="151"/>
                    <a:pt x="75" y="151"/>
                  </a:cubicBezTo>
                  <a:cubicBezTo>
                    <a:pt x="75" y="38"/>
                    <a:pt x="75" y="38"/>
                    <a:pt x="75" y="38"/>
                  </a:cubicBezTo>
                  <a:cubicBezTo>
                    <a:pt x="75" y="17"/>
                    <a:pt x="58" y="0"/>
                    <a:pt x="38" y="0"/>
                  </a:cubicBezTo>
                  <a:cubicBezTo>
                    <a:pt x="17" y="0"/>
                    <a:pt x="0" y="17"/>
                    <a:pt x="0" y="38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12" y="151"/>
                    <a:pt x="12" y="151"/>
                    <a:pt x="12" y="151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5" name="Freeform 385"/>
            <p:cNvSpPr>
              <a:spLocks/>
            </p:cNvSpPr>
            <p:nvPr userDrawn="1"/>
          </p:nvSpPr>
          <p:spPr bwMode="auto">
            <a:xfrm>
              <a:off x="6403976" y="4229101"/>
              <a:ext cx="100013" cy="338138"/>
            </a:xfrm>
            <a:custGeom>
              <a:avLst/>
              <a:gdLst>
                <a:gd name="T0" fmla="*/ 0 w 63"/>
                <a:gd name="T1" fmla="*/ 213 h 213"/>
                <a:gd name="T2" fmla="*/ 0 w 63"/>
                <a:gd name="T3" fmla="*/ 31 h 213"/>
                <a:gd name="T4" fmla="*/ 31 w 63"/>
                <a:gd name="T5" fmla="*/ 0 h 213"/>
                <a:gd name="T6" fmla="*/ 63 w 63"/>
                <a:gd name="T7" fmla="*/ 31 h 213"/>
                <a:gd name="T8" fmla="*/ 63 w 63"/>
                <a:gd name="T9" fmla="*/ 213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213">
                  <a:moveTo>
                    <a:pt x="0" y="213"/>
                  </a:moveTo>
                  <a:cubicBezTo>
                    <a:pt x="0" y="31"/>
                    <a:pt x="0" y="31"/>
                    <a:pt x="0" y="31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49" y="0"/>
                    <a:pt x="63" y="14"/>
                    <a:pt x="63" y="31"/>
                  </a:cubicBezTo>
                  <a:cubicBezTo>
                    <a:pt x="63" y="213"/>
                    <a:pt x="63" y="213"/>
                    <a:pt x="63" y="21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6" name="Freeform 386"/>
            <p:cNvSpPr>
              <a:spLocks/>
            </p:cNvSpPr>
            <p:nvPr userDrawn="1"/>
          </p:nvSpPr>
          <p:spPr bwMode="auto">
            <a:xfrm>
              <a:off x="6394451" y="4219576"/>
              <a:ext cx="119063" cy="347663"/>
            </a:xfrm>
            <a:custGeom>
              <a:avLst/>
              <a:gdLst>
                <a:gd name="T0" fmla="*/ 12 w 75"/>
                <a:gd name="T1" fmla="*/ 219 h 219"/>
                <a:gd name="T2" fmla="*/ 12 w 75"/>
                <a:gd name="T3" fmla="*/ 37 h 219"/>
                <a:gd name="T4" fmla="*/ 19 w 75"/>
                <a:gd name="T5" fmla="*/ 19 h 219"/>
                <a:gd name="T6" fmla="*/ 37 w 75"/>
                <a:gd name="T7" fmla="*/ 12 h 219"/>
                <a:gd name="T8" fmla="*/ 55 w 75"/>
                <a:gd name="T9" fmla="*/ 19 h 219"/>
                <a:gd name="T10" fmla="*/ 63 w 75"/>
                <a:gd name="T11" fmla="*/ 37 h 219"/>
                <a:gd name="T12" fmla="*/ 63 w 75"/>
                <a:gd name="T13" fmla="*/ 219 h 219"/>
                <a:gd name="T14" fmla="*/ 75 w 75"/>
                <a:gd name="T15" fmla="*/ 219 h 219"/>
                <a:gd name="T16" fmla="*/ 75 w 75"/>
                <a:gd name="T17" fmla="*/ 37 h 219"/>
                <a:gd name="T18" fmla="*/ 37 w 75"/>
                <a:gd name="T19" fmla="*/ 0 h 219"/>
                <a:gd name="T20" fmla="*/ 0 w 75"/>
                <a:gd name="T21" fmla="*/ 37 h 219"/>
                <a:gd name="T22" fmla="*/ 0 w 75"/>
                <a:gd name="T23" fmla="*/ 219 h 219"/>
                <a:gd name="T24" fmla="*/ 12 w 75"/>
                <a:gd name="T25" fmla="*/ 219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5" h="219">
                  <a:moveTo>
                    <a:pt x="12" y="219"/>
                  </a:moveTo>
                  <a:cubicBezTo>
                    <a:pt x="12" y="37"/>
                    <a:pt x="12" y="37"/>
                    <a:pt x="12" y="37"/>
                  </a:cubicBezTo>
                  <a:cubicBezTo>
                    <a:pt x="12" y="30"/>
                    <a:pt x="15" y="24"/>
                    <a:pt x="19" y="19"/>
                  </a:cubicBezTo>
                  <a:cubicBezTo>
                    <a:pt x="24" y="15"/>
                    <a:pt x="30" y="12"/>
                    <a:pt x="37" y="12"/>
                  </a:cubicBezTo>
                  <a:cubicBezTo>
                    <a:pt x="44" y="12"/>
                    <a:pt x="51" y="15"/>
                    <a:pt x="55" y="19"/>
                  </a:cubicBezTo>
                  <a:cubicBezTo>
                    <a:pt x="60" y="24"/>
                    <a:pt x="63" y="30"/>
                    <a:pt x="63" y="37"/>
                  </a:cubicBezTo>
                  <a:cubicBezTo>
                    <a:pt x="63" y="219"/>
                    <a:pt x="63" y="219"/>
                    <a:pt x="63" y="219"/>
                  </a:cubicBezTo>
                  <a:cubicBezTo>
                    <a:pt x="75" y="219"/>
                    <a:pt x="75" y="219"/>
                    <a:pt x="75" y="219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75" y="17"/>
                    <a:pt x="58" y="0"/>
                    <a:pt x="37" y="0"/>
                  </a:cubicBezTo>
                  <a:cubicBezTo>
                    <a:pt x="17" y="0"/>
                    <a:pt x="0" y="17"/>
                    <a:pt x="0" y="37"/>
                  </a:cubicBezTo>
                  <a:cubicBezTo>
                    <a:pt x="0" y="219"/>
                    <a:pt x="0" y="219"/>
                    <a:pt x="0" y="219"/>
                  </a:cubicBezTo>
                  <a:cubicBezTo>
                    <a:pt x="12" y="219"/>
                    <a:pt x="12" y="219"/>
                    <a:pt x="12" y="219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7" name="Freeform 387"/>
            <p:cNvSpPr>
              <a:spLocks/>
            </p:cNvSpPr>
            <p:nvPr userDrawn="1"/>
          </p:nvSpPr>
          <p:spPr bwMode="auto">
            <a:xfrm>
              <a:off x="6505576" y="4178301"/>
              <a:ext cx="100013" cy="388938"/>
            </a:xfrm>
            <a:custGeom>
              <a:avLst/>
              <a:gdLst>
                <a:gd name="T0" fmla="*/ 0 w 63"/>
                <a:gd name="T1" fmla="*/ 245 h 245"/>
                <a:gd name="T2" fmla="*/ 0 w 63"/>
                <a:gd name="T3" fmla="*/ 31 h 245"/>
                <a:gd name="T4" fmla="*/ 31 w 63"/>
                <a:gd name="T5" fmla="*/ 0 h 245"/>
                <a:gd name="T6" fmla="*/ 63 w 63"/>
                <a:gd name="T7" fmla="*/ 31 h 245"/>
                <a:gd name="T8" fmla="*/ 63 w 63"/>
                <a:gd name="T9" fmla="*/ 245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245">
                  <a:moveTo>
                    <a:pt x="0" y="245"/>
                  </a:moveTo>
                  <a:cubicBezTo>
                    <a:pt x="0" y="31"/>
                    <a:pt x="0" y="31"/>
                    <a:pt x="0" y="31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49" y="0"/>
                    <a:pt x="63" y="14"/>
                    <a:pt x="63" y="31"/>
                  </a:cubicBezTo>
                  <a:cubicBezTo>
                    <a:pt x="63" y="245"/>
                    <a:pt x="63" y="245"/>
                    <a:pt x="63" y="245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8" name="Freeform 388"/>
            <p:cNvSpPr>
              <a:spLocks/>
            </p:cNvSpPr>
            <p:nvPr userDrawn="1"/>
          </p:nvSpPr>
          <p:spPr bwMode="auto">
            <a:xfrm>
              <a:off x="6496051" y="4168776"/>
              <a:ext cx="119063" cy="398463"/>
            </a:xfrm>
            <a:custGeom>
              <a:avLst/>
              <a:gdLst>
                <a:gd name="T0" fmla="*/ 12 w 75"/>
                <a:gd name="T1" fmla="*/ 251 h 251"/>
                <a:gd name="T2" fmla="*/ 12 w 75"/>
                <a:gd name="T3" fmla="*/ 37 h 251"/>
                <a:gd name="T4" fmla="*/ 19 w 75"/>
                <a:gd name="T5" fmla="*/ 19 h 251"/>
                <a:gd name="T6" fmla="*/ 37 w 75"/>
                <a:gd name="T7" fmla="*/ 12 h 251"/>
                <a:gd name="T8" fmla="*/ 55 w 75"/>
                <a:gd name="T9" fmla="*/ 19 h 251"/>
                <a:gd name="T10" fmla="*/ 63 w 75"/>
                <a:gd name="T11" fmla="*/ 37 h 251"/>
                <a:gd name="T12" fmla="*/ 63 w 75"/>
                <a:gd name="T13" fmla="*/ 251 h 251"/>
                <a:gd name="T14" fmla="*/ 75 w 75"/>
                <a:gd name="T15" fmla="*/ 251 h 251"/>
                <a:gd name="T16" fmla="*/ 75 w 75"/>
                <a:gd name="T17" fmla="*/ 37 h 251"/>
                <a:gd name="T18" fmla="*/ 37 w 75"/>
                <a:gd name="T19" fmla="*/ 0 h 251"/>
                <a:gd name="T20" fmla="*/ 0 w 75"/>
                <a:gd name="T21" fmla="*/ 37 h 251"/>
                <a:gd name="T22" fmla="*/ 0 w 75"/>
                <a:gd name="T23" fmla="*/ 251 h 251"/>
                <a:gd name="T24" fmla="*/ 12 w 75"/>
                <a:gd name="T25" fmla="*/ 251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5" h="251">
                  <a:moveTo>
                    <a:pt x="12" y="251"/>
                  </a:moveTo>
                  <a:cubicBezTo>
                    <a:pt x="12" y="37"/>
                    <a:pt x="12" y="37"/>
                    <a:pt x="12" y="37"/>
                  </a:cubicBezTo>
                  <a:cubicBezTo>
                    <a:pt x="12" y="30"/>
                    <a:pt x="15" y="24"/>
                    <a:pt x="19" y="19"/>
                  </a:cubicBezTo>
                  <a:cubicBezTo>
                    <a:pt x="24" y="15"/>
                    <a:pt x="30" y="12"/>
                    <a:pt x="37" y="12"/>
                  </a:cubicBezTo>
                  <a:cubicBezTo>
                    <a:pt x="44" y="12"/>
                    <a:pt x="51" y="15"/>
                    <a:pt x="55" y="19"/>
                  </a:cubicBezTo>
                  <a:cubicBezTo>
                    <a:pt x="60" y="24"/>
                    <a:pt x="63" y="30"/>
                    <a:pt x="63" y="37"/>
                  </a:cubicBezTo>
                  <a:cubicBezTo>
                    <a:pt x="63" y="251"/>
                    <a:pt x="63" y="251"/>
                    <a:pt x="63" y="251"/>
                  </a:cubicBezTo>
                  <a:cubicBezTo>
                    <a:pt x="75" y="251"/>
                    <a:pt x="75" y="251"/>
                    <a:pt x="75" y="251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75" y="17"/>
                    <a:pt x="58" y="0"/>
                    <a:pt x="37" y="0"/>
                  </a:cubicBezTo>
                  <a:cubicBezTo>
                    <a:pt x="17" y="0"/>
                    <a:pt x="0" y="17"/>
                    <a:pt x="0" y="37"/>
                  </a:cubicBezTo>
                  <a:cubicBezTo>
                    <a:pt x="0" y="251"/>
                    <a:pt x="0" y="251"/>
                    <a:pt x="0" y="251"/>
                  </a:cubicBezTo>
                  <a:cubicBezTo>
                    <a:pt x="12" y="251"/>
                    <a:pt x="12" y="251"/>
                    <a:pt x="12" y="251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9" name="Freeform 389"/>
            <p:cNvSpPr>
              <a:spLocks/>
            </p:cNvSpPr>
            <p:nvPr userDrawn="1"/>
          </p:nvSpPr>
          <p:spPr bwMode="auto">
            <a:xfrm>
              <a:off x="6607176" y="4264026"/>
              <a:ext cx="100013" cy="303213"/>
            </a:xfrm>
            <a:custGeom>
              <a:avLst/>
              <a:gdLst>
                <a:gd name="T0" fmla="*/ 0 w 63"/>
                <a:gd name="T1" fmla="*/ 191 h 191"/>
                <a:gd name="T2" fmla="*/ 0 w 63"/>
                <a:gd name="T3" fmla="*/ 32 h 191"/>
                <a:gd name="T4" fmla="*/ 31 w 63"/>
                <a:gd name="T5" fmla="*/ 0 h 191"/>
                <a:gd name="T6" fmla="*/ 63 w 63"/>
                <a:gd name="T7" fmla="*/ 32 h 191"/>
                <a:gd name="T8" fmla="*/ 63 w 63"/>
                <a:gd name="T9" fmla="*/ 1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191">
                  <a:moveTo>
                    <a:pt x="0" y="191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49" y="0"/>
                    <a:pt x="63" y="14"/>
                    <a:pt x="63" y="32"/>
                  </a:cubicBezTo>
                  <a:cubicBezTo>
                    <a:pt x="63" y="191"/>
                    <a:pt x="63" y="191"/>
                    <a:pt x="63" y="19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0" name="Freeform 390"/>
            <p:cNvSpPr>
              <a:spLocks/>
            </p:cNvSpPr>
            <p:nvPr userDrawn="1"/>
          </p:nvSpPr>
          <p:spPr bwMode="auto">
            <a:xfrm>
              <a:off x="6597651" y="4254501"/>
              <a:ext cx="119063" cy="312738"/>
            </a:xfrm>
            <a:custGeom>
              <a:avLst/>
              <a:gdLst>
                <a:gd name="T0" fmla="*/ 12 w 75"/>
                <a:gd name="T1" fmla="*/ 197 h 197"/>
                <a:gd name="T2" fmla="*/ 12 w 75"/>
                <a:gd name="T3" fmla="*/ 38 h 197"/>
                <a:gd name="T4" fmla="*/ 19 w 75"/>
                <a:gd name="T5" fmla="*/ 20 h 197"/>
                <a:gd name="T6" fmla="*/ 37 w 75"/>
                <a:gd name="T7" fmla="*/ 12 h 197"/>
                <a:gd name="T8" fmla="*/ 55 w 75"/>
                <a:gd name="T9" fmla="*/ 20 h 197"/>
                <a:gd name="T10" fmla="*/ 63 w 75"/>
                <a:gd name="T11" fmla="*/ 38 h 197"/>
                <a:gd name="T12" fmla="*/ 63 w 75"/>
                <a:gd name="T13" fmla="*/ 197 h 197"/>
                <a:gd name="T14" fmla="*/ 75 w 75"/>
                <a:gd name="T15" fmla="*/ 197 h 197"/>
                <a:gd name="T16" fmla="*/ 75 w 75"/>
                <a:gd name="T17" fmla="*/ 38 h 197"/>
                <a:gd name="T18" fmla="*/ 37 w 75"/>
                <a:gd name="T19" fmla="*/ 0 h 197"/>
                <a:gd name="T20" fmla="*/ 0 w 75"/>
                <a:gd name="T21" fmla="*/ 38 h 197"/>
                <a:gd name="T22" fmla="*/ 0 w 75"/>
                <a:gd name="T23" fmla="*/ 197 h 197"/>
                <a:gd name="T24" fmla="*/ 12 w 75"/>
                <a:gd name="T25" fmla="*/ 19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5" h="197">
                  <a:moveTo>
                    <a:pt x="12" y="197"/>
                  </a:moveTo>
                  <a:cubicBezTo>
                    <a:pt x="12" y="38"/>
                    <a:pt x="12" y="38"/>
                    <a:pt x="12" y="38"/>
                  </a:cubicBezTo>
                  <a:cubicBezTo>
                    <a:pt x="12" y="31"/>
                    <a:pt x="15" y="24"/>
                    <a:pt x="19" y="20"/>
                  </a:cubicBezTo>
                  <a:cubicBezTo>
                    <a:pt x="24" y="15"/>
                    <a:pt x="30" y="12"/>
                    <a:pt x="37" y="12"/>
                  </a:cubicBezTo>
                  <a:cubicBezTo>
                    <a:pt x="44" y="12"/>
                    <a:pt x="51" y="15"/>
                    <a:pt x="55" y="20"/>
                  </a:cubicBezTo>
                  <a:cubicBezTo>
                    <a:pt x="60" y="24"/>
                    <a:pt x="63" y="31"/>
                    <a:pt x="63" y="38"/>
                  </a:cubicBezTo>
                  <a:cubicBezTo>
                    <a:pt x="63" y="197"/>
                    <a:pt x="63" y="197"/>
                    <a:pt x="63" y="197"/>
                  </a:cubicBezTo>
                  <a:cubicBezTo>
                    <a:pt x="75" y="197"/>
                    <a:pt x="75" y="197"/>
                    <a:pt x="75" y="197"/>
                  </a:cubicBezTo>
                  <a:cubicBezTo>
                    <a:pt x="75" y="38"/>
                    <a:pt x="75" y="38"/>
                    <a:pt x="75" y="38"/>
                  </a:cubicBezTo>
                  <a:cubicBezTo>
                    <a:pt x="75" y="17"/>
                    <a:pt x="58" y="0"/>
                    <a:pt x="37" y="0"/>
                  </a:cubicBezTo>
                  <a:cubicBezTo>
                    <a:pt x="17" y="0"/>
                    <a:pt x="0" y="17"/>
                    <a:pt x="0" y="38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12" y="197"/>
                    <a:pt x="12" y="197"/>
                    <a:pt x="12" y="197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1" name="Freeform 391"/>
            <p:cNvSpPr>
              <a:spLocks/>
            </p:cNvSpPr>
            <p:nvPr userDrawn="1"/>
          </p:nvSpPr>
          <p:spPr bwMode="auto">
            <a:xfrm>
              <a:off x="9802813" y="3967163"/>
              <a:ext cx="774700" cy="1090613"/>
            </a:xfrm>
            <a:custGeom>
              <a:avLst/>
              <a:gdLst>
                <a:gd name="T0" fmla="*/ 0 w 488"/>
                <a:gd name="T1" fmla="*/ 26 h 687"/>
                <a:gd name="T2" fmla="*/ 26 w 488"/>
                <a:gd name="T3" fmla="*/ 0 h 687"/>
                <a:gd name="T4" fmla="*/ 462 w 488"/>
                <a:gd name="T5" fmla="*/ 0 h 687"/>
                <a:gd name="T6" fmla="*/ 488 w 488"/>
                <a:gd name="T7" fmla="*/ 26 h 687"/>
                <a:gd name="T8" fmla="*/ 488 w 488"/>
                <a:gd name="T9" fmla="*/ 661 h 687"/>
                <a:gd name="T10" fmla="*/ 462 w 488"/>
                <a:gd name="T11" fmla="*/ 687 h 687"/>
                <a:gd name="T12" fmla="*/ 26 w 488"/>
                <a:gd name="T13" fmla="*/ 687 h 687"/>
                <a:gd name="T14" fmla="*/ 0 w 488"/>
                <a:gd name="T15" fmla="*/ 661 h 687"/>
                <a:gd name="T16" fmla="*/ 0 w 488"/>
                <a:gd name="T17" fmla="*/ 26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8" h="687">
                  <a:moveTo>
                    <a:pt x="0" y="26"/>
                  </a:moveTo>
                  <a:cubicBezTo>
                    <a:pt x="0" y="12"/>
                    <a:pt x="12" y="0"/>
                    <a:pt x="26" y="0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76" y="0"/>
                    <a:pt x="488" y="12"/>
                    <a:pt x="488" y="26"/>
                  </a:cubicBezTo>
                  <a:cubicBezTo>
                    <a:pt x="488" y="661"/>
                    <a:pt x="488" y="661"/>
                    <a:pt x="488" y="661"/>
                  </a:cubicBezTo>
                  <a:cubicBezTo>
                    <a:pt x="488" y="676"/>
                    <a:pt x="476" y="687"/>
                    <a:pt x="462" y="687"/>
                  </a:cubicBezTo>
                  <a:cubicBezTo>
                    <a:pt x="26" y="687"/>
                    <a:pt x="26" y="687"/>
                    <a:pt x="26" y="687"/>
                  </a:cubicBezTo>
                  <a:cubicBezTo>
                    <a:pt x="12" y="687"/>
                    <a:pt x="0" y="676"/>
                    <a:pt x="0" y="661"/>
                  </a:cubicBezTo>
                  <a:lnTo>
                    <a:pt x="0" y="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2" name="Freeform 392"/>
            <p:cNvSpPr>
              <a:spLocks/>
            </p:cNvSpPr>
            <p:nvPr userDrawn="1"/>
          </p:nvSpPr>
          <p:spPr bwMode="auto">
            <a:xfrm>
              <a:off x="9793288" y="3957638"/>
              <a:ext cx="793750" cy="1109663"/>
            </a:xfrm>
            <a:custGeom>
              <a:avLst/>
              <a:gdLst>
                <a:gd name="T0" fmla="*/ 6 w 500"/>
                <a:gd name="T1" fmla="*/ 32 h 699"/>
                <a:gd name="T2" fmla="*/ 12 w 500"/>
                <a:gd name="T3" fmla="*/ 32 h 699"/>
                <a:gd name="T4" fmla="*/ 18 w 500"/>
                <a:gd name="T5" fmla="*/ 18 h 699"/>
                <a:gd name="T6" fmla="*/ 32 w 500"/>
                <a:gd name="T7" fmla="*/ 12 h 699"/>
                <a:gd name="T8" fmla="*/ 468 w 500"/>
                <a:gd name="T9" fmla="*/ 12 h 699"/>
                <a:gd name="T10" fmla="*/ 482 w 500"/>
                <a:gd name="T11" fmla="*/ 18 h 699"/>
                <a:gd name="T12" fmla="*/ 488 w 500"/>
                <a:gd name="T13" fmla="*/ 32 h 699"/>
                <a:gd name="T14" fmla="*/ 488 w 500"/>
                <a:gd name="T15" fmla="*/ 667 h 699"/>
                <a:gd name="T16" fmla="*/ 482 w 500"/>
                <a:gd name="T17" fmla="*/ 681 h 699"/>
                <a:gd name="T18" fmla="*/ 468 w 500"/>
                <a:gd name="T19" fmla="*/ 687 h 699"/>
                <a:gd name="T20" fmla="*/ 32 w 500"/>
                <a:gd name="T21" fmla="*/ 687 h 699"/>
                <a:gd name="T22" fmla="*/ 18 w 500"/>
                <a:gd name="T23" fmla="*/ 681 h 699"/>
                <a:gd name="T24" fmla="*/ 12 w 500"/>
                <a:gd name="T25" fmla="*/ 667 h 699"/>
                <a:gd name="T26" fmla="*/ 12 w 500"/>
                <a:gd name="T27" fmla="*/ 32 h 699"/>
                <a:gd name="T28" fmla="*/ 6 w 500"/>
                <a:gd name="T29" fmla="*/ 32 h 699"/>
                <a:gd name="T30" fmla="*/ 0 w 500"/>
                <a:gd name="T31" fmla="*/ 32 h 699"/>
                <a:gd name="T32" fmla="*/ 0 w 500"/>
                <a:gd name="T33" fmla="*/ 667 h 699"/>
                <a:gd name="T34" fmla="*/ 32 w 500"/>
                <a:gd name="T35" fmla="*/ 699 h 699"/>
                <a:gd name="T36" fmla="*/ 468 w 500"/>
                <a:gd name="T37" fmla="*/ 699 h 699"/>
                <a:gd name="T38" fmla="*/ 500 w 500"/>
                <a:gd name="T39" fmla="*/ 667 h 699"/>
                <a:gd name="T40" fmla="*/ 500 w 500"/>
                <a:gd name="T41" fmla="*/ 32 h 699"/>
                <a:gd name="T42" fmla="*/ 468 w 500"/>
                <a:gd name="T43" fmla="*/ 0 h 699"/>
                <a:gd name="T44" fmla="*/ 32 w 500"/>
                <a:gd name="T45" fmla="*/ 0 h 699"/>
                <a:gd name="T46" fmla="*/ 0 w 500"/>
                <a:gd name="T47" fmla="*/ 32 h 699"/>
                <a:gd name="T48" fmla="*/ 6 w 500"/>
                <a:gd name="T49" fmla="*/ 32 h 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00" h="699">
                  <a:moveTo>
                    <a:pt x="6" y="32"/>
                  </a:moveTo>
                  <a:cubicBezTo>
                    <a:pt x="12" y="32"/>
                    <a:pt x="12" y="32"/>
                    <a:pt x="12" y="32"/>
                  </a:cubicBezTo>
                  <a:cubicBezTo>
                    <a:pt x="12" y="27"/>
                    <a:pt x="15" y="22"/>
                    <a:pt x="18" y="18"/>
                  </a:cubicBezTo>
                  <a:cubicBezTo>
                    <a:pt x="22" y="14"/>
                    <a:pt x="27" y="12"/>
                    <a:pt x="32" y="12"/>
                  </a:cubicBezTo>
                  <a:cubicBezTo>
                    <a:pt x="468" y="12"/>
                    <a:pt x="468" y="12"/>
                    <a:pt x="468" y="12"/>
                  </a:cubicBezTo>
                  <a:cubicBezTo>
                    <a:pt x="474" y="12"/>
                    <a:pt x="479" y="14"/>
                    <a:pt x="482" y="18"/>
                  </a:cubicBezTo>
                  <a:cubicBezTo>
                    <a:pt x="486" y="22"/>
                    <a:pt x="488" y="27"/>
                    <a:pt x="488" y="32"/>
                  </a:cubicBezTo>
                  <a:cubicBezTo>
                    <a:pt x="488" y="667"/>
                    <a:pt x="488" y="667"/>
                    <a:pt x="488" y="667"/>
                  </a:cubicBezTo>
                  <a:cubicBezTo>
                    <a:pt x="488" y="673"/>
                    <a:pt x="486" y="678"/>
                    <a:pt x="482" y="681"/>
                  </a:cubicBezTo>
                  <a:cubicBezTo>
                    <a:pt x="479" y="685"/>
                    <a:pt x="474" y="687"/>
                    <a:pt x="468" y="687"/>
                  </a:cubicBezTo>
                  <a:cubicBezTo>
                    <a:pt x="32" y="687"/>
                    <a:pt x="32" y="687"/>
                    <a:pt x="32" y="687"/>
                  </a:cubicBezTo>
                  <a:cubicBezTo>
                    <a:pt x="27" y="687"/>
                    <a:pt x="22" y="685"/>
                    <a:pt x="18" y="681"/>
                  </a:cubicBezTo>
                  <a:cubicBezTo>
                    <a:pt x="15" y="678"/>
                    <a:pt x="12" y="673"/>
                    <a:pt x="12" y="667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667"/>
                    <a:pt x="0" y="667"/>
                    <a:pt x="0" y="667"/>
                  </a:cubicBezTo>
                  <a:cubicBezTo>
                    <a:pt x="0" y="685"/>
                    <a:pt x="15" y="699"/>
                    <a:pt x="32" y="699"/>
                  </a:cubicBezTo>
                  <a:cubicBezTo>
                    <a:pt x="468" y="699"/>
                    <a:pt x="468" y="699"/>
                    <a:pt x="468" y="699"/>
                  </a:cubicBezTo>
                  <a:cubicBezTo>
                    <a:pt x="486" y="699"/>
                    <a:pt x="500" y="685"/>
                    <a:pt x="500" y="667"/>
                  </a:cubicBezTo>
                  <a:cubicBezTo>
                    <a:pt x="500" y="32"/>
                    <a:pt x="500" y="32"/>
                    <a:pt x="500" y="32"/>
                  </a:cubicBezTo>
                  <a:cubicBezTo>
                    <a:pt x="500" y="15"/>
                    <a:pt x="486" y="0"/>
                    <a:pt x="468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15" y="0"/>
                    <a:pt x="0" y="15"/>
                    <a:pt x="0" y="32"/>
                  </a:cubicBezTo>
                  <a:lnTo>
                    <a:pt x="6" y="32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3" name="Rectangle 393"/>
            <p:cNvSpPr>
              <a:spLocks noChangeArrowheads="1"/>
            </p:cNvSpPr>
            <p:nvPr userDrawn="1"/>
          </p:nvSpPr>
          <p:spPr bwMode="auto">
            <a:xfrm>
              <a:off x="9874251" y="4081463"/>
              <a:ext cx="633413" cy="8747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4" name="Freeform 394"/>
            <p:cNvSpPr>
              <a:spLocks noEditPoints="1"/>
            </p:cNvSpPr>
            <p:nvPr userDrawn="1"/>
          </p:nvSpPr>
          <p:spPr bwMode="auto">
            <a:xfrm>
              <a:off x="9863138" y="4070351"/>
              <a:ext cx="655638" cy="898525"/>
            </a:xfrm>
            <a:custGeom>
              <a:avLst/>
              <a:gdLst>
                <a:gd name="T0" fmla="*/ 398 w 413"/>
                <a:gd name="T1" fmla="*/ 14 h 566"/>
                <a:gd name="T2" fmla="*/ 398 w 413"/>
                <a:gd name="T3" fmla="*/ 551 h 566"/>
                <a:gd name="T4" fmla="*/ 14 w 413"/>
                <a:gd name="T5" fmla="*/ 551 h 566"/>
                <a:gd name="T6" fmla="*/ 14 w 413"/>
                <a:gd name="T7" fmla="*/ 14 h 566"/>
                <a:gd name="T8" fmla="*/ 398 w 413"/>
                <a:gd name="T9" fmla="*/ 14 h 566"/>
                <a:gd name="T10" fmla="*/ 413 w 413"/>
                <a:gd name="T11" fmla="*/ 0 h 566"/>
                <a:gd name="T12" fmla="*/ 0 w 413"/>
                <a:gd name="T13" fmla="*/ 0 h 566"/>
                <a:gd name="T14" fmla="*/ 0 w 413"/>
                <a:gd name="T15" fmla="*/ 566 h 566"/>
                <a:gd name="T16" fmla="*/ 413 w 413"/>
                <a:gd name="T17" fmla="*/ 566 h 566"/>
                <a:gd name="T18" fmla="*/ 413 w 413"/>
                <a:gd name="T19" fmla="*/ 0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3" h="566">
                  <a:moveTo>
                    <a:pt x="398" y="14"/>
                  </a:moveTo>
                  <a:lnTo>
                    <a:pt x="398" y="551"/>
                  </a:lnTo>
                  <a:lnTo>
                    <a:pt x="14" y="551"/>
                  </a:lnTo>
                  <a:lnTo>
                    <a:pt x="14" y="14"/>
                  </a:lnTo>
                  <a:lnTo>
                    <a:pt x="398" y="14"/>
                  </a:lnTo>
                  <a:close/>
                  <a:moveTo>
                    <a:pt x="413" y="0"/>
                  </a:moveTo>
                  <a:lnTo>
                    <a:pt x="0" y="0"/>
                  </a:lnTo>
                  <a:lnTo>
                    <a:pt x="0" y="566"/>
                  </a:lnTo>
                  <a:lnTo>
                    <a:pt x="413" y="566"/>
                  </a:lnTo>
                  <a:lnTo>
                    <a:pt x="413" y="0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5" name="Freeform 395"/>
            <p:cNvSpPr>
              <a:spLocks noEditPoints="1"/>
            </p:cNvSpPr>
            <p:nvPr userDrawn="1"/>
          </p:nvSpPr>
          <p:spPr bwMode="auto">
            <a:xfrm>
              <a:off x="9863138" y="4070351"/>
              <a:ext cx="655638" cy="898525"/>
            </a:xfrm>
            <a:custGeom>
              <a:avLst/>
              <a:gdLst>
                <a:gd name="T0" fmla="*/ 398 w 413"/>
                <a:gd name="T1" fmla="*/ 14 h 566"/>
                <a:gd name="T2" fmla="*/ 398 w 413"/>
                <a:gd name="T3" fmla="*/ 551 h 566"/>
                <a:gd name="T4" fmla="*/ 14 w 413"/>
                <a:gd name="T5" fmla="*/ 551 h 566"/>
                <a:gd name="T6" fmla="*/ 14 w 413"/>
                <a:gd name="T7" fmla="*/ 14 h 566"/>
                <a:gd name="T8" fmla="*/ 398 w 413"/>
                <a:gd name="T9" fmla="*/ 14 h 566"/>
                <a:gd name="T10" fmla="*/ 413 w 413"/>
                <a:gd name="T11" fmla="*/ 0 h 566"/>
                <a:gd name="T12" fmla="*/ 0 w 413"/>
                <a:gd name="T13" fmla="*/ 0 h 566"/>
                <a:gd name="T14" fmla="*/ 0 w 413"/>
                <a:gd name="T15" fmla="*/ 566 h 566"/>
                <a:gd name="T16" fmla="*/ 413 w 413"/>
                <a:gd name="T17" fmla="*/ 566 h 566"/>
                <a:gd name="T18" fmla="*/ 413 w 413"/>
                <a:gd name="T19" fmla="*/ 0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3" h="566">
                  <a:moveTo>
                    <a:pt x="398" y="14"/>
                  </a:moveTo>
                  <a:lnTo>
                    <a:pt x="398" y="551"/>
                  </a:lnTo>
                  <a:lnTo>
                    <a:pt x="14" y="551"/>
                  </a:lnTo>
                  <a:lnTo>
                    <a:pt x="14" y="14"/>
                  </a:lnTo>
                  <a:lnTo>
                    <a:pt x="398" y="14"/>
                  </a:lnTo>
                  <a:moveTo>
                    <a:pt x="413" y="0"/>
                  </a:moveTo>
                  <a:lnTo>
                    <a:pt x="0" y="0"/>
                  </a:lnTo>
                  <a:lnTo>
                    <a:pt x="0" y="566"/>
                  </a:lnTo>
                  <a:lnTo>
                    <a:pt x="413" y="566"/>
                  </a:lnTo>
                  <a:lnTo>
                    <a:pt x="41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6" name="Rectangle 396"/>
            <p:cNvSpPr>
              <a:spLocks noChangeArrowheads="1"/>
            </p:cNvSpPr>
            <p:nvPr userDrawn="1"/>
          </p:nvSpPr>
          <p:spPr bwMode="auto">
            <a:xfrm>
              <a:off x="10160001" y="4016376"/>
              <a:ext cx="619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7" name="Freeform 397"/>
            <p:cNvSpPr>
              <a:spLocks/>
            </p:cNvSpPr>
            <p:nvPr userDrawn="1"/>
          </p:nvSpPr>
          <p:spPr bwMode="auto">
            <a:xfrm>
              <a:off x="10160001" y="4016376"/>
              <a:ext cx="61913" cy="19050"/>
            </a:xfrm>
            <a:custGeom>
              <a:avLst/>
              <a:gdLst>
                <a:gd name="T0" fmla="*/ 39 w 39"/>
                <a:gd name="T1" fmla="*/ 0 h 12"/>
                <a:gd name="T2" fmla="*/ 0 w 39"/>
                <a:gd name="T3" fmla="*/ 0 h 12"/>
                <a:gd name="T4" fmla="*/ 0 w 39"/>
                <a:gd name="T5" fmla="*/ 12 h 12"/>
                <a:gd name="T6" fmla="*/ 39 w 39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" h="12">
                  <a:moveTo>
                    <a:pt x="39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39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8" name="Rectangle 398"/>
            <p:cNvSpPr>
              <a:spLocks noChangeArrowheads="1"/>
            </p:cNvSpPr>
            <p:nvPr userDrawn="1"/>
          </p:nvSpPr>
          <p:spPr bwMode="auto">
            <a:xfrm>
              <a:off x="10172701" y="4995863"/>
              <a:ext cx="365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9" name="Freeform 399"/>
            <p:cNvSpPr>
              <a:spLocks/>
            </p:cNvSpPr>
            <p:nvPr userDrawn="1"/>
          </p:nvSpPr>
          <p:spPr bwMode="auto">
            <a:xfrm>
              <a:off x="10172701" y="4995863"/>
              <a:ext cx="36513" cy="19050"/>
            </a:xfrm>
            <a:custGeom>
              <a:avLst/>
              <a:gdLst>
                <a:gd name="T0" fmla="*/ 23 w 23"/>
                <a:gd name="T1" fmla="*/ 0 h 12"/>
                <a:gd name="T2" fmla="*/ 0 w 23"/>
                <a:gd name="T3" fmla="*/ 0 h 12"/>
                <a:gd name="T4" fmla="*/ 0 w 23"/>
                <a:gd name="T5" fmla="*/ 12 h 12"/>
                <a:gd name="T6" fmla="*/ 23 w 23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2">
                  <a:moveTo>
                    <a:pt x="23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23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0" name="Rectangle 400"/>
            <p:cNvSpPr>
              <a:spLocks noChangeArrowheads="1"/>
            </p:cNvSpPr>
            <p:nvPr userDrawn="1"/>
          </p:nvSpPr>
          <p:spPr bwMode="auto">
            <a:xfrm>
              <a:off x="9920288" y="4821238"/>
              <a:ext cx="133350" cy="19050"/>
            </a:xfrm>
            <a:prstGeom prst="rect">
              <a:avLst/>
            </a:prstGeom>
            <a:solidFill>
              <a:srgbClr val="3542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1" name="Freeform 401"/>
            <p:cNvSpPr>
              <a:spLocks/>
            </p:cNvSpPr>
            <p:nvPr userDrawn="1"/>
          </p:nvSpPr>
          <p:spPr bwMode="auto">
            <a:xfrm>
              <a:off x="9920288" y="4821238"/>
              <a:ext cx="133350" cy="19050"/>
            </a:xfrm>
            <a:custGeom>
              <a:avLst/>
              <a:gdLst>
                <a:gd name="T0" fmla="*/ 0 w 84"/>
                <a:gd name="T1" fmla="*/ 12 h 12"/>
                <a:gd name="T2" fmla="*/ 84 w 84"/>
                <a:gd name="T3" fmla="*/ 12 h 12"/>
                <a:gd name="T4" fmla="*/ 84 w 84"/>
                <a:gd name="T5" fmla="*/ 0 h 12"/>
                <a:gd name="T6" fmla="*/ 0 w 84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" h="12">
                  <a:moveTo>
                    <a:pt x="0" y="12"/>
                  </a:moveTo>
                  <a:lnTo>
                    <a:pt x="84" y="12"/>
                  </a:lnTo>
                  <a:lnTo>
                    <a:pt x="8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2" name="Rectangle 402"/>
            <p:cNvSpPr>
              <a:spLocks noChangeArrowheads="1"/>
            </p:cNvSpPr>
            <p:nvPr userDrawn="1"/>
          </p:nvSpPr>
          <p:spPr bwMode="auto">
            <a:xfrm>
              <a:off x="9920288" y="4872038"/>
              <a:ext cx="133350" cy="19050"/>
            </a:xfrm>
            <a:prstGeom prst="rect">
              <a:avLst/>
            </a:prstGeom>
            <a:solidFill>
              <a:srgbClr val="3542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3" name="Freeform 403"/>
            <p:cNvSpPr>
              <a:spLocks/>
            </p:cNvSpPr>
            <p:nvPr userDrawn="1"/>
          </p:nvSpPr>
          <p:spPr bwMode="auto">
            <a:xfrm>
              <a:off x="9920288" y="4872038"/>
              <a:ext cx="133350" cy="19050"/>
            </a:xfrm>
            <a:custGeom>
              <a:avLst/>
              <a:gdLst>
                <a:gd name="T0" fmla="*/ 0 w 84"/>
                <a:gd name="T1" fmla="*/ 12 h 12"/>
                <a:gd name="T2" fmla="*/ 84 w 84"/>
                <a:gd name="T3" fmla="*/ 12 h 12"/>
                <a:gd name="T4" fmla="*/ 84 w 84"/>
                <a:gd name="T5" fmla="*/ 0 h 12"/>
                <a:gd name="T6" fmla="*/ 0 w 84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" h="12">
                  <a:moveTo>
                    <a:pt x="0" y="12"/>
                  </a:moveTo>
                  <a:lnTo>
                    <a:pt x="84" y="12"/>
                  </a:lnTo>
                  <a:lnTo>
                    <a:pt x="8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4" name="Rectangle 404"/>
            <p:cNvSpPr>
              <a:spLocks noChangeArrowheads="1"/>
            </p:cNvSpPr>
            <p:nvPr userDrawn="1"/>
          </p:nvSpPr>
          <p:spPr bwMode="auto">
            <a:xfrm>
              <a:off x="9925051" y="4708526"/>
              <a:ext cx="123825" cy="74613"/>
            </a:xfrm>
            <a:prstGeom prst="rect">
              <a:avLst/>
            </a:pr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5" name="Freeform 405"/>
            <p:cNvSpPr>
              <a:spLocks/>
            </p:cNvSpPr>
            <p:nvPr userDrawn="1"/>
          </p:nvSpPr>
          <p:spPr bwMode="auto">
            <a:xfrm>
              <a:off x="9915526" y="4699001"/>
              <a:ext cx="142875" cy="93663"/>
            </a:xfrm>
            <a:custGeom>
              <a:avLst/>
              <a:gdLst>
                <a:gd name="T0" fmla="*/ 6 w 90"/>
                <a:gd name="T1" fmla="*/ 53 h 59"/>
                <a:gd name="T2" fmla="*/ 6 w 90"/>
                <a:gd name="T3" fmla="*/ 59 h 59"/>
                <a:gd name="T4" fmla="*/ 90 w 90"/>
                <a:gd name="T5" fmla="*/ 59 h 59"/>
                <a:gd name="T6" fmla="*/ 90 w 90"/>
                <a:gd name="T7" fmla="*/ 0 h 59"/>
                <a:gd name="T8" fmla="*/ 0 w 90"/>
                <a:gd name="T9" fmla="*/ 0 h 59"/>
                <a:gd name="T10" fmla="*/ 0 w 90"/>
                <a:gd name="T11" fmla="*/ 59 h 59"/>
                <a:gd name="T12" fmla="*/ 6 w 90"/>
                <a:gd name="T13" fmla="*/ 59 h 59"/>
                <a:gd name="T14" fmla="*/ 6 w 90"/>
                <a:gd name="T15" fmla="*/ 53 h 59"/>
                <a:gd name="T16" fmla="*/ 12 w 90"/>
                <a:gd name="T17" fmla="*/ 53 h 59"/>
                <a:gd name="T18" fmla="*/ 12 w 90"/>
                <a:gd name="T19" fmla="*/ 12 h 59"/>
                <a:gd name="T20" fmla="*/ 78 w 90"/>
                <a:gd name="T21" fmla="*/ 12 h 59"/>
                <a:gd name="T22" fmla="*/ 78 w 90"/>
                <a:gd name="T23" fmla="*/ 47 h 59"/>
                <a:gd name="T24" fmla="*/ 6 w 90"/>
                <a:gd name="T25" fmla="*/ 47 h 59"/>
                <a:gd name="T26" fmla="*/ 6 w 90"/>
                <a:gd name="T27" fmla="*/ 53 h 59"/>
                <a:gd name="T28" fmla="*/ 12 w 90"/>
                <a:gd name="T29" fmla="*/ 53 h 59"/>
                <a:gd name="T30" fmla="*/ 6 w 90"/>
                <a:gd name="T31" fmla="*/ 5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0" h="59">
                  <a:moveTo>
                    <a:pt x="6" y="53"/>
                  </a:moveTo>
                  <a:lnTo>
                    <a:pt x="6" y="59"/>
                  </a:lnTo>
                  <a:lnTo>
                    <a:pt x="90" y="59"/>
                  </a:lnTo>
                  <a:lnTo>
                    <a:pt x="90" y="0"/>
                  </a:lnTo>
                  <a:lnTo>
                    <a:pt x="0" y="0"/>
                  </a:lnTo>
                  <a:lnTo>
                    <a:pt x="0" y="59"/>
                  </a:lnTo>
                  <a:lnTo>
                    <a:pt x="6" y="59"/>
                  </a:lnTo>
                  <a:lnTo>
                    <a:pt x="6" y="53"/>
                  </a:lnTo>
                  <a:lnTo>
                    <a:pt x="12" y="53"/>
                  </a:lnTo>
                  <a:lnTo>
                    <a:pt x="12" y="12"/>
                  </a:lnTo>
                  <a:lnTo>
                    <a:pt x="78" y="12"/>
                  </a:lnTo>
                  <a:lnTo>
                    <a:pt x="78" y="47"/>
                  </a:lnTo>
                  <a:lnTo>
                    <a:pt x="6" y="47"/>
                  </a:lnTo>
                  <a:lnTo>
                    <a:pt x="6" y="53"/>
                  </a:lnTo>
                  <a:lnTo>
                    <a:pt x="12" y="53"/>
                  </a:lnTo>
                  <a:lnTo>
                    <a:pt x="6" y="5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6" name="Rectangle 407"/>
            <p:cNvSpPr>
              <a:spLocks noChangeArrowheads="1"/>
            </p:cNvSpPr>
            <p:nvPr userDrawn="1"/>
          </p:nvSpPr>
          <p:spPr bwMode="auto">
            <a:xfrm>
              <a:off x="9926638" y="4211638"/>
              <a:ext cx="320675" cy="34925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7" name="Freeform 408"/>
            <p:cNvSpPr>
              <a:spLocks/>
            </p:cNvSpPr>
            <p:nvPr userDrawn="1"/>
          </p:nvSpPr>
          <p:spPr bwMode="auto">
            <a:xfrm>
              <a:off x="9917113" y="4202113"/>
              <a:ext cx="339725" cy="368300"/>
            </a:xfrm>
            <a:custGeom>
              <a:avLst/>
              <a:gdLst>
                <a:gd name="T0" fmla="*/ 6 w 214"/>
                <a:gd name="T1" fmla="*/ 226 h 232"/>
                <a:gd name="T2" fmla="*/ 6 w 214"/>
                <a:gd name="T3" fmla="*/ 232 h 232"/>
                <a:gd name="T4" fmla="*/ 214 w 214"/>
                <a:gd name="T5" fmla="*/ 232 h 232"/>
                <a:gd name="T6" fmla="*/ 214 w 214"/>
                <a:gd name="T7" fmla="*/ 0 h 232"/>
                <a:gd name="T8" fmla="*/ 0 w 214"/>
                <a:gd name="T9" fmla="*/ 0 h 232"/>
                <a:gd name="T10" fmla="*/ 0 w 214"/>
                <a:gd name="T11" fmla="*/ 232 h 232"/>
                <a:gd name="T12" fmla="*/ 6 w 214"/>
                <a:gd name="T13" fmla="*/ 232 h 232"/>
                <a:gd name="T14" fmla="*/ 6 w 214"/>
                <a:gd name="T15" fmla="*/ 226 h 232"/>
                <a:gd name="T16" fmla="*/ 12 w 214"/>
                <a:gd name="T17" fmla="*/ 226 h 232"/>
                <a:gd name="T18" fmla="*/ 12 w 214"/>
                <a:gd name="T19" fmla="*/ 12 h 232"/>
                <a:gd name="T20" fmla="*/ 202 w 214"/>
                <a:gd name="T21" fmla="*/ 12 h 232"/>
                <a:gd name="T22" fmla="*/ 202 w 214"/>
                <a:gd name="T23" fmla="*/ 220 h 232"/>
                <a:gd name="T24" fmla="*/ 6 w 214"/>
                <a:gd name="T25" fmla="*/ 220 h 232"/>
                <a:gd name="T26" fmla="*/ 6 w 214"/>
                <a:gd name="T27" fmla="*/ 226 h 232"/>
                <a:gd name="T28" fmla="*/ 12 w 214"/>
                <a:gd name="T29" fmla="*/ 226 h 232"/>
                <a:gd name="T30" fmla="*/ 6 w 214"/>
                <a:gd name="T31" fmla="*/ 226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4" h="232">
                  <a:moveTo>
                    <a:pt x="6" y="226"/>
                  </a:moveTo>
                  <a:lnTo>
                    <a:pt x="6" y="232"/>
                  </a:lnTo>
                  <a:lnTo>
                    <a:pt x="214" y="232"/>
                  </a:lnTo>
                  <a:lnTo>
                    <a:pt x="214" y="0"/>
                  </a:lnTo>
                  <a:lnTo>
                    <a:pt x="0" y="0"/>
                  </a:lnTo>
                  <a:lnTo>
                    <a:pt x="0" y="232"/>
                  </a:lnTo>
                  <a:lnTo>
                    <a:pt x="6" y="232"/>
                  </a:lnTo>
                  <a:lnTo>
                    <a:pt x="6" y="226"/>
                  </a:lnTo>
                  <a:lnTo>
                    <a:pt x="12" y="226"/>
                  </a:lnTo>
                  <a:lnTo>
                    <a:pt x="12" y="12"/>
                  </a:lnTo>
                  <a:lnTo>
                    <a:pt x="202" y="12"/>
                  </a:lnTo>
                  <a:lnTo>
                    <a:pt x="202" y="220"/>
                  </a:lnTo>
                  <a:lnTo>
                    <a:pt x="6" y="220"/>
                  </a:lnTo>
                  <a:lnTo>
                    <a:pt x="6" y="226"/>
                  </a:lnTo>
                  <a:lnTo>
                    <a:pt x="12" y="226"/>
                  </a:lnTo>
                  <a:lnTo>
                    <a:pt x="6" y="226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8" name="Rectangle 409"/>
            <p:cNvSpPr>
              <a:spLocks noChangeArrowheads="1"/>
            </p:cNvSpPr>
            <p:nvPr userDrawn="1"/>
          </p:nvSpPr>
          <p:spPr bwMode="auto">
            <a:xfrm>
              <a:off x="10094913" y="4821238"/>
              <a:ext cx="134938" cy="19050"/>
            </a:xfrm>
            <a:prstGeom prst="rect">
              <a:avLst/>
            </a:prstGeom>
            <a:solidFill>
              <a:srgbClr val="3542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9" name="Freeform 410"/>
            <p:cNvSpPr>
              <a:spLocks/>
            </p:cNvSpPr>
            <p:nvPr userDrawn="1"/>
          </p:nvSpPr>
          <p:spPr bwMode="auto">
            <a:xfrm>
              <a:off x="10094913" y="4821238"/>
              <a:ext cx="134938" cy="19050"/>
            </a:xfrm>
            <a:custGeom>
              <a:avLst/>
              <a:gdLst>
                <a:gd name="T0" fmla="*/ 0 w 85"/>
                <a:gd name="T1" fmla="*/ 12 h 12"/>
                <a:gd name="T2" fmla="*/ 85 w 85"/>
                <a:gd name="T3" fmla="*/ 12 h 12"/>
                <a:gd name="T4" fmla="*/ 85 w 85"/>
                <a:gd name="T5" fmla="*/ 0 h 12"/>
                <a:gd name="T6" fmla="*/ 0 w 85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12">
                  <a:moveTo>
                    <a:pt x="0" y="12"/>
                  </a:moveTo>
                  <a:lnTo>
                    <a:pt x="85" y="12"/>
                  </a:lnTo>
                  <a:lnTo>
                    <a:pt x="8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0" name="Rectangle 411"/>
            <p:cNvSpPr>
              <a:spLocks noChangeArrowheads="1"/>
            </p:cNvSpPr>
            <p:nvPr userDrawn="1"/>
          </p:nvSpPr>
          <p:spPr bwMode="auto">
            <a:xfrm>
              <a:off x="10094913" y="4872038"/>
              <a:ext cx="134938" cy="19050"/>
            </a:xfrm>
            <a:prstGeom prst="rect">
              <a:avLst/>
            </a:prstGeom>
            <a:solidFill>
              <a:srgbClr val="3542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1" name="Freeform 412"/>
            <p:cNvSpPr>
              <a:spLocks/>
            </p:cNvSpPr>
            <p:nvPr userDrawn="1"/>
          </p:nvSpPr>
          <p:spPr bwMode="auto">
            <a:xfrm>
              <a:off x="10094913" y="4872038"/>
              <a:ext cx="134938" cy="19050"/>
            </a:xfrm>
            <a:custGeom>
              <a:avLst/>
              <a:gdLst>
                <a:gd name="T0" fmla="*/ 0 w 85"/>
                <a:gd name="T1" fmla="*/ 12 h 12"/>
                <a:gd name="T2" fmla="*/ 85 w 85"/>
                <a:gd name="T3" fmla="*/ 12 h 12"/>
                <a:gd name="T4" fmla="*/ 85 w 85"/>
                <a:gd name="T5" fmla="*/ 0 h 12"/>
                <a:gd name="T6" fmla="*/ 0 w 85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12">
                  <a:moveTo>
                    <a:pt x="0" y="12"/>
                  </a:moveTo>
                  <a:lnTo>
                    <a:pt x="85" y="12"/>
                  </a:lnTo>
                  <a:lnTo>
                    <a:pt x="8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2" name="Rectangle 413"/>
            <p:cNvSpPr>
              <a:spLocks noChangeArrowheads="1"/>
            </p:cNvSpPr>
            <p:nvPr userDrawn="1"/>
          </p:nvSpPr>
          <p:spPr bwMode="auto">
            <a:xfrm>
              <a:off x="10099676" y="4708525"/>
              <a:ext cx="125413" cy="74613"/>
            </a:xfrm>
            <a:prstGeom prst="rect">
              <a:avLst/>
            </a:pr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3" name="Freeform 414"/>
            <p:cNvSpPr>
              <a:spLocks/>
            </p:cNvSpPr>
            <p:nvPr userDrawn="1"/>
          </p:nvSpPr>
          <p:spPr bwMode="auto">
            <a:xfrm>
              <a:off x="10090151" y="4699000"/>
              <a:ext cx="144463" cy="93663"/>
            </a:xfrm>
            <a:custGeom>
              <a:avLst/>
              <a:gdLst>
                <a:gd name="T0" fmla="*/ 6 w 91"/>
                <a:gd name="T1" fmla="*/ 53 h 59"/>
                <a:gd name="T2" fmla="*/ 6 w 91"/>
                <a:gd name="T3" fmla="*/ 59 h 59"/>
                <a:gd name="T4" fmla="*/ 91 w 91"/>
                <a:gd name="T5" fmla="*/ 59 h 59"/>
                <a:gd name="T6" fmla="*/ 91 w 91"/>
                <a:gd name="T7" fmla="*/ 0 h 59"/>
                <a:gd name="T8" fmla="*/ 0 w 91"/>
                <a:gd name="T9" fmla="*/ 0 h 59"/>
                <a:gd name="T10" fmla="*/ 0 w 91"/>
                <a:gd name="T11" fmla="*/ 59 h 59"/>
                <a:gd name="T12" fmla="*/ 6 w 91"/>
                <a:gd name="T13" fmla="*/ 59 h 59"/>
                <a:gd name="T14" fmla="*/ 6 w 91"/>
                <a:gd name="T15" fmla="*/ 53 h 59"/>
                <a:gd name="T16" fmla="*/ 12 w 91"/>
                <a:gd name="T17" fmla="*/ 53 h 59"/>
                <a:gd name="T18" fmla="*/ 12 w 91"/>
                <a:gd name="T19" fmla="*/ 12 h 59"/>
                <a:gd name="T20" fmla="*/ 79 w 91"/>
                <a:gd name="T21" fmla="*/ 12 h 59"/>
                <a:gd name="T22" fmla="*/ 79 w 91"/>
                <a:gd name="T23" fmla="*/ 47 h 59"/>
                <a:gd name="T24" fmla="*/ 6 w 91"/>
                <a:gd name="T25" fmla="*/ 47 h 59"/>
                <a:gd name="T26" fmla="*/ 6 w 91"/>
                <a:gd name="T27" fmla="*/ 53 h 59"/>
                <a:gd name="T28" fmla="*/ 12 w 91"/>
                <a:gd name="T29" fmla="*/ 53 h 59"/>
                <a:gd name="T30" fmla="*/ 6 w 91"/>
                <a:gd name="T31" fmla="*/ 5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1" h="59">
                  <a:moveTo>
                    <a:pt x="6" y="53"/>
                  </a:moveTo>
                  <a:lnTo>
                    <a:pt x="6" y="59"/>
                  </a:lnTo>
                  <a:lnTo>
                    <a:pt x="91" y="59"/>
                  </a:lnTo>
                  <a:lnTo>
                    <a:pt x="91" y="0"/>
                  </a:lnTo>
                  <a:lnTo>
                    <a:pt x="0" y="0"/>
                  </a:lnTo>
                  <a:lnTo>
                    <a:pt x="0" y="59"/>
                  </a:lnTo>
                  <a:lnTo>
                    <a:pt x="6" y="59"/>
                  </a:lnTo>
                  <a:lnTo>
                    <a:pt x="6" y="53"/>
                  </a:lnTo>
                  <a:lnTo>
                    <a:pt x="12" y="53"/>
                  </a:lnTo>
                  <a:lnTo>
                    <a:pt x="12" y="12"/>
                  </a:lnTo>
                  <a:lnTo>
                    <a:pt x="79" y="12"/>
                  </a:lnTo>
                  <a:lnTo>
                    <a:pt x="79" y="47"/>
                  </a:lnTo>
                  <a:lnTo>
                    <a:pt x="6" y="47"/>
                  </a:lnTo>
                  <a:lnTo>
                    <a:pt x="6" y="53"/>
                  </a:lnTo>
                  <a:lnTo>
                    <a:pt x="12" y="53"/>
                  </a:lnTo>
                  <a:lnTo>
                    <a:pt x="6" y="5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4" name="Rectangle 415"/>
            <p:cNvSpPr>
              <a:spLocks noChangeArrowheads="1"/>
            </p:cNvSpPr>
            <p:nvPr userDrawn="1"/>
          </p:nvSpPr>
          <p:spPr bwMode="auto">
            <a:xfrm>
              <a:off x="10271126" y="4821238"/>
              <a:ext cx="134938" cy="19050"/>
            </a:xfrm>
            <a:prstGeom prst="rect">
              <a:avLst/>
            </a:prstGeom>
            <a:solidFill>
              <a:srgbClr val="3542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5" name="Freeform 416"/>
            <p:cNvSpPr>
              <a:spLocks/>
            </p:cNvSpPr>
            <p:nvPr userDrawn="1"/>
          </p:nvSpPr>
          <p:spPr bwMode="auto">
            <a:xfrm>
              <a:off x="10271126" y="4821238"/>
              <a:ext cx="134938" cy="19050"/>
            </a:xfrm>
            <a:custGeom>
              <a:avLst/>
              <a:gdLst>
                <a:gd name="T0" fmla="*/ 0 w 85"/>
                <a:gd name="T1" fmla="*/ 12 h 12"/>
                <a:gd name="T2" fmla="*/ 85 w 85"/>
                <a:gd name="T3" fmla="*/ 12 h 12"/>
                <a:gd name="T4" fmla="*/ 85 w 85"/>
                <a:gd name="T5" fmla="*/ 0 h 12"/>
                <a:gd name="T6" fmla="*/ 0 w 85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12">
                  <a:moveTo>
                    <a:pt x="0" y="12"/>
                  </a:moveTo>
                  <a:lnTo>
                    <a:pt x="85" y="12"/>
                  </a:lnTo>
                  <a:lnTo>
                    <a:pt x="8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6" name="Rectangle 417"/>
            <p:cNvSpPr>
              <a:spLocks noChangeArrowheads="1"/>
            </p:cNvSpPr>
            <p:nvPr userDrawn="1"/>
          </p:nvSpPr>
          <p:spPr bwMode="auto">
            <a:xfrm>
              <a:off x="10271126" y="4872038"/>
              <a:ext cx="134938" cy="19050"/>
            </a:xfrm>
            <a:prstGeom prst="rect">
              <a:avLst/>
            </a:prstGeom>
            <a:solidFill>
              <a:srgbClr val="3542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7" name="Freeform 418"/>
            <p:cNvSpPr>
              <a:spLocks/>
            </p:cNvSpPr>
            <p:nvPr userDrawn="1"/>
          </p:nvSpPr>
          <p:spPr bwMode="auto">
            <a:xfrm>
              <a:off x="10271126" y="4872038"/>
              <a:ext cx="134938" cy="19050"/>
            </a:xfrm>
            <a:custGeom>
              <a:avLst/>
              <a:gdLst>
                <a:gd name="T0" fmla="*/ 0 w 85"/>
                <a:gd name="T1" fmla="*/ 12 h 12"/>
                <a:gd name="T2" fmla="*/ 85 w 85"/>
                <a:gd name="T3" fmla="*/ 12 h 12"/>
                <a:gd name="T4" fmla="*/ 85 w 85"/>
                <a:gd name="T5" fmla="*/ 0 h 12"/>
                <a:gd name="T6" fmla="*/ 0 w 85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12">
                  <a:moveTo>
                    <a:pt x="0" y="12"/>
                  </a:moveTo>
                  <a:lnTo>
                    <a:pt x="85" y="12"/>
                  </a:lnTo>
                  <a:lnTo>
                    <a:pt x="8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8" name="Rectangle 419"/>
            <p:cNvSpPr>
              <a:spLocks noChangeArrowheads="1"/>
            </p:cNvSpPr>
            <p:nvPr userDrawn="1"/>
          </p:nvSpPr>
          <p:spPr bwMode="auto">
            <a:xfrm>
              <a:off x="10275888" y="4708525"/>
              <a:ext cx="125413" cy="74613"/>
            </a:xfrm>
            <a:prstGeom prst="rect">
              <a:avLst/>
            </a:pr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9" name="Freeform 420"/>
            <p:cNvSpPr>
              <a:spLocks/>
            </p:cNvSpPr>
            <p:nvPr userDrawn="1"/>
          </p:nvSpPr>
          <p:spPr bwMode="auto">
            <a:xfrm>
              <a:off x="10266363" y="4699000"/>
              <a:ext cx="144463" cy="93663"/>
            </a:xfrm>
            <a:custGeom>
              <a:avLst/>
              <a:gdLst>
                <a:gd name="T0" fmla="*/ 6 w 91"/>
                <a:gd name="T1" fmla="*/ 53 h 59"/>
                <a:gd name="T2" fmla="*/ 6 w 91"/>
                <a:gd name="T3" fmla="*/ 59 h 59"/>
                <a:gd name="T4" fmla="*/ 91 w 91"/>
                <a:gd name="T5" fmla="*/ 59 h 59"/>
                <a:gd name="T6" fmla="*/ 91 w 91"/>
                <a:gd name="T7" fmla="*/ 0 h 59"/>
                <a:gd name="T8" fmla="*/ 0 w 91"/>
                <a:gd name="T9" fmla="*/ 0 h 59"/>
                <a:gd name="T10" fmla="*/ 0 w 91"/>
                <a:gd name="T11" fmla="*/ 59 h 59"/>
                <a:gd name="T12" fmla="*/ 6 w 91"/>
                <a:gd name="T13" fmla="*/ 59 h 59"/>
                <a:gd name="T14" fmla="*/ 6 w 91"/>
                <a:gd name="T15" fmla="*/ 53 h 59"/>
                <a:gd name="T16" fmla="*/ 12 w 91"/>
                <a:gd name="T17" fmla="*/ 53 h 59"/>
                <a:gd name="T18" fmla="*/ 12 w 91"/>
                <a:gd name="T19" fmla="*/ 12 h 59"/>
                <a:gd name="T20" fmla="*/ 79 w 91"/>
                <a:gd name="T21" fmla="*/ 12 h 59"/>
                <a:gd name="T22" fmla="*/ 79 w 91"/>
                <a:gd name="T23" fmla="*/ 47 h 59"/>
                <a:gd name="T24" fmla="*/ 6 w 91"/>
                <a:gd name="T25" fmla="*/ 47 h 59"/>
                <a:gd name="T26" fmla="*/ 6 w 91"/>
                <a:gd name="T27" fmla="*/ 53 h 59"/>
                <a:gd name="T28" fmla="*/ 12 w 91"/>
                <a:gd name="T29" fmla="*/ 53 h 59"/>
                <a:gd name="T30" fmla="*/ 6 w 91"/>
                <a:gd name="T31" fmla="*/ 5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1" h="59">
                  <a:moveTo>
                    <a:pt x="6" y="53"/>
                  </a:moveTo>
                  <a:lnTo>
                    <a:pt x="6" y="59"/>
                  </a:lnTo>
                  <a:lnTo>
                    <a:pt x="91" y="59"/>
                  </a:lnTo>
                  <a:lnTo>
                    <a:pt x="91" y="0"/>
                  </a:lnTo>
                  <a:lnTo>
                    <a:pt x="0" y="0"/>
                  </a:lnTo>
                  <a:lnTo>
                    <a:pt x="0" y="59"/>
                  </a:lnTo>
                  <a:lnTo>
                    <a:pt x="6" y="59"/>
                  </a:lnTo>
                  <a:lnTo>
                    <a:pt x="6" y="53"/>
                  </a:lnTo>
                  <a:lnTo>
                    <a:pt x="12" y="53"/>
                  </a:lnTo>
                  <a:lnTo>
                    <a:pt x="12" y="12"/>
                  </a:lnTo>
                  <a:lnTo>
                    <a:pt x="79" y="12"/>
                  </a:lnTo>
                  <a:lnTo>
                    <a:pt x="79" y="47"/>
                  </a:lnTo>
                  <a:lnTo>
                    <a:pt x="6" y="47"/>
                  </a:lnTo>
                  <a:lnTo>
                    <a:pt x="6" y="53"/>
                  </a:lnTo>
                  <a:lnTo>
                    <a:pt x="12" y="53"/>
                  </a:lnTo>
                  <a:lnTo>
                    <a:pt x="6" y="5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0" name="Freeform 421"/>
            <p:cNvSpPr>
              <a:spLocks/>
            </p:cNvSpPr>
            <p:nvPr userDrawn="1"/>
          </p:nvSpPr>
          <p:spPr bwMode="auto">
            <a:xfrm>
              <a:off x="9690101" y="4552950"/>
              <a:ext cx="241300" cy="550863"/>
            </a:xfrm>
            <a:custGeom>
              <a:avLst/>
              <a:gdLst>
                <a:gd name="T0" fmla="*/ 0 w 152"/>
                <a:gd name="T1" fmla="*/ 105 h 347"/>
                <a:gd name="T2" fmla="*/ 16 w 152"/>
                <a:gd name="T3" fmla="*/ 70 h 347"/>
                <a:gd name="T4" fmla="*/ 16 w 152"/>
                <a:gd name="T5" fmla="*/ 70 h 347"/>
                <a:gd name="T6" fmla="*/ 32 w 152"/>
                <a:gd name="T7" fmla="*/ 34 h 347"/>
                <a:gd name="T8" fmla="*/ 47 w 152"/>
                <a:gd name="T9" fmla="*/ 1 h 347"/>
                <a:gd name="T10" fmla="*/ 47 w 152"/>
                <a:gd name="T11" fmla="*/ 1 h 347"/>
                <a:gd name="T12" fmla="*/ 47 w 152"/>
                <a:gd name="T13" fmla="*/ 0 h 347"/>
                <a:gd name="T14" fmla="*/ 152 w 152"/>
                <a:gd name="T15" fmla="*/ 2 h 347"/>
                <a:gd name="T16" fmla="*/ 152 w 152"/>
                <a:gd name="T17" fmla="*/ 4 h 347"/>
                <a:gd name="T18" fmla="*/ 152 w 152"/>
                <a:gd name="T19" fmla="*/ 21 h 347"/>
                <a:gd name="T20" fmla="*/ 99 w 152"/>
                <a:gd name="T21" fmla="*/ 73 h 347"/>
                <a:gd name="T22" fmla="*/ 87 w 152"/>
                <a:gd name="T23" fmla="*/ 72 h 347"/>
                <a:gd name="T24" fmla="*/ 71 w 152"/>
                <a:gd name="T25" fmla="*/ 121 h 347"/>
                <a:gd name="T26" fmla="*/ 126 w 152"/>
                <a:gd name="T27" fmla="*/ 244 h 347"/>
                <a:gd name="T28" fmla="*/ 92 w 152"/>
                <a:gd name="T29" fmla="*/ 347 h 347"/>
                <a:gd name="T30" fmla="*/ 1 w 152"/>
                <a:gd name="T31" fmla="*/ 347 h 347"/>
                <a:gd name="T32" fmla="*/ 1 w 152"/>
                <a:gd name="T33" fmla="*/ 105 h 347"/>
                <a:gd name="T34" fmla="*/ 0 w 152"/>
                <a:gd name="T35" fmla="*/ 105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2" h="347">
                  <a:moveTo>
                    <a:pt x="0" y="105"/>
                  </a:moveTo>
                  <a:cubicBezTo>
                    <a:pt x="16" y="70"/>
                    <a:pt x="16" y="70"/>
                    <a:pt x="16" y="70"/>
                  </a:cubicBezTo>
                  <a:cubicBezTo>
                    <a:pt x="16" y="70"/>
                    <a:pt x="16" y="70"/>
                    <a:pt x="16" y="70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152" y="2"/>
                    <a:pt x="152" y="2"/>
                    <a:pt x="152" y="2"/>
                  </a:cubicBezTo>
                  <a:cubicBezTo>
                    <a:pt x="152" y="2"/>
                    <a:pt x="152" y="3"/>
                    <a:pt x="152" y="4"/>
                  </a:cubicBezTo>
                  <a:cubicBezTo>
                    <a:pt x="152" y="21"/>
                    <a:pt x="152" y="21"/>
                    <a:pt x="152" y="21"/>
                  </a:cubicBezTo>
                  <a:cubicBezTo>
                    <a:pt x="151" y="50"/>
                    <a:pt x="127" y="73"/>
                    <a:pt x="99" y="73"/>
                  </a:cubicBezTo>
                  <a:cubicBezTo>
                    <a:pt x="87" y="72"/>
                    <a:pt x="87" y="72"/>
                    <a:pt x="87" y="72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104" y="145"/>
                    <a:pt x="126" y="191"/>
                    <a:pt x="126" y="244"/>
                  </a:cubicBezTo>
                  <a:cubicBezTo>
                    <a:pt x="126" y="285"/>
                    <a:pt x="113" y="321"/>
                    <a:pt x="92" y="347"/>
                  </a:cubicBezTo>
                  <a:cubicBezTo>
                    <a:pt x="1" y="347"/>
                    <a:pt x="1" y="347"/>
                    <a:pt x="1" y="347"/>
                  </a:cubicBezTo>
                  <a:cubicBezTo>
                    <a:pt x="1" y="105"/>
                    <a:pt x="1" y="105"/>
                    <a:pt x="1" y="105"/>
                  </a:cubicBezTo>
                  <a:lnTo>
                    <a:pt x="0" y="10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1" name="Freeform 422"/>
            <p:cNvSpPr>
              <a:spLocks/>
            </p:cNvSpPr>
            <p:nvPr userDrawn="1"/>
          </p:nvSpPr>
          <p:spPr bwMode="auto">
            <a:xfrm>
              <a:off x="9680576" y="4543425"/>
              <a:ext cx="260350" cy="569913"/>
            </a:xfrm>
            <a:custGeom>
              <a:avLst/>
              <a:gdLst>
                <a:gd name="T0" fmla="*/ 12 w 164"/>
                <a:gd name="T1" fmla="*/ 114 h 359"/>
                <a:gd name="T2" fmla="*/ 27 w 164"/>
                <a:gd name="T3" fmla="*/ 73 h 359"/>
                <a:gd name="T4" fmla="*/ 22 w 164"/>
                <a:gd name="T5" fmla="*/ 70 h 359"/>
                <a:gd name="T6" fmla="*/ 27 w 164"/>
                <a:gd name="T7" fmla="*/ 78 h 359"/>
                <a:gd name="T8" fmla="*/ 43 w 164"/>
                <a:gd name="T9" fmla="*/ 42 h 359"/>
                <a:gd name="T10" fmla="*/ 53 w 164"/>
                <a:gd name="T11" fmla="*/ 7 h 359"/>
                <a:gd name="T12" fmla="*/ 50 w 164"/>
                <a:gd name="T13" fmla="*/ 12 h 359"/>
                <a:gd name="T14" fmla="*/ 58 w 164"/>
                <a:gd name="T15" fmla="*/ 9 h 359"/>
                <a:gd name="T16" fmla="*/ 53 w 164"/>
                <a:gd name="T17" fmla="*/ 6 h 359"/>
                <a:gd name="T18" fmla="*/ 158 w 164"/>
                <a:gd name="T19" fmla="*/ 14 h 359"/>
                <a:gd name="T20" fmla="*/ 152 w 164"/>
                <a:gd name="T21" fmla="*/ 8 h 359"/>
                <a:gd name="T22" fmla="*/ 152 w 164"/>
                <a:gd name="T23" fmla="*/ 10 h 359"/>
                <a:gd name="T24" fmla="*/ 152 w 164"/>
                <a:gd name="T25" fmla="*/ 10 h 359"/>
                <a:gd name="T26" fmla="*/ 105 w 164"/>
                <a:gd name="T27" fmla="*/ 73 h 359"/>
                <a:gd name="T28" fmla="*/ 105 w 164"/>
                <a:gd name="T29" fmla="*/ 79 h 359"/>
                <a:gd name="T30" fmla="*/ 93 w 164"/>
                <a:gd name="T31" fmla="*/ 72 h 359"/>
                <a:gd name="T32" fmla="*/ 71 w 164"/>
                <a:gd name="T33" fmla="*/ 125 h 359"/>
                <a:gd name="T34" fmla="*/ 111 w 164"/>
                <a:gd name="T35" fmla="*/ 180 h 359"/>
                <a:gd name="T36" fmla="*/ 93 w 164"/>
                <a:gd name="T37" fmla="*/ 349 h 359"/>
                <a:gd name="T38" fmla="*/ 98 w 164"/>
                <a:gd name="T39" fmla="*/ 347 h 359"/>
                <a:gd name="T40" fmla="*/ 13 w 164"/>
                <a:gd name="T41" fmla="*/ 111 h 359"/>
                <a:gd name="T42" fmla="*/ 8 w 164"/>
                <a:gd name="T43" fmla="*/ 106 h 359"/>
                <a:gd name="T44" fmla="*/ 12 w 164"/>
                <a:gd name="T45" fmla="*/ 114 h 359"/>
                <a:gd name="T46" fmla="*/ 4 w 164"/>
                <a:gd name="T47" fmla="*/ 117 h 359"/>
                <a:gd name="T48" fmla="*/ 7 w 164"/>
                <a:gd name="T49" fmla="*/ 111 h 359"/>
                <a:gd name="T50" fmla="*/ 1 w 164"/>
                <a:gd name="T51" fmla="*/ 353 h 359"/>
                <a:gd name="T52" fmla="*/ 7 w 164"/>
                <a:gd name="T53" fmla="*/ 359 h 359"/>
                <a:gd name="T54" fmla="*/ 103 w 164"/>
                <a:gd name="T55" fmla="*/ 357 h 359"/>
                <a:gd name="T56" fmla="*/ 122 w 164"/>
                <a:gd name="T57" fmla="*/ 175 h 359"/>
                <a:gd name="T58" fmla="*/ 77 w 164"/>
                <a:gd name="T59" fmla="*/ 127 h 359"/>
                <a:gd name="T60" fmla="*/ 97 w 164"/>
                <a:gd name="T61" fmla="*/ 84 h 359"/>
                <a:gd name="T62" fmla="*/ 104 w 164"/>
                <a:gd name="T63" fmla="*/ 85 h 359"/>
                <a:gd name="T64" fmla="*/ 164 w 164"/>
                <a:gd name="T65" fmla="*/ 27 h 359"/>
                <a:gd name="T66" fmla="*/ 164 w 164"/>
                <a:gd name="T67" fmla="*/ 10 h 359"/>
                <a:gd name="T68" fmla="*/ 164 w 164"/>
                <a:gd name="T69" fmla="*/ 7 h 359"/>
                <a:gd name="T70" fmla="*/ 53 w 164"/>
                <a:gd name="T71" fmla="*/ 0 h 359"/>
                <a:gd name="T72" fmla="*/ 47 w 164"/>
                <a:gd name="T73" fmla="*/ 4 h 359"/>
                <a:gd name="T74" fmla="*/ 56 w 164"/>
                <a:gd name="T75" fmla="*/ 2 h 359"/>
                <a:gd name="T76" fmla="*/ 51 w 164"/>
                <a:gd name="T77" fmla="*/ 1 h 359"/>
                <a:gd name="T78" fmla="*/ 33 w 164"/>
                <a:gd name="T79" fmla="*/ 37 h 359"/>
                <a:gd name="T80" fmla="*/ 16 w 164"/>
                <a:gd name="T81" fmla="*/ 73 h 359"/>
                <a:gd name="T82" fmla="*/ 22 w 164"/>
                <a:gd name="T83" fmla="*/ 82 h 359"/>
                <a:gd name="T84" fmla="*/ 22 w 164"/>
                <a:gd name="T85" fmla="*/ 76 h 359"/>
                <a:gd name="T86" fmla="*/ 1 w 164"/>
                <a:gd name="T87" fmla="*/ 109 h 359"/>
                <a:gd name="T88" fmla="*/ 4 w 164"/>
                <a:gd name="T89" fmla="*/ 117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64" h="359">
                  <a:moveTo>
                    <a:pt x="6" y="111"/>
                  </a:moveTo>
                  <a:cubicBezTo>
                    <a:pt x="12" y="114"/>
                    <a:pt x="12" y="114"/>
                    <a:pt x="12" y="114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8" y="76"/>
                    <a:pt x="28" y="74"/>
                    <a:pt x="27" y="73"/>
                  </a:cubicBezTo>
                  <a:cubicBezTo>
                    <a:pt x="26" y="71"/>
                    <a:pt x="24" y="70"/>
                    <a:pt x="22" y="70"/>
                  </a:cubicBezTo>
                  <a:cubicBezTo>
                    <a:pt x="22" y="70"/>
                    <a:pt x="22" y="70"/>
                    <a:pt x="22" y="70"/>
                  </a:cubicBezTo>
                  <a:cubicBezTo>
                    <a:pt x="22" y="76"/>
                    <a:pt x="22" y="76"/>
                    <a:pt x="22" y="76"/>
                  </a:cubicBezTo>
                  <a:cubicBezTo>
                    <a:pt x="27" y="78"/>
                    <a:pt x="27" y="78"/>
                    <a:pt x="27" y="78"/>
                  </a:cubicBezTo>
                  <a:cubicBezTo>
                    <a:pt x="43" y="42"/>
                    <a:pt x="43" y="42"/>
                    <a:pt x="43" y="42"/>
                  </a:cubicBezTo>
                  <a:cubicBezTo>
                    <a:pt x="43" y="42"/>
                    <a:pt x="43" y="42"/>
                    <a:pt x="43" y="42"/>
                  </a:cubicBezTo>
                  <a:cubicBezTo>
                    <a:pt x="58" y="9"/>
                    <a:pt x="58" y="9"/>
                    <a:pt x="58" y="9"/>
                  </a:cubicBezTo>
                  <a:cubicBezTo>
                    <a:pt x="53" y="7"/>
                    <a:pt x="53" y="7"/>
                    <a:pt x="53" y="7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1" y="13"/>
                    <a:pt x="53" y="13"/>
                    <a:pt x="55" y="13"/>
                  </a:cubicBezTo>
                  <a:cubicBezTo>
                    <a:pt x="56" y="12"/>
                    <a:pt x="58" y="11"/>
                    <a:pt x="58" y="9"/>
                  </a:cubicBezTo>
                  <a:cubicBezTo>
                    <a:pt x="59" y="9"/>
                    <a:pt x="59" y="9"/>
                    <a:pt x="59" y="9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3" y="12"/>
                    <a:pt x="53" y="12"/>
                    <a:pt x="53" y="12"/>
                  </a:cubicBezTo>
                  <a:cubicBezTo>
                    <a:pt x="158" y="14"/>
                    <a:pt x="158" y="14"/>
                    <a:pt x="158" y="14"/>
                  </a:cubicBezTo>
                  <a:cubicBezTo>
                    <a:pt x="158" y="8"/>
                    <a:pt x="158" y="8"/>
                    <a:pt x="158" y="8"/>
                  </a:cubicBezTo>
                  <a:cubicBezTo>
                    <a:pt x="152" y="8"/>
                    <a:pt x="152" y="8"/>
                    <a:pt x="152" y="8"/>
                  </a:cubicBezTo>
                  <a:cubicBezTo>
                    <a:pt x="152" y="9"/>
                    <a:pt x="152" y="9"/>
                    <a:pt x="152" y="10"/>
                  </a:cubicBezTo>
                  <a:cubicBezTo>
                    <a:pt x="152" y="10"/>
                    <a:pt x="152" y="10"/>
                    <a:pt x="152" y="10"/>
                  </a:cubicBezTo>
                  <a:cubicBezTo>
                    <a:pt x="158" y="10"/>
                    <a:pt x="158" y="10"/>
                    <a:pt x="158" y="10"/>
                  </a:cubicBezTo>
                  <a:cubicBezTo>
                    <a:pt x="152" y="10"/>
                    <a:pt x="152" y="10"/>
                    <a:pt x="152" y="10"/>
                  </a:cubicBezTo>
                  <a:cubicBezTo>
                    <a:pt x="152" y="27"/>
                    <a:pt x="152" y="27"/>
                    <a:pt x="152" y="27"/>
                  </a:cubicBezTo>
                  <a:cubicBezTo>
                    <a:pt x="151" y="52"/>
                    <a:pt x="131" y="73"/>
                    <a:pt x="105" y="73"/>
                  </a:cubicBezTo>
                  <a:cubicBezTo>
                    <a:pt x="105" y="73"/>
                    <a:pt x="105" y="73"/>
                    <a:pt x="105" y="73"/>
                  </a:cubicBezTo>
                  <a:cubicBezTo>
                    <a:pt x="105" y="79"/>
                    <a:pt x="105" y="79"/>
                    <a:pt x="105" y="79"/>
                  </a:cubicBezTo>
                  <a:cubicBezTo>
                    <a:pt x="105" y="73"/>
                    <a:pt x="105" y="73"/>
                    <a:pt x="105" y="73"/>
                  </a:cubicBezTo>
                  <a:cubicBezTo>
                    <a:pt x="93" y="72"/>
                    <a:pt x="93" y="72"/>
                    <a:pt x="93" y="72"/>
                  </a:cubicBezTo>
                  <a:cubicBezTo>
                    <a:pt x="91" y="72"/>
                    <a:pt x="88" y="74"/>
                    <a:pt x="87" y="76"/>
                  </a:cubicBezTo>
                  <a:cubicBezTo>
                    <a:pt x="71" y="125"/>
                    <a:pt x="71" y="125"/>
                    <a:pt x="71" y="125"/>
                  </a:cubicBezTo>
                  <a:cubicBezTo>
                    <a:pt x="70" y="127"/>
                    <a:pt x="71" y="130"/>
                    <a:pt x="73" y="131"/>
                  </a:cubicBezTo>
                  <a:cubicBezTo>
                    <a:pt x="89" y="143"/>
                    <a:pt x="102" y="160"/>
                    <a:pt x="111" y="180"/>
                  </a:cubicBezTo>
                  <a:cubicBezTo>
                    <a:pt x="121" y="200"/>
                    <a:pt x="126" y="224"/>
                    <a:pt x="126" y="250"/>
                  </a:cubicBezTo>
                  <a:cubicBezTo>
                    <a:pt x="126" y="289"/>
                    <a:pt x="113" y="325"/>
                    <a:pt x="93" y="349"/>
                  </a:cubicBezTo>
                  <a:cubicBezTo>
                    <a:pt x="98" y="353"/>
                    <a:pt x="98" y="353"/>
                    <a:pt x="98" y="353"/>
                  </a:cubicBezTo>
                  <a:cubicBezTo>
                    <a:pt x="98" y="347"/>
                    <a:pt x="98" y="347"/>
                    <a:pt x="98" y="347"/>
                  </a:cubicBezTo>
                  <a:cubicBezTo>
                    <a:pt x="13" y="347"/>
                    <a:pt x="13" y="347"/>
                    <a:pt x="13" y="347"/>
                  </a:cubicBezTo>
                  <a:cubicBezTo>
                    <a:pt x="13" y="111"/>
                    <a:pt x="13" y="111"/>
                    <a:pt x="13" y="111"/>
                  </a:cubicBezTo>
                  <a:cubicBezTo>
                    <a:pt x="13" y="109"/>
                    <a:pt x="11" y="107"/>
                    <a:pt x="9" y="106"/>
                  </a:cubicBezTo>
                  <a:cubicBezTo>
                    <a:pt x="8" y="106"/>
                    <a:pt x="8" y="106"/>
                    <a:pt x="8" y="106"/>
                  </a:cubicBezTo>
                  <a:cubicBezTo>
                    <a:pt x="6" y="111"/>
                    <a:pt x="6" y="111"/>
                    <a:pt x="6" y="111"/>
                  </a:cubicBezTo>
                  <a:cubicBezTo>
                    <a:pt x="12" y="114"/>
                    <a:pt x="12" y="114"/>
                    <a:pt x="12" y="114"/>
                  </a:cubicBezTo>
                  <a:cubicBezTo>
                    <a:pt x="6" y="111"/>
                    <a:pt x="6" y="111"/>
                    <a:pt x="6" y="111"/>
                  </a:cubicBezTo>
                  <a:cubicBezTo>
                    <a:pt x="4" y="117"/>
                    <a:pt x="4" y="117"/>
                    <a:pt x="4" y="117"/>
                  </a:cubicBezTo>
                  <a:cubicBezTo>
                    <a:pt x="5" y="117"/>
                    <a:pt x="5" y="117"/>
                    <a:pt x="5" y="117"/>
                  </a:cubicBezTo>
                  <a:cubicBezTo>
                    <a:pt x="7" y="111"/>
                    <a:pt x="7" y="111"/>
                    <a:pt x="7" y="111"/>
                  </a:cubicBezTo>
                  <a:cubicBezTo>
                    <a:pt x="1" y="111"/>
                    <a:pt x="1" y="111"/>
                    <a:pt x="1" y="111"/>
                  </a:cubicBezTo>
                  <a:cubicBezTo>
                    <a:pt x="1" y="353"/>
                    <a:pt x="1" y="353"/>
                    <a:pt x="1" y="353"/>
                  </a:cubicBezTo>
                  <a:cubicBezTo>
                    <a:pt x="1" y="355"/>
                    <a:pt x="1" y="356"/>
                    <a:pt x="2" y="357"/>
                  </a:cubicBezTo>
                  <a:cubicBezTo>
                    <a:pt x="4" y="359"/>
                    <a:pt x="5" y="359"/>
                    <a:pt x="7" y="359"/>
                  </a:cubicBezTo>
                  <a:cubicBezTo>
                    <a:pt x="98" y="359"/>
                    <a:pt x="98" y="359"/>
                    <a:pt x="98" y="359"/>
                  </a:cubicBezTo>
                  <a:cubicBezTo>
                    <a:pt x="100" y="359"/>
                    <a:pt x="101" y="358"/>
                    <a:pt x="103" y="357"/>
                  </a:cubicBezTo>
                  <a:cubicBezTo>
                    <a:pt x="124" y="330"/>
                    <a:pt x="138" y="292"/>
                    <a:pt x="138" y="250"/>
                  </a:cubicBezTo>
                  <a:cubicBezTo>
                    <a:pt x="138" y="223"/>
                    <a:pt x="132" y="197"/>
                    <a:pt x="122" y="175"/>
                  </a:cubicBezTo>
                  <a:cubicBezTo>
                    <a:pt x="112" y="153"/>
                    <a:pt x="98" y="135"/>
                    <a:pt x="81" y="122"/>
                  </a:cubicBezTo>
                  <a:cubicBezTo>
                    <a:pt x="77" y="127"/>
                    <a:pt x="77" y="127"/>
                    <a:pt x="77" y="127"/>
                  </a:cubicBezTo>
                  <a:cubicBezTo>
                    <a:pt x="83" y="129"/>
                    <a:pt x="83" y="129"/>
                    <a:pt x="83" y="129"/>
                  </a:cubicBezTo>
                  <a:cubicBezTo>
                    <a:pt x="97" y="84"/>
                    <a:pt x="97" y="84"/>
                    <a:pt x="97" y="84"/>
                  </a:cubicBezTo>
                  <a:cubicBezTo>
                    <a:pt x="104" y="85"/>
                    <a:pt x="104" y="85"/>
                    <a:pt x="104" y="85"/>
                  </a:cubicBezTo>
                  <a:cubicBezTo>
                    <a:pt x="104" y="85"/>
                    <a:pt x="104" y="85"/>
                    <a:pt x="104" y="85"/>
                  </a:cubicBezTo>
                  <a:cubicBezTo>
                    <a:pt x="105" y="85"/>
                    <a:pt x="105" y="85"/>
                    <a:pt x="105" y="85"/>
                  </a:cubicBezTo>
                  <a:cubicBezTo>
                    <a:pt x="137" y="85"/>
                    <a:pt x="163" y="59"/>
                    <a:pt x="164" y="27"/>
                  </a:cubicBezTo>
                  <a:cubicBezTo>
                    <a:pt x="164" y="10"/>
                    <a:pt x="164" y="10"/>
                    <a:pt x="164" y="10"/>
                  </a:cubicBezTo>
                  <a:cubicBezTo>
                    <a:pt x="164" y="10"/>
                    <a:pt x="164" y="10"/>
                    <a:pt x="164" y="10"/>
                  </a:cubicBezTo>
                  <a:cubicBezTo>
                    <a:pt x="164" y="10"/>
                    <a:pt x="164" y="10"/>
                    <a:pt x="164" y="10"/>
                  </a:cubicBezTo>
                  <a:cubicBezTo>
                    <a:pt x="164" y="8"/>
                    <a:pt x="164" y="8"/>
                    <a:pt x="164" y="7"/>
                  </a:cubicBezTo>
                  <a:cubicBezTo>
                    <a:pt x="164" y="4"/>
                    <a:pt x="161" y="2"/>
                    <a:pt x="158" y="2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1" y="0"/>
                    <a:pt x="49" y="1"/>
                    <a:pt x="48" y="4"/>
                  </a:cubicBezTo>
                  <a:cubicBezTo>
                    <a:pt x="47" y="4"/>
                    <a:pt x="47" y="4"/>
                    <a:pt x="47" y="4"/>
                  </a:cubicBezTo>
                  <a:cubicBezTo>
                    <a:pt x="53" y="7"/>
                    <a:pt x="53" y="7"/>
                    <a:pt x="53" y="7"/>
                  </a:cubicBezTo>
                  <a:cubicBezTo>
                    <a:pt x="56" y="2"/>
                    <a:pt x="56" y="2"/>
                    <a:pt x="56" y="2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54" y="1"/>
                    <a:pt x="52" y="0"/>
                    <a:pt x="51" y="1"/>
                  </a:cubicBezTo>
                  <a:cubicBezTo>
                    <a:pt x="49" y="1"/>
                    <a:pt x="48" y="3"/>
                    <a:pt x="47" y="4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16" y="73"/>
                    <a:pt x="16" y="73"/>
                    <a:pt x="16" y="73"/>
                  </a:cubicBezTo>
                  <a:cubicBezTo>
                    <a:pt x="15" y="75"/>
                    <a:pt x="15" y="77"/>
                    <a:pt x="17" y="79"/>
                  </a:cubicBezTo>
                  <a:cubicBezTo>
                    <a:pt x="18" y="81"/>
                    <a:pt x="20" y="82"/>
                    <a:pt x="22" y="82"/>
                  </a:cubicBezTo>
                  <a:cubicBezTo>
                    <a:pt x="22" y="82"/>
                    <a:pt x="22" y="82"/>
                    <a:pt x="22" y="82"/>
                  </a:cubicBezTo>
                  <a:cubicBezTo>
                    <a:pt x="22" y="76"/>
                    <a:pt x="22" y="76"/>
                    <a:pt x="22" y="76"/>
                  </a:cubicBezTo>
                  <a:cubicBezTo>
                    <a:pt x="17" y="73"/>
                    <a:pt x="17" y="73"/>
                    <a:pt x="17" y="73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0" y="110"/>
                    <a:pt x="0" y="112"/>
                    <a:pt x="1" y="114"/>
                  </a:cubicBezTo>
                  <a:cubicBezTo>
                    <a:pt x="2" y="115"/>
                    <a:pt x="3" y="117"/>
                    <a:pt x="4" y="117"/>
                  </a:cubicBezTo>
                  <a:lnTo>
                    <a:pt x="6" y="111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2" name="Rectangle 423"/>
            <p:cNvSpPr>
              <a:spLocks noChangeArrowheads="1"/>
            </p:cNvSpPr>
            <p:nvPr userDrawn="1"/>
          </p:nvSpPr>
          <p:spPr bwMode="auto">
            <a:xfrm>
              <a:off x="9667876" y="5068888"/>
              <a:ext cx="327025" cy="193675"/>
            </a:xfrm>
            <a:prstGeom prst="rect">
              <a:avLst/>
            </a:prstGeom>
            <a:solidFill>
              <a:srgbClr val="F1FA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3" name="Freeform 424"/>
            <p:cNvSpPr>
              <a:spLocks/>
            </p:cNvSpPr>
            <p:nvPr userDrawn="1"/>
          </p:nvSpPr>
          <p:spPr bwMode="auto">
            <a:xfrm>
              <a:off x="9658351" y="5059363"/>
              <a:ext cx="346075" cy="212725"/>
            </a:xfrm>
            <a:custGeom>
              <a:avLst/>
              <a:gdLst>
                <a:gd name="T0" fmla="*/ 6 w 218"/>
                <a:gd name="T1" fmla="*/ 128 h 134"/>
                <a:gd name="T2" fmla="*/ 6 w 218"/>
                <a:gd name="T3" fmla="*/ 134 h 134"/>
                <a:gd name="T4" fmla="*/ 212 w 218"/>
                <a:gd name="T5" fmla="*/ 134 h 134"/>
                <a:gd name="T6" fmla="*/ 216 w 218"/>
                <a:gd name="T7" fmla="*/ 132 h 134"/>
                <a:gd name="T8" fmla="*/ 218 w 218"/>
                <a:gd name="T9" fmla="*/ 128 h 134"/>
                <a:gd name="T10" fmla="*/ 218 w 218"/>
                <a:gd name="T11" fmla="*/ 6 h 134"/>
                <a:gd name="T12" fmla="*/ 216 w 218"/>
                <a:gd name="T13" fmla="*/ 1 h 134"/>
                <a:gd name="T14" fmla="*/ 212 w 218"/>
                <a:gd name="T15" fmla="*/ 0 h 134"/>
                <a:gd name="T16" fmla="*/ 6 w 218"/>
                <a:gd name="T17" fmla="*/ 0 h 134"/>
                <a:gd name="T18" fmla="*/ 2 w 218"/>
                <a:gd name="T19" fmla="*/ 1 h 134"/>
                <a:gd name="T20" fmla="*/ 0 w 218"/>
                <a:gd name="T21" fmla="*/ 6 h 134"/>
                <a:gd name="T22" fmla="*/ 0 w 218"/>
                <a:gd name="T23" fmla="*/ 128 h 134"/>
                <a:gd name="T24" fmla="*/ 2 w 218"/>
                <a:gd name="T25" fmla="*/ 132 h 134"/>
                <a:gd name="T26" fmla="*/ 6 w 218"/>
                <a:gd name="T27" fmla="*/ 134 h 134"/>
                <a:gd name="T28" fmla="*/ 6 w 218"/>
                <a:gd name="T29" fmla="*/ 128 h 134"/>
                <a:gd name="T30" fmla="*/ 12 w 218"/>
                <a:gd name="T31" fmla="*/ 128 h 134"/>
                <a:gd name="T32" fmla="*/ 12 w 218"/>
                <a:gd name="T33" fmla="*/ 12 h 134"/>
                <a:gd name="T34" fmla="*/ 206 w 218"/>
                <a:gd name="T35" fmla="*/ 12 h 134"/>
                <a:gd name="T36" fmla="*/ 206 w 218"/>
                <a:gd name="T37" fmla="*/ 122 h 134"/>
                <a:gd name="T38" fmla="*/ 6 w 218"/>
                <a:gd name="T39" fmla="*/ 122 h 134"/>
                <a:gd name="T40" fmla="*/ 6 w 218"/>
                <a:gd name="T41" fmla="*/ 128 h 134"/>
                <a:gd name="T42" fmla="*/ 12 w 218"/>
                <a:gd name="T43" fmla="*/ 128 h 134"/>
                <a:gd name="T44" fmla="*/ 6 w 218"/>
                <a:gd name="T45" fmla="*/ 128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8" h="134">
                  <a:moveTo>
                    <a:pt x="6" y="128"/>
                  </a:moveTo>
                  <a:cubicBezTo>
                    <a:pt x="6" y="134"/>
                    <a:pt x="6" y="134"/>
                    <a:pt x="6" y="134"/>
                  </a:cubicBezTo>
                  <a:cubicBezTo>
                    <a:pt x="212" y="134"/>
                    <a:pt x="212" y="134"/>
                    <a:pt x="212" y="134"/>
                  </a:cubicBezTo>
                  <a:cubicBezTo>
                    <a:pt x="214" y="134"/>
                    <a:pt x="215" y="133"/>
                    <a:pt x="216" y="132"/>
                  </a:cubicBezTo>
                  <a:cubicBezTo>
                    <a:pt x="217" y="131"/>
                    <a:pt x="218" y="130"/>
                    <a:pt x="218" y="128"/>
                  </a:cubicBezTo>
                  <a:cubicBezTo>
                    <a:pt x="218" y="6"/>
                    <a:pt x="218" y="6"/>
                    <a:pt x="218" y="6"/>
                  </a:cubicBezTo>
                  <a:cubicBezTo>
                    <a:pt x="218" y="4"/>
                    <a:pt x="217" y="2"/>
                    <a:pt x="216" y="1"/>
                  </a:cubicBezTo>
                  <a:cubicBezTo>
                    <a:pt x="215" y="0"/>
                    <a:pt x="214" y="0"/>
                    <a:pt x="212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3" y="0"/>
                    <a:pt x="2" y="1"/>
                  </a:cubicBezTo>
                  <a:cubicBezTo>
                    <a:pt x="1" y="2"/>
                    <a:pt x="0" y="4"/>
                    <a:pt x="0" y="6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30"/>
                    <a:pt x="1" y="131"/>
                    <a:pt x="2" y="132"/>
                  </a:cubicBezTo>
                  <a:cubicBezTo>
                    <a:pt x="3" y="133"/>
                    <a:pt x="5" y="134"/>
                    <a:pt x="6" y="134"/>
                  </a:cubicBezTo>
                  <a:cubicBezTo>
                    <a:pt x="6" y="128"/>
                    <a:pt x="6" y="128"/>
                    <a:pt x="6" y="128"/>
                  </a:cubicBezTo>
                  <a:cubicBezTo>
                    <a:pt x="12" y="128"/>
                    <a:pt x="12" y="128"/>
                    <a:pt x="12" y="128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206" y="12"/>
                    <a:pt x="206" y="12"/>
                    <a:pt x="206" y="12"/>
                  </a:cubicBezTo>
                  <a:cubicBezTo>
                    <a:pt x="206" y="122"/>
                    <a:pt x="206" y="122"/>
                    <a:pt x="206" y="122"/>
                  </a:cubicBezTo>
                  <a:cubicBezTo>
                    <a:pt x="6" y="122"/>
                    <a:pt x="6" y="122"/>
                    <a:pt x="6" y="122"/>
                  </a:cubicBezTo>
                  <a:cubicBezTo>
                    <a:pt x="6" y="128"/>
                    <a:pt x="6" y="128"/>
                    <a:pt x="6" y="128"/>
                  </a:cubicBezTo>
                  <a:cubicBezTo>
                    <a:pt x="12" y="128"/>
                    <a:pt x="12" y="128"/>
                    <a:pt x="12" y="128"/>
                  </a:cubicBezTo>
                  <a:lnTo>
                    <a:pt x="6" y="12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4" name="Rectangle 425"/>
            <p:cNvSpPr>
              <a:spLocks noChangeArrowheads="1"/>
            </p:cNvSpPr>
            <p:nvPr userDrawn="1"/>
          </p:nvSpPr>
          <p:spPr bwMode="auto">
            <a:xfrm>
              <a:off x="9599613" y="5259388"/>
              <a:ext cx="409575" cy="82708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5" name="Freeform 426"/>
            <p:cNvSpPr>
              <a:spLocks/>
            </p:cNvSpPr>
            <p:nvPr userDrawn="1"/>
          </p:nvSpPr>
          <p:spPr bwMode="auto">
            <a:xfrm>
              <a:off x="9599613" y="5259388"/>
              <a:ext cx="409575" cy="827088"/>
            </a:xfrm>
            <a:custGeom>
              <a:avLst/>
              <a:gdLst>
                <a:gd name="T0" fmla="*/ 258 w 258"/>
                <a:gd name="T1" fmla="*/ 521 h 521"/>
                <a:gd name="T2" fmla="*/ 258 w 258"/>
                <a:gd name="T3" fmla="*/ 0 h 521"/>
                <a:gd name="T4" fmla="*/ 0 w 258"/>
                <a:gd name="T5" fmla="*/ 0 h 521"/>
                <a:gd name="T6" fmla="*/ 0 w 258"/>
                <a:gd name="T7" fmla="*/ 521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521">
                  <a:moveTo>
                    <a:pt x="258" y="521"/>
                  </a:moveTo>
                  <a:lnTo>
                    <a:pt x="258" y="0"/>
                  </a:lnTo>
                  <a:lnTo>
                    <a:pt x="0" y="0"/>
                  </a:lnTo>
                  <a:lnTo>
                    <a:pt x="0" y="52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6" name="Freeform 427"/>
            <p:cNvSpPr>
              <a:spLocks/>
            </p:cNvSpPr>
            <p:nvPr userDrawn="1"/>
          </p:nvSpPr>
          <p:spPr bwMode="auto">
            <a:xfrm>
              <a:off x="9590088" y="5249863"/>
              <a:ext cx="428625" cy="836613"/>
            </a:xfrm>
            <a:custGeom>
              <a:avLst/>
              <a:gdLst>
                <a:gd name="T0" fmla="*/ 270 w 270"/>
                <a:gd name="T1" fmla="*/ 527 h 527"/>
                <a:gd name="T2" fmla="*/ 270 w 270"/>
                <a:gd name="T3" fmla="*/ 0 h 527"/>
                <a:gd name="T4" fmla="*/ 0 w 270"/>
                <a:gd name="T5" fmla="*/ 0 h 527"/>
                <a:gd name="T6" fmla="*/ 0 w 270"/>
                <a:gd name="T7" fmla="*/ 527 h 527"/>
                <a:gd name="T8" fmla="*/ 12 w 270"/>
                <a:gd name="T9" fmla="*/ 527 h 527"/>
                <a:gd name="T10" fmla="*/ 12 w 270"/>
                <a:gd name="T11" fmla="*/ 12 h 527"/>
                <a:gd name="T12" fmla="*/ 258 w 270"/>
                <a:gd name="T13" fmla="*/ 12 h 527"/>
                <a:gd name="T14" fmla="*/ 258 w 270"/>
                <a:gd name="T15" fmla="*/ 527 h 527"/>
                <a:gd name="T16" fmla="*/ 270 w 270"/>
                <a:gd name="T17" fmla="*/ 527 h 527"/>
                <a:gd name="T18" fmla="*/ 270 w 270"/>
                <a:gd name="T19" fmla="*/ 527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0" h="527">
                  <a:moveTo>
                    <a:pt x="270" y="527"/>
                  </a:moveTo>
                  <a:lnTo>
                    <a:pt x="270" y="0"/>
                  </a:lnTo>
                  <a:lnTo>
                    <a:pt x="0" y="0"/>
                  </a:lnTo>
                  <a:lnTo>
                    <a:pt x="0" y="527"/>
                  </a:lnTo>
                  <a:lnTo>
                    <a:pt x="12" y="527"/>
                  </a:lnTo>
                  <a:lnTo>
                    <a:pt x="12" y="12"/>
                  </a:lnTo>
                  <a:lnTo>
                    <a:pt x="258" y="12"/>
                  </a:lnTo>
                  <a:lnTo>
                    <a:pt x="258" y="527"/>
                  </a:lnTo>
                  <a:lnTo>
                    <a:pt x="270" y="527"/>
                  </a:lnTo>
                  <a:lnTo>
                    <a:pt x="270" y="527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7" name="Rectangle 428"/>
            <p:cNvSpPr>
              <a:spLocks noChangeArrowheads="1"/>
            </p:cNvSpPr>
            <p:nvPr userDrawn="1"/>
          </p:nvSpPr>
          <p:spPr bwMode="auto">
            <a:xfrm>
              <a:off x="9613901" y="5276850"/>
              <a:ext cx="204788" cy="8096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8" name="Oval 429"/>
            <p:cNvSpPr>
              <a:spLocks noChangeArrowheads="1"/>
            </p:cNvSpPr>
            <p:nvPr userDrawn="1"/>
          </p:nvSpPr>
          <p:spPr bwMode="auto">
            <a:xfrm>
              <a:off x="9642476" y="5330825"/>
              <a:ext cx="39688" cy="39688"/>
            </a:xfrm>
            <a:prstGeom prst="ellipse">
              <a:avLst/>
            </a:prstGeom>
            <a:solidFill>
              <a:srgbClr val="F1FA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9" name="Freeform 430"/>
            <p:cNvSpPr>
              <a:spLocks/>
            </p:cNvSpPr>
            <p:nvPr userDrawn="1"/>
          </p:nvSpPr>
          <p:spPr bwMode="auto">
            <a:xfrm>
              <a:off x="9632951" y="5321300"/>
              <a:ext cx="58738" cy="58738"/>
            </a:xfrm>
            <a:custGeom>
              <a:avLst/>
              <a:gdLst>
                <a:gd name="T0" fmla="*/ 6 w 37"/>
                <a:gd name="T1" fmla="*/ 18 h 37"/>
                <a:gd name="T2" fmla="*/ 0 w 37"/>
                <a:gd name="T3" fmla="*/ 18 h 37"/>
                <a:gd name="T4" fmla="*/ 19 w 37"/>
                <a:gd name="T5" fmla="*/ 37 h 37"/>
                <a:gd name="T6" fmla="*/ 37 w 37"/>
                <a:gd name="T7" fmla="*/ 18 h 37"/>
                <a:gd name="T8" fmla="*/ 19 w 37"/>
                <a:gd name="T9" fmla="*/ 0 h 37"/>
                <a:gd name="T10" fmla="*/ 0 w 37"/>
                <a:gd name="T11" fmla="*/ 18 h 37"/>
                <a:gd name="T12" fmla="*/ 6 w 37"/>
                <a:gd name="T13" fmla="*/ 18 h 37"/>
                <a:gd name="T14" fmla="*/ 12 w 37"/>
                <a:gd name="T15" fmla="*/ 18 h 37"/>
                <a:gd name="T16" fmla="*/ 19 w 37"/>
                <a:gd name="T17" fmla="*/ 12 h 37"/>
                <a:gd name="T18" fmla="*/ 23 w 37"/>
                <a:gd name="T19" fmla="*/ 14 h 37"/>
                <a:gd name="T20" fmla="*/ 25 w 37"/>
                <a:gd name="T21" fmla="*/ 18 h 37"/>
                <a:gd name="T22" fmla="*/ 19 w 37"/>
                <a:gd name="T23" fmla="*/ 25 h 37"/>
                <a:gd name="T24" fmla="*/ 12 w 37"/>
                <a:gd name="T25" fmla="*/ 18 h 37"/>
                <a:gd name="T26" fmla="*/ 6 w 37"/>
                <a:gd name="T27" fmla="*/ 1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" h="37">
                  <a:moveTo>
                    <a:pt x="6" y="18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0" y="29"/>
                    <a:pt x="9" y="37"/>
                    <a:pt x="19" y="37"/>
                  </a:cubicBezTo>
                  <a:cubicBezTo>
                    <a:pt x="29" y="37"/>
                    <a:pt x="37" y="29"/>
                    <a:pt x="37" y="18"/>
                  </a:cubicBezTo>
                  <a:cubicBezTo>
                    <a:pt x="37" y="8"/>
                    <a:pt x="29" y="0"/>
                    <a:pt x="19" y="0"/>
                  </a:cubicBezTo>
                  <a:cubicBezTo>
                    <a:pt x="9" y="0"/>
                    <a:pt x="0" y="8"/>
                    <a:pt x="0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5"/>
                    <a:pt x="15" y="12"/>
                    <a:pt x="19" y="12"/>
                  </a:cubicBezTo>
                  <a:cubicBezTo>
                    <a:pt x="21" y="12"/>
                    <a:pt x="22" y="13"/>
                    <a:pt x="23" y="14"/>
                  </a:cubicBezTo>
                  <a:cubicBezTo>
                    <a:pt x="24" y="15"/>
                    <a:pt x="25" y="17"/>
                    <a:pt x="25" y="18"/>
                  </a:cubicBezTo>
                  <a:cubicBezTo>
                    <a:pt x="25" y="22"/>
                    <a:pt x="22" y="25"/>
                    <a:pt x="19" y="25"/>
                  </a:cubicBezTo>
                  <a:cubicBezTo>
                    <a:pt x="15" y="25"/>
                    <a:pt x="12" y="22"/>
                    <a:pt x="12" y="18"/>
                  </a:cubicBezTo>
                  <a:lnTo>
                    <a:pt x="6" y="1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0" name="Oval 431"/>
            <p:cNvSpPr>
              <a:spLocks noChangeArrowheads="1"/>
            </p:cNvSpPr>
            <p:nvPr userDrawn="1"/>
          </p:nvSpPr>
          <p:spPr bwMode="auto">
            <a:xfrm>
              <a:off x="9642476" y="5410200"/>
              <a:ext cx="39688" cy="39688"/>
            </a:xfrm>
            <a:prstGeom prst="ellipse">
              <a:avLst/>
            </a:prstGeom>
            <a:solidFill>
              <a:srgbClr val="F1FA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1" name="Freeform 432"/>
            <p:cNvSpPr>
              <a:spLocks/>
            </p:cNvSpPr>
            <p:nvPr userDrawn="1"/>
          </p:nvSpPr>
          <p:spPr bwMode="auto">
            <a:xfrm>
              <a:off x="9632951" y="5400675"/>
              <a:ext cx="58738" cy="58738"/>
            </a:xfrm>
            <a:custGeom>
              <a:avLst/>
              <a:gdLst>
                <a:gd name="T0" fmla="*/ 6 w 37"/>
                <a:gd name="T1" fmla="*/ 18 h 37"/>
                <a:gd name="T2" fmla="*/ 0 w 37"/>
                <a:gd name="T3" fmla="*/ 18 h 37"/>
                <a:gd name="T4" fmla="*/ 19 w 37"/>
                <a:gd name="T5" fmla="*/ 37 h 37"/>
                <a:gd name="T6" fmla="*/ 37 w 37"/>
                <a:gd name="T7" fmla="*/ 18 h 37"/>
                <a:gd name="T8" fmla="*/ 19 w 37"/>
                <a:gd name="T9" fmla="*/ 0 h 37"/>
                <a:gd name="T10" fmla="*/ 0 w 37"/>
                <a:gd name="T11" fmla="*/ 18 h 37"/>
                <a:gd name="T12" fmla="*/ 6 w 37"/>
                <a:gd name="T13" fmla="*/ 18 h 37"/>
                <a:gd name="T14" fmla="*/ 12 w 37"/>
                <a:gd name="T15" fmla="*/ 18 h 37"/>
                <a:gd name="T16" fmla="*/ 19 w 37"/>
                <a:gd name="T17" fmla="*/ 12 h 37"/>
                <a:gd name="T18" fmla="*/ 23 w 37"/>
                <a:gd name="T19" fmla="*/ 14 h 37"/>
                <a:gd name="T20" fmla="*/ 25 w 37"/>
                <a:gd name="T21" fmla="*/ 18 h 37"/>
                <a:gd name="T22" fmla="*/ 19 w 37"/>
                <a:gd name="T23" fmla="*/ 25 h 37"/>
                <a:gd name="T24" fmla="*/ 12 w 37"/>
                <a:gd name="T25" fmla="*/ 18 h 37"/>
                <a:gd name="T26" fmla="*/ 6 w 37"/>
                <a:gd name="T27" fmla="*/ 1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" h="37">
                  <a:moveTo>
                    <a:pt x="6" y="18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0" y="29"/>
                    <a:pt x="9" y="37"/>
                    <a:pt x="19" y="37"/>
                  </a:cubicBezTo>
                  <a:cubicBezTo>
                    <a:pt x="29" y="37"/>
                    <a:pt x="37" y="29"/>
                    <a:pt x="37" y="18"/>
                  </a:cubicBezTo>
                  <a:cubicBezTo>
                    <a:pt x="37" y="8"/>
                    <a:pt x="29" y="0"/>
                    <a:pt x="19" y="0"/>
                  </a:cubicBezTo>
                  <a:cubicBezTo>
                    <a:pt x="9" y="0"/>
                    <a:pt x="0" y="8"/>
                    <a:pt x="0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5"/>
                    <a:pt x="15" y="12"/>
                    <a:pt x="19" y="12"/>
                  </a:cubicBezTo>
                  <a:cubicBezTo>
                    <a:pt x="21" y="12"/>
                    <a:pt x="22" y="13"/>
                    <a:pt x="23" y="14"/>
                  </a:cubicBezTo>
                  <a:cubicBezTo>
                    <a:pt x="24" y="15"/>
                    <a:pt x="25" y="17"/>
                    <a:pt x="25" y="18"/>
                  </a:cubicBezTo>
                  <a:cubicBezTo>
                    <a:pt x="25" y="22"/>
                    <a:pt x="22" y="25"/>
                    <a:pt x="19" y="25"/>
                  </a:cubicBezTo>
                  <a:cubicBezTo>
                    <a:pt x="15" y="25"/>
                    <a:pt x="12" y="22"/>
                    <a:pt x="12" y="18"/>
                  </a:cubicBezTo>
                  <a:lnTo>
                    <a:pt x="6" y="1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2" name="Oval 433"/>
            <p:cNvSpPr>
              <a:spLocks noChangeArrowheads="1"/>
            </p:cNvSpPr>
            <p:nvPr userDrawn="1"/>
          </p:nvSpPr>
          <p:spPr bwMode="auto">
            <a:xfrm>
              <a:off x="9642476" y="5489575"/>
              <a:ext cx="39688" cy="39688"/>
            </a:xfrm>
            <a:prstGeom prst="ellipse">
              <a:avLst/>
            </a:prstGeom>
            <a:solidFill>
              <a:srgbClr val="F1FA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3" name="Freeform 434"/>
            <p:cNvSpPr>
              <a:spLocks/>
            </p:cNvSpPr>
            <p:nvPr userDrawn="1"/>
          </p:nvSpPr>
          <p:spPr bwMode="auto">
            <a:xfrm>
              <a:off x="9632951" y="5480050"/>
              <a:ext cx="58738" cy="58738"/>
            </a:xfrm>
            <a:custGeom>
              <a:avLst/>
              <a:gdLst>
                <a:gd name="T0" fmla="*/ 6 w 37"/>
                <a:gd name="T1" fmla="*/ 18 h 37"/>
                <a:gd name="T2" fmla="*/ 0 w 37"/>
                <a:gd name="T3" fmla="*/ 18 h 37"/>
                <a:gd name="T4" fmla="*/ 19 w 37"/>
                <a:gd name="T5" fmla="*/ 37 h 37"/>
                <a:gd name="T6" fmla="*/ 37 w 37"/>
                <a:gd name="T7" fmla="*/ 18 h 37"/>
                <a:gd name="T8" fmla="*/ 19 w 37"/>
                <a:gd name="T9" fmla="*/ 0 h 37"/>
                <a:gd name="T10" fmla="*/ 0 w 37"/>
                <a:gd name="T11" fmla="*/ 18 h 37"/>
                <a:gd name="T12" fmla="*/ 6 w 37"/>
                <a:gd name="T13" fmla="*/ 18 h 37"/>
                <a:gd name="T14" fmla="*/ 12 w 37"/>
                <a:gd name="T15" fmla="*/ 18 h 37"/>
                <a:gd name="T16" fmla="*/ 19 w 37"/>
                <a:gd name="T17" fmla="*/ 12 h 37"/>
                <a:gd name="T18" fmla="*/ 23 w 37"/>
                <a:gd name="T19" fmla="*/ 14 h 37"/>
                <a:gd name="T20" fmla="*/ 25 w 37"/>
                <a:gd name="T21" fmla="*/ 18 h 37"/>
                <a:gd name="T22" fmla="*/ 19 w 37"/>
                <a:gd name="T23" fmla="*/ 25 h 37"/>
                <a:gd name="T24" fmla="*/ 12 w 37"/>
                <a:gd name="T25" fmla="*/ 18 h 37"/>
                <a:gd name="T26" fmla="*/ 6 w 37"/>
                <a:gd name="T27" fmla="*/ 1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" h="37">
                  <a:moveTo>
                    <a:pt x="6" y="18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0" y="28"/>
                    <a:pt x="9" y="37"/>
                    <a:pt x="19" y="37"/>
                  </a:cubicBezTo>
                  <a:cubicBezTo>
                    <a:pt x="29" y="37"/>
                    <a:pt x="37" y="28"/>
                    <a:pt x="37" y="18"/>
                  </a:cubicBezTo>
                  <a:cubicBezTo>
                    <a:pt x="37" y="8"/>
                    <a:pt x="29" y="0"/>
                    <a:pt x="19" y="0"/>
                  </a:cubicBezTo>
                  <a:cubicBezTo>
                    <a:pt x="9" y="0"/>
                    <a:pt x="0" y="8"/>
                    <a:pt x="0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5"/>
                    <a:pt x="15" y="12"/>
                    <a:pt x="19" y="12"/>
                  </a:cubicBezTo>
                  <a:cubicBezTo>
                    <a:pt x="21" y="12"/>
                    <a:pt x="22" y="13"/>
                    <a:pt x="23" y="14"/>
                  </a:cubicBezTo>
                  <a:cubicBezTo>
                    <a:pt x="24" y="15"/>
                    <a:pt x="25" y="17"/>
                    <a:pt x="25" y="18"/>
                  </a:cubicBezTo>
                  <a:cubicBezTo>
                    <a:pt x="25" y="22"/>
                    <a:pt x="22" y="25"/>
                    <a:pt x="19" y="25"/>
                  </a:cubicBezTo>
                  <a:cubicBezTo>
                    <a:pt x="15" y="25"/>
                    <a:pt x="12" y="22"/>
                    <a:pt x="12" y="18"/>
                  </a:cubicBezTo>
                  <a:lnTo>
                    <a:pt x="6" y="1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4" name="Rectangle 435"/>
            <p:cNvSpPr>
              <a:spLocks noChangeArrowheads="1"/>
            </p:cNvSpPr>
            <p:nvPr userDrawn="1"/>
          </p:nvSpPr>
          <p:spPr bwMode="auto">
            <a:xfrm>
              <a:off x="10277476" y="4202113"/>
              <a:ext cx="1254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5" name="Freeform 436"/>
            <p:cNvSpPr>
              <a:spLocks/>
            </p:cNvSpPr>
            <p:nvPr userDrawn="1"/>
          </p:nvSpPr>
          <p:spPr bwMode="auto">
            <a:xfrm>
              <a:off x="10277476" y="4202113"/>
              <a:ext cx="125413" cy="19050"/>
            </a:xfrm>
            <a:custGeom>
              <a:avLst/>
              <a:gdLst>
                <a:gd name="T0" fmla="*/ 0 w 79"/>
                <a:gd name="T1" fmla="*/ 12 h 12"/>
                <a:gd name="T2" fmla="*/ 79 w 79"/>
                <a:gd name="T3" fmla="*/ 12 h 12"/>
                <a:gd name="T4" fmla="*/ 79 w 79"/>
                <a:gd name="T5" fmla="*/ 0 h 12"/>
                <a:gd name="T6" fmla="*/ 0 w 79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9" h="12">
                  <a:moveTo>
                    <a:pt x="0" y="12"/>
                  </a:moveTo>
                  <a:lnTo>
                    <a:pt x="79" y="12"/>
                  </a:lnTo>
                  <a:lnTo>
                    <a:pt x="79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6" name="Rectangle 437"/>
            <p:cNvSpPr>
              <a:spLocks noChangeArrowheads="1"/>
            </p:cNvSpPr>
            <p:nvPr userDrawn="1"/>
          </p:nvSpPr>
          <p:spPr bwMode="auto">
            <a:xfrm>
              <a:off x="9920288" y="4641850"/>
              <a:ext cx="29210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7" name="Freeform 438"/>
            <p:cNvSpPr>
              <a:spLocks/>
            </p:cNvSpPr>
            <p:nvPr userDrawn="1"/>
          </p:nvSpPr>
          <p:spPr bwMode="auto">
            <a:xfrm>
              <a:off x="9920288" y="4641850"/>
              <a:ext cx="292100" cy="19050"/>
            </a:xfrm>
            <a:custGeom>
              <a:avLst/>
              <a:gdLst>
                <a:gd name="T0" fmla="*/ 0 w 184"/>
                <a:gd name="T1" fmla="*/ 12 h 12"/>
                <a:gd name="T2" fmla="*/ 184 w 184"/>
                <a:gd name="T3" fmla="*/ 12 h 12"/>
                <a:gd name="T4" fmla="*/ 184 w 184"/>
                <a:gd name="T5" fmla="*/ 0 h 12"/>
                <a:gd name="T6" fmla="*/ 0 w 184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4" h="12">
                  <a:moveTo>
                    <a:pt x="0" y="12"/>
                  </a:moveTo>
                  <a:lnTo>
                    <a:pt x="184" y="12"/>
                  </a:lnTo>
                  <a:lnTo>
                    <a:pt x="18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8" name="Rectangle 439"/>
            <p:cNvSpPr>
              <a:spLocks noChangeArrowheads="1"/>
            </p:cNvSpPr>
            <p:nvPr userDrawn="1"/>
          </p:nvSpPr>
          <p:spPr bwMode="auto">
            <a:xfrm>
              <a:off x="10277476" y="4278313"/>
              <a:ext cx="18097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9" name="Freeform 440"/>
            <p:cNvSpPr>
              <a:spLocks/>
            </p:cNvSpPr>
            <p:nvPr userDrawn="1"/>
          </p:nvSpPr>
          <p:spPr bwMode="auto">
            <a:xfrm>
              <a:off x="10277476" y="4278313"/>
              <a:ext cx="180975" cy="19050"/>
            </a:xfrm>
            <a:custGeom>
              <a:avLst/>
              <a:gdLst>
                <a:gd name="T0" fmla="*/ 0 w 114"/>
                <a:gd name="T1" fmla="*/ 12 h 12"/>
                <a:gd name="T2" fmla="*/ 114 w 114"/>
                <a:gd name="T3" fmla="*/ 12 h 12"/>
                <a:gd name="T4" fmla="*/ 114 w 114"/>
                <a:gd name="T5" fmla="*/ 0 h 12"/>
                <a:gd name="T6" fmla="*/ 0 w 114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" h="12">
                  <a:moveTo>
                    <a:pt x="0" y="12"/>
                  </a:moveTo>
                  <a:lnTo>
                    <a:pt x="114" y="12"/>
                  </a:lnTo>
                  <a:lnTo>
                    <a:pt x="11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0" name="Rectangle 441"/>
            <p:cNvSpPr>
              <a:spLocks noChangeArrowheads="1"/>
            </p:cNvSpPr>
            <p:nvPr userDrawn="1"/>
          </p:nvSpPr>
          <p:spPr bwMode="auto">
            <a:xfrm>
              <a:off x="10277476" y="4337050"/>
              <a:ext cx="18097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1" name="Freeform 442"/>
            <p:cNvSpPr>
              <a:spLocks/>
            </p:cNvSpPr>
            <p:nvPr userDrawn="1"/>
          </p:nvSpPr>
          <p:spPr bwMode="auto">
            <a:xfrm>
              <a:off x="10277476" y="4337050"/>
              <a:ext cx="180975" cy="19050"/>
            </a:xfrm>
            <a:custGeom>
              <a:avLst/>
              <a:gdLst>
                <a:gd name="T0" fmla="*/ 0 w 114"/>
                <a:gd name="T1" fmla="*/ 12 h 12"/>
                <a:gd name="T2" fmla="*/ 114 w 114"/>
                <a:gd name="T3" fmla="*/ 12 h 12"/>
                <a:gd name="T4" fmla="*/ 114 w 114"/>
                <a:gd name="T5" fmla="*/ 0 h 12"/>
                <a:gd name="T6" fmla="*/ 0 w 114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" h="12">
                  <a:moveTo>
                    <a:pt x="0" y="12"/>
                  </a:moveTo>
                  <a:lnTo>
                    <a:pt x="114" y="12"/>
                  </a:lnTo>
                  <a:lnTo>
                    <a:pt x="11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2" name="Rectangle 443"/>
            <p:cNvSpPr>
              <a:spLocks noChangeArrowheads="1"/>
            </p:cNvSpPr>
            <p:nvPr userDrawn="1"/>
          </p:nvSpPr>
          <p:spPr bwMode="auto">
            <a:xfrm>
              <a:off x="10277476" y="4395788"/>
              <a:ext cx="18097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3" name="Freeform 444"/>
            <p:cNvSpPr>
              <a:spLocks/>
            </p:cNvSpPr>
            <p:nvPr userDrawn="1"/>
          </p:nvSpPr>
          <p:spPr bwMode="auto">
            <a:xfrm>
              <a:off x="10277476" y="4395788"/>
              <a:ext cx="180975" cy="19050"/>
            </a:xfrm>
            <a:custGeom>
              <a:avLst/>
              <a:gdLst>
                <a:gd name="T0" fmla="*/ 0 w 114"/>
                <a:gd name="T1" fmla="*/ 12 h 12"/>
                <a:gd name="T2" fmla="*/ 114 w 114"/>
                <a:gd name="T3" fmla="*/ 12 h 12"/>
                <a:gd name="T4" fmla="*/ 114 w 114"/>
                <a:gd name="T5" fmla="*/ 0 h 12"/>
                <a:gd name="T6" fmla="*/ 0 w 114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" h="12">
                  <a:moveTo>
                    <a:pt x="0" y="12"/>
                  </a:moveTo>
                  <a:lnTo>
                    <a:pt x="114" y="12"/>
                  </a:lnTo>
                  <a:lnTo>
                    <a:pt x="11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4" name="Rectangle 445"/>
            <p:cNvSpPr>
              <a:spLocks noChangeArrowheads="1"/>
            </p:cNvSpPr>
            <p:nvPr userDrawn="1"/>
          </p:nvSpPr>
          <p:spPr bwMode="auto">
            <a:xfrm>
              <a:off x="10277476" y="4454525"/>
              <a:ext cx="18097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5" name="Freeform 446"/>
            <p:cNvSpPr>
              <a:spLocks/>
            </p:cNvSpPr>
            <p:nvPr userDrawn="1"/>
          </p:nvSpPr>
          <p:spPr bwMode="auto">
            <a:xfrm>
              <a:off x="10277476" y="4454525"/>
              <a:ext cx="180975" cy="19050"/>
            </a:xfrm>
            <a:custGeom>
              <a:avLst/>
              <a:gdLst>
                <a:gd name="T0" fmla="*/ 0 w 114"/>
                <a:gd name="T1" fmla="*/ 12 h 12"/>
                <a:gd name="T2" fmla="*/ 114 w 114"/>
                <a:gd name="T3" fmla="*/ 12 h 12"/>
                <a:gd name="T4" fmla="*/ 114 w 114"/>
                <a:gd name="T5" fmla="*/ 0 h 12"/>
                <a:gd name="T6" fmla="*/ 0 w 114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" h="12">
                  <a:moveTo>
                    <a:pt x="0" y="12"/>
                  </a:moveTo>
                  <a:lnTo>
                    <a:pt x="114" y="12"/>
                  </a:lnTo>
                  <a:lnTo>
                    <a:pt x="11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6" name="Rectangle 447"/>
            <p:cNvSpPr>
              <a:spLocks noChangeArrowheads="1"/>
            </p:cNvSpPr>
            <p:nvPr userDrawn="1"/>
          </p:nvSpPr>
          <p:spPr bwMode="auto">
            <a:xfrm>
              <a:off x="9874251" y="4079875"/>
              <a:ext cx="631825" cy="74613"/>
            </a:xfrm>
            <a:prstGeom prst="rect">
              <a:avLst/>
            </a:pr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7" name="Freeform 448"/>
            <p:cNvSpPr>
              <a:spLocks/>
            </p:cNvSpPr>
            <p:nvPr userDrawn="1"/>
          </p:nvSpPr>
          <p:spPr bwMode="auto">
            <a:xfrm>
              <a:off x="9864726" y="4070350"/>
              <a:ext cx="650875" cy="93663"/>
            </a:xfrm>
            <a:custGeom>
              <a:avLst/>
              <a:gdLst>
                <a:gd name="T0" fmla="*/ 404 w 410"/>
                <a:gd name="T1" fmla="*/ 53 h 59"/>
                <a:gd name="T2" fmla="*/ 404 w 410"/>
                <a:gd name="T3" fmla="*/ 47 h 59"/>
                <a:gd name="T4" fmla="*/ 12 w 410"/>
                <a:gd name="T5" fmla="*/ 47 h 59"/>
                <a:gd name="T6" fmla="*/ 12 w 410"/>
                <a:gd name="T7" fmla="*/ 12 h 59"/>
                <a:gd name="T8" fmla="*/ 398 w 410"/>
                <a:gd name="T9" fmla="*/ 12 h 59"/>
                <a:gd name="T10" fmla="*/ 398 w 410"/>
                <a:gd name="T11" fmla="*/ 53 h 59"/>
                <a:gd name="T12" fmla="*/ 404 w 410"/>
                <a:gd name="T13" fmla="*/ 53 h 59"/>
                <a:gd name="T14" fmla="*/ 404 w 410"/>
                <a:gd name="T15" fmla="*/ 47 h 59"/>
                <a:gd name="T16" fmla="*/ 404 w 410"/>
                <a:gd name="T17" fmla="*/ 53 h 59"/>
                <a:gd name="T18" fmla="*/ 410 w 410"/>
                <a:gd name="T19" fmla="*/ 53 h 59"/>
                <a:gd name="T20" fmla="*/ 410 w 410"/>
                <a:gd name="T21" fmla="*/ 0 h 59"/>
                <a:gd name="T22" fmla="*/ 0 w 410"/>
                <a:gd name="T23" fmla="*/ 0 h 59"/>
                <a:gd name="T24" fmla="*/ 0 w 410"/>
                <a:gd name="T25" fmla="*/ 59 h 59"/>
                <a:gd name="T26" fmla="*/ 410 w 410"/>
                <a:gd name="T27" fmla="*/ 59 h 59"/>
                <a:gd name="T28" fmla="*/ 410 w 410"/>
                <a:gd name="T29" fmla="*/ 53 h 59"/>
                <a:gd name="T30" fmla="*/ 404 w 410"/>
                <a:gd name="T31" fmla="*/ 5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10" h="59">
                  <a:moveTo>
                    <a:pt x="404" y="53"/>
                  </a:moveTo>
                  <a:lnTo>
                    <a:pt x="404" y="47"/>
                  </a:lnTo>
                  <a:lnTo>
                    <a:pt x="12" y="47"/>
                  </a:lnTo>
                  <a:lnTo>
                    <a:pt x="12" y="12"/>
                  </a:lnTo>
                  <a:lnTo>
                    <a:pt x="398" y="12"/>
                  </a:lnTo>
                  <a:lnTo>
                    <a:pt x="398" y="53"/>
                  </a:lnTo>
                  <a:lnTo>
                    <a:pt x="404" y="53"/>
                  </a:lnTo>
                  <a:lnTo>
                    <a:pt x="404" y="47"/>
                  </a:lnTo>
                  <a:lnTo>
                    <a:pt x="404" y="53"/>
                  </a:lnTo>
                  <a:lnTo>
                    <a:pt x="410" y="53"/>
                  </a:lnTo>
                  <a:lnTo>
                    <a:pt x="410" y="0"/>
                  </a:lnTo>
                  <a:lnTo>
                    <a:pt x="0" y="0"/>
                  </a:lnTo>
                  <a:lnTo>
                    <a:pt x="0" y="59"/>
                  </a:lnTo>
                  <a:lnTo>
                    <a:pt x="410" y="59"/>
                  </a:lnTo>
                  <a:lnTo>
                    <a:pt x="410" y="53"/>
                  </a:lnTo>
                  <a:lnTo>
                    <a:pt x="404" y="5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8" name="Rectangle 449"/>
            <p:cNvSpPr>
              <a:spLocks noChangeArrowheads="1"/>
            </p:cNvSpPr>
            <p:nvPr userDrawn="1"/>
          </p:nvSpPr>
          <p:spPr bwMode="auto">
            <a:xfrm>
              <a:off x="9901238" y="4106863"/>
              <a:ext cx="238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9" name="Freeform 450"/>
            <p:cNvSpPr>
              <a:spLocks/>
            </p:cNvSpPr>
            <p:nvPr userDrawn="1"/>
          </p:nvSpPr>
          <p:spPr bwMode="auto">
            <a:xfrm>
              <a:off x="9901238" y="4106863"/>
              <a:ext cx="23813" cy="19050"/>
            </a:xfrm>
            <a:custGeom>
              <a:avLst/>
              <a:gdLst>
                <a:gd name="T0" fmla="*/ 0 w 15"/>
                <a:gd name="T1" fmla="*/ 12 h 12"/>
                <a:gd name="T2" fmla="*/ 15 w 15"/>
                <a:gd name="T3" fmla="*/ 12 h 12"/>
                <a:gd name="T4" fmla="*/ 15 w 15"/>
                <a:gd name="T5" fmla="*/ 0 h 12"/>
                <a:gd name="T6" fmla="*/ 0 w 15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12">
                  <a:moveTo>
                    <a:pt x="0" y="12"/>
                  </a:moveTo>
                  <a:lnTo>
                    <a:pt x="15" y="12"/>
                  </a:lnTo>
                  <a:lnTo>
                    <a:pt x="1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0" name="Rectangle 451"/>
            <p:cNvSpPr>
              <a:spLocks noChangeArrowheads="1"/>
            </p:cNvSpPr>
            <p:nvPr userDrawn="1"/>
          </p:nvSpPr>
          <p:spPr bwMode="auto">
            <a:xfrm>
              <a:off x="9942513" y="4106863"/>
              <a:ext cx="238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1" name="Freeform 452"/>
            <p:cNvSpPr>
              <a:spLocks/>
            </p:cNvSpPr>
            <p:nvPr userDrawn="1"/>
          </p:nvSpPr>
          <p:spPr bwMode="auto">
            <a:xfrm>
              <a:off x="9942513" y="4106863"/>
              <a:ext cx="23813" cy="19050"/>
            </a:xfrm>
            <a:custGeom>
              <a:avLst/>
              <a:gdLst>
                <a:gd name="T0" fmla="*/ 0 w 15"/>
                <a:gd name="T1" fmla="*/ 12 h 12"/>
                <a:gd name="T2" fmla="*/ 15 w 15"/>
                <a:gd name="T3" fmla="*/ 12 h 12"/>
                <a:gd name="T4" fmla="*/ 15 w 15"/>
                <a:gd name="T5" fmla="*/ 0 h 12"/>
                <a:gd name="T6" fmla="*/ 0 w 15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12">
                  <a:moveTo>
                    <a:pt x="0" y="12"/>
                  </a:moveTo>
                  <a:lnTo>
                    <a:pt x="15" y="12"/>
                  </a:lnTo>
                  <a:lnTo>
                    <a:pt x="1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2" name="Rectangle 453"/>
            <p:cNvSpPr>
              <a:spLocks noChangeArrowheads="1"/>
            </p:cNvSpPr>
            <p:nvPr userDrawn="1"/>
          </p:nvSpPr>
          <p:spPr bwMode="auto">
            <a:xfrm>
              <a:off x="9983788" y="4106863"/>
              <a:ext cx="2540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3" name="Freeform 454"/>
            <p:cNvSpPr>
              <a:spLocks/>
            </p:cNvSpPr>
            <p:nvPr userDrawn="1"/>
          </p:nvSpPr>
          <p:spPr bwMode="auto">
            <a:xfrm>
              <a:off x="9983788" y="4106863"/>
              <a:ext cx="25400" cy="19050"/>
            </a:xfrm>
            <a:custGeom>
              <a:avLst/>
              <a:gdLst>
                <a:gd name="T0" fmla="*/ 0 w 16"/>
                <a:gd name="T1" fmla="*/ 12 h 12"/>
                <a:gd name="T2" fmla="*/ 16 w 16"/>
                <a:gd name="T3" fmla="*/ 12 h 12"/>
                <a:gd name="T4" fmla="*/ 16 w 16"/>
                <a:gd name="T5" fmla="*/ 0 h 12"/>
                <a:gd name="T6" fmla="*/ 0 w 16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2">
                  <a:moveTo>
                    <a:pt x="0" y="12"/>
                  </a:moveTo>
                  <a:lnTo>
                    <a:pt x="16" y="12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4" name="Freeform 455"/>
            <p:cNvSpPr>
              <a:spLocks/>
            </p:cNvSpPr>
            <p:nvPr userDrawn="1"/>
          </p:nvSpPr>
          <p:spPr bwMode="auto">
            <a:xfrm>
              <a:off x="10258426" y="4410075"/>
              <a:ext cx="498475" cy="798513"/>
            </a:xfrm>
            <a:custGeom>
              <a:avLst/>
              <a:gdLst>
                <a:gd name="T0" fmla="*/ 280 w 314"/>
                <a:gd name="T1" fmla="*/ 503 h 503"/>
                <a:gd name="T2" fmla="*/ 280 w 314"/>
                <a:gd name="T3" fmla="*/ 463 h 503"/>
                <a:gd name="T4" fmla="*/ 314 w 314"/>
                <a:gd name="T5" fmla="*/ 397 h 503"/>
                <a:gd name="T6" fmla="*/ 314 w 314"/>
                <a:gd name="T7" fmla="*/ 254 h 503"/>
                <a:gd name="T8" fmla="*/ 312 w 314"/>
                <a:gd name="T9" fmla="*/ 222 h 503"/>
                <a:gd name="T10" fmla="*/ 281 w 314"/>
                <a:gd name="T11" fmla="*/ 192 h 503"/>
                <a:gd name="T12" fmla="*/ 251 w 314"/>
                <a:gd name="T13" fmla="*/ 215 h 503"/>
                <a:gd name="T14" fmla="*/ 251 w 314"/>
                <a:gd name="T15" fmla="*/ 207 h 503"/>
                <a:gd name="T16" fmla="*/ 220 w 314"/>
                <a:gd name="T17" fmla="*/ 176 h 503"/>
                <a:gd name="T18" fmla="*/ 189 w 314"/>
                <a:gd name="T19" fmla="*/ 207 h 503"/>
                <a:gd name="T20" fmla="*/ 189 w 314"/>
                <a:gd name="T21" fmla="*/ 192 h 503"/>
                <a:gd name="T22" fmla="*/ 159 w 314"/>
                <a:gd name="T23" fmla="*/ 161 h 503"/>
                <a:gd name="T24" fmla="*/ 128 w 314"/>
                <a:gd name="T25" fmla="*/ 192 h 503"/>
                <a:gd name="T26" fmla="*/ 128 w 314"/>
                <a:gd name="T27" fmla="*/ 209 h 503"/>
                <a:gd name="T28" fmla="*/ 128 w 314"/>
                <a:gd name="T29" fmla="*/ 32 h 503"/>
                <a:gd name="T30" fmla="*/ 96 w 314"/>
                <a:gd name="T31" fmla="*/ 0 h 503"/>
                <a:gd name="T32" fmla="*/ 64 w 314"/>
                <a:gd name="T33" fmla="*/ 32 h 503"/>
                <a:gd name="T34" fmla="*/ 64 w 314"/>
                <a:gd name="T35" fmla="*/ 342 h 503"/>
                <a:gd name="T36" fmla="*/ 63 w 314"/>
                <a:gd name="T37" fmla="*/ 327 h 503"/>
                <a:gd name="T38" fmla="*/ 63 w 314"/>
                <a:gd name="T39" fmla="*/ 264 h 503"/>
                <a:gd name="T40" fmla="*/ 16 w 314"/>
                <a:gd name="T41" fmla="*/ 217 h 503"/>
                <a:gd name="T42" fmla="*/ 1 w 314"/>
                <a:gd name="T43" fmla="*/ 217 h 503"/>
                <a:gd name="T44" fmla="*/ 1 w 314"/>
                <a:gd name="T45" fmla="*/ 217 h 503"/>
                <a:gd name="T46" fmla="*/ 1 w 314"/>
                <a:gd name="T47" fmla="*/ 276 h 503"/>
                <a:gd name="T48" fmla="*/ 1 w 314"/>
                <a:gd name="T49" fmla="*/ 276 h 503"/>
                <a:gd name="T50" fmla="*/ 1 w 314"/>
                <a:gd name="T51" fmla="*/ 354 h 503"/>
                <a:gd name="T52" fmla="*/ 90 w 314"/>
                <a:gd name="T53" fmla="*/ 459 h 503"/>
                <a:gd name="T54" fmla="*/ 127 w 314"/>
                <a:gd name="T55" fmla="*/ 477 h 503"/>
                <a:gd name="T56" fmla="*/ 127 w 314"/>
                <a:gd name="T57" fmla="*/ 503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14" h="503">
                  <a:moveTo>
                    <a:pt x="280" y="503"/>
                  </a:moveTo>
                  <a:cubicBezTo>
                    <a:pt x="280" y="463"/>
                    <a:pt x="280" y="463"/>
                    <a:pt x="280" y="463"/>
                  </a:cubicBezTo>
                  <a:cubicBezTo>
                    <a:pt x="301" y="448"/>
                    <a:pt x="314" y="424"/>
                    <a:pt x="314" y="397"/>
                  </a:cubicBezTo>
                  <a:cubicBezTo>
                    <a:pt x="314" y="254"/>
                    <a:pt x="314" y="254"/>
                    <a:pt x="314" y="254"/>
                  </a:cubicBezTo>
                  <a:cubicBezTo>
                    <a:pt x="312" y="222"/>
                    <a:pt x="312" y="222"/>
                    <a:pt x="312" y="222"/>
                  </a:cubicBezTo>
                  <a:cubicBezTo>
                    <a:pt x="312" y="205"/>
                    <a:pt x="298" y="192"/>
                    <a:pt x="281" y="192"/>
                  </a:cubicBezTo>
                  <a:cubicBezTo>
                    <a:pt x="264" y="192"/>
                    <a:pt x="251" y="198"/>
                    <a:pt x="251" y="215"/>
                  </a:cubicBezTo>
                  <a:cubicBezTo>
                    <a:pt x="251" y="207"/>
                    <a:pt x="251" y="207"/>
                    <a:pt x="251" y="207"/>
                  </a:cubicBezTo>
                  <a:cubicBezTo>
                    <a:pt x="251" y="190"/>
                    <a:pt x="237" y="176"/>
                    <a:pt x="220" y="176"/>
                  </a:cubicBezTo>
                  <a:cubicBezTo>
                    <a:pt x="203" y="176"/>
                    <a:pt x="189" y="190"/>
                    <a:pt x="189" y="207"/>
                  </a:cubicBezTo>
                  <a:cubicBezTo>
                    <a:pt x="189" y="192"/>
                    <a:pt x="189" y="192"/>
                    <a:pt x="189" y="192"/>
                  </a:cubicBezTo>
                  <a:cubicBezTo>
                    <a:pt x="189" y="175"/>
                    <a:pt x="175" y="161"/>
                    <a:pt x="159" y="161"/>
                  </a:cubicBezTo>
                  <a:cubicBezTo>
                    <a:pt x="142" y="161"/>
                    <a:pt x="128" y="175"/>
                    <a:pt x="128" y="192"/>
                  </a:cubicBezTo>
                  <a:cubicBezTo>
                    <a:pt x="128" y="209"/>
                    <a:pt x="128" y="209"/>
                    <a:pt x="128" y="209"/>
                  </a:cubicBezTo>
                  <a:cubicBezTo>
                    <a:pt x="128" y="167"/>
                    <a:pt x="128" y="32"/>
                    <a:pt x="128" y="32"/>
                  </a:cubicBezTo>
                  <a:cubicBezTo>
                    <a:pt x="128" y="14"/>
                    <a:pt x="113" y="0"/>
                    <a:pt x="96" y="0"/>
                  </a:cubicBezTo>
                  <a:cubicBezTo>
                    <a:pt x="78" y="0"/>
                    <a:pt x="64" y="14"/>
                    <a:pt x="64" y="32"/>
                  </a:cubicBezTo>
                  <a:cubicBezTo>
                    <a:pt x="64" y="342"/>
                    <a:pt x="64" y="342"/>
                    <a:pt x="64" y="342"/>
                  </a:cubicBezTo>
                  <a:cubicBezTo>
                    <a:pt x="63" y="327"/>
                    <a:pt x="63" y="327"/>
                    <a:pt x="63" y="327"/>
                  </a:cubicBezTo>
                  <a:cubicBezTo>
                    <a:pt x="63" y="264"/>
                    <a:pt x="63" y="264"/>
                    <a:pt x="63" y="264"/>
                  </a:cubicBezTo>
                  <a:cubicBezTo>
                    <a:pt x="63" y="238"/>
                    <a:pt x="42" y="217"/>
                    <a:pt x="16" y="217"/>
                  </a:cubicBezTo>
                  <a:cubicBezTo>
                    <a:pt x="1" y="217"/>
                    <a:pt x="1" y="217"/>
                    <a:pt x="1" y="217"/>
                  </a:cubicBezTo>
                  <a:cubicBezTo>
                    <a:pt x="0" y="217"/>
                    <a:pt x="1" y="217"/>
                    <a:pt x="1" y="217"/>
                  </a:cubicBezTo>
                  <a:cubicBezTo>
                    <a:pt x="1" y="276"/>
                    <a:pt x="1" y="276"/>
                    <a:pt x="1" y="276"/>
                  </a:cubicBezTo>
                  <a:cubicBezTo>
                    <a:pt x="1" y="276"/>
                    <a:pt x="1" y="276"/>
                    <a:pt x="1" y="276"/>
                  </a:cubicBezTo>
                  <a:cubicBezTo>
                    <a:pt x="1" y="354"/>
                    <a:pt x="1" y="354"/>
                    <a:pt x="1" y="354"/>
                  </a:cubicBezTo>
                  <a:cubicBezTo>
                    <a:pt x="90" y="459"/>
                    <a:pt x="90" y="459"/>
                    <a:pt x="90" y="459"/>
                  </a:cubicBezTo>
                  <a:cubicBezTo>
                    <a:pt x="90" y="459"/>
                    <a:pt x="113" y="474"/>
                    <a:pt x="127" y="477"/>
                  </a:cubicBezTo>
                  <a:cubicBezTo>
                    <a:pt x="127" y="503"/>
                    <a:pt x="127" y="503"/>
                    <a:pt x="127" y="50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5" name="Freeform 456"/>
            <p:cNvSpPr>
              <a:spLocks/>
            </p:cNvSpPr>
            <p:nvPr userDrawn="1"/>
          </p:nvSpPr>
          <p:spPr bwMode="auto">
            <a:xfrm>
              <a:off x="10248901" y="4400550"/>
              <a:ext cx="517525" cy="808038"/>
            </a:xfrm>
            <a:custGeom>
              <a:avLst/>
              <a:gdLst>
                <a:gd name="T0" fmla="*/ 290 w 326"/>
                <a:gd name="T1" fmla="*/ 474 h 509"/>
                <a:gd name="T2" fmla="*/ 318 w 326"/>
                <a:gd name="T3" fmla="*/ 228 h 509"/>
                <a:gd name="T4" fmla="*/ 254 w 326"/>
                <a:gd name="T5" fmla="*/ 207 h 509"/>
                <a:gd name="T6" fmla="*/ 226 w 326"/>
                <a:gd name="T7" fmla="*/ 176 h 509"/>
                <a:gd name="T8" fmla="*/ 165 w 326"/>
                <a:gd name="T9" fmla="*/ 161 h 509"/>
                <a:gd name="T10" fmla="*/ 140 w 326"/>
                <a:gd name="T11" fmla="*/ 38 h 509"/>
                <a:gd name="T12" fmla="*/ 64 w 326"/>
                <a:gd name="T13" fmla="*/ 348 h 509"/>
                <a:gd name="T14" fmla="*/ 75 w 326"/>
                <a:gd name="T15" fmla="*/ 270 h 509"/>
                <a:gd name="T16" fmla="*/ 6 w 326"/>
                <a:gd name="T17" fmla="*/ 217 h 509"/>
                <a:gd name="T18" fmla="*/ 2 w 326"/>
                <a:gd name="T19" fmla="*/ 219 h 509"/>
                <a:gd name="T20" fmla="*/ 4 w 326"/>
                <a:gd name="T21" fmla="*/ 229 h 509"/>
                <a:gd name="T22" fmla="*/ 6 w 326"/>
                <a:gd name="T23" fmla="*/ 225 h 509"/>
                <a:gd name="T24" fmla="*/ 6 w 326"/>
                <a:gd name="T25" fmla="*/ 229 h 509"/>
                <a:gd name="T26" fmla="*/ 7 w 326"/>
                <a:gd name="T27" fmla="*/ 223 h 509"/>
                <a:gd name="T28" fmla="*/ 5 w 326"/>
                <a:gd name="T29" fmla="*/ 229 h 509"/>
                <a:gd name="T30" fmla="*/ 2 w 326"/>
                <a:gd name="T31" fmla="*/ 227 h 509"/>
                <a:gd name="T32" fmla="*/ 7 w 326"/>
                <a:gd name="T33" fmla="*/ 223 h 509"/>
                <a:gd name="T34" fmla="*/ 1 w 326"/>
                <a:gd name="T35" fmla="*/ 225 h 509"/>
                <a:gd name="T36" fmla="*/ 7 w 326"/>
                <a:gd name="T37" fmla="*/ 223 h 509"/>
                <a:gd name="T38" fmla="*/ 1 w 326"/>
                <a:gd name="T39" fmla="*/ 223 h 509"/>
                <a:gd name="T40" fmla="*/ 4 w 326"/>
                <a:gd name="T41" fmla="*/ 218 h 509"/>
                <a:gd name="T42" fmla="*/ 7 w 326"/>
                <a:gd name="T43" fmla="*/ 223 h 509"/>
                <a:gd name="T44" fmla="*/ 5 w 326"/>
                <a:gd name="T45" fmla="*/ 217 h 509"/>
                <a:gd name="T46" fmla="*/ 7 w 326"/>
                <a:gd name="T47" fmla="*/ 222 h 509"/>
                <a:gd name="T48" fmla="*/ 6 w 326"/>
                <a:gd name="T49" fmla="*/ 217 h 509"/>
                <a:gd name="T50" fmla="*/ 1 w 326"/>
                <a:gd name="T51" fmla="*/ 282 h 509"/>
                <a:gd name="T52" fmla="*/ 92 w 326"/>
                <a:gd name="T53" fmla="*/ 470 h 509"/>
                <a:gd name="T54" fmla="*/ 133 w 326"/>
                <a:gd name="T55" fmla="*/ 483 h 509"/>
                <a:gd name="T56" fmla="*/ 139 w 326"/>
                <a:gd name="T57" fmla="*/ 479 h 509"/>
                <a:gd name="T58" fmla="*/ 101 w 326"/>
                <a:gd name="T59" fmla="*/ 462 h 509"/>
                <a:gd name="T60" fmla="*/ 100 w 326"/>
                <a:gd name="T61" fmla="*/ 462 h 509"/>
                <a:gd name="T62" fmla="*/ 13 w 326"/>
                <a:gd name="T63" fmla="*/ 223 h 509"/>
                <a:gd name="T64" fmla="*/ 9 w 326"/>
                <a:gd name="T65" fmla="*/ 229 h 509"/>
                <a:gd name="T66" fmla="*/ 12 w 326"/>
                <a:gd name="T67" fmla="*/ 221 h 509"/>
                <a:gd name="T68" fmla="*/ 7 w 326"/>
                <a:gd name="T69" fmla="*/ 217 h 509"/>
                <a:gd name="T70" fmla="*/ 7 w 326"/>
                <a:gd name="T71" fmla="*/ 217 h 509"/>
                <a:gd name="T72" fmla="*/ 8 w 326"/>
                <a:gd name="T73" fmla="*/ 217 h 509"/>
                <a:gd name="T74" fmla="*/ 6 w 326"/>
                <a:gd name="T75" fmla="*/ 223 h 509"/>
                <a:gd name="T76" fmla="*/ 9 w 326"/>
                <a:gd name="T77" fmla="*/ 217 h 509"/>
                <a:gd name="T78" fmla="*/ 6 w 326"/>
                <a:gd name="T79" fmla="*/ 223 h 509"/>
                <a:gd name="T80" fmla="*/ 11 w 326"/>
                <a:gd name="T81" fmla="*/ 218 h 509"/>
                <a:gd name="T82" fmla="*/ 12 w 326"/>
                <a:gd name="T83" fmla="*/ 223 h 509"/>
                <a:gd name="T84" fmla="*/ 6 w 326"/>
                <a:gd name="T85" fmla="*/ 223 h 509"/>
                <a:gd name="T86" fmla="*/ 11 w 326"/>
                <a:gd name="T87" fmla="*/ 227 h 509"/>
                <a:gd name="T88" fmla="*/ 6 w 326"/>
                <a:gd name="T89" fmla="*/ 223 h 509"/>
                <a:gd name="T90" fmla="*/ 10 w 326"/>
                <a:gd name="T91" fmla="*/ 228 h 509"/>
                <a:gd name="T92" fmla="*/ 7 w 326"/>
                <a:gd name="T93" fmla="*/ 229 h 509"/>
                <a:gd name="T94" fmla="*/ 7 w 326"/>
                <a:gd name="T95" fmla="*/ 223 h 509"/>
                <a:gd name="T96" fmla="*/ 7 w 326"/>
                <a:gd name="T97" fmla="*/ 229 h 509"/>
                <a:gd name="T98" fmla="*/ 7 w 326"/>
                <a:gd name="T99" fmla="*/ 227 h 509"/>
                <a:gd name="T100" fmla="*/ 51 w 326"/>
                <a:gd name="T101" fmla="*/ 241 h 509"/>
                <a:gd name="T102" fmla="*/ 76 w 326"/>
                <a:gd name="T103" fmla="*/ 348 h 509"/>
                <a:gd name="T104" fmla="*/ 120 w 326"/>
                <a:gd name="T105" fmla="*/ 20 h 509"/>
                <a:gd name="T106" fmla="*/ 128 w 326"/>
                <a:gd name="T107" fmla="*/ 215 h 509"/>
                <a:gd name="T108" fmla="*/ 165 w 326"/>
                <a:gd name="T109" fmla="*/ 173 h 509"/>
                <a:gd name="T110" fmla="*/ 201 w 326"/>
                <a:gd name="T111" fmla="*/ 213 h 509"/>
                <a:gd name="T112" fmla="*/ 251 w 326"/>
                <a:gd name="T113" fmla="*/ 213 h 509"/>
                <a:gd name="T114" fmla="*/ 272 w 326"/>
                <a:gd name="T115" fmla="*/ 206 h 509"/>
                <a:gd name="T116" fmla="*/ 312 w 326"/>
                <a:gd name="T117" fmla="*/ 228 h 509"/>
                <a:gd name="T118" fmla="*/ 280 w 326"/>
                <a:gd name="T119" fmla="*/ 466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26" h="509">
                  <a:moveTo>
                    <a:pt x="292" y="509"/>
                  </a:moveTo>
                  <a:cubicBezTo>
                    <a:pt x="292" y="469"/>
                    <a:pt x="292" y="469"/>
                    <a:pt x="292" y="469"/>
                  </a:cubicBezTo>
                  <a:cubicBezTo>
                    <a:pt x="286" y="469"/>
                    <a:pt x="286" y="469"/>
                    <a:pt x="286" y="469"/>
                  </a:cubicBezTo>
                  <a:cubicBezTo>
                    <a:pt x="290" y="474"/>
                    <a:pt x="290" y="474"/>
                    <a:pt x="290" y="474"/>
                  </a:cubicBezTo>
                  <a:cubicBezTo>
                    <a:pt x="312" y="458"/>
                    <a:pt x="326" y="432"/>
                    <a:pt x="326" y="403"/>
                  </a:cubicBezTo>
                  <a:cubicBezTo>
                    <a:pt x="326" y="260"/>
                    <a:pt x="326" y="260"/>
                    <a:pt x="326" y="260"/>
                  </a:cubicBezTo>
                  <a:cubicBezTo>
                    <a:pt x="324" y="228"/>
                    <a:pt x="324" y="228"/>
                    <a:pt x="324" y="228"/>
                  </a:cubicBezTo>
                  <a:cubicBezTo>
                    <a:pt x="318" y="228"/>
                    <a:pt x="318" y="228"/>
                    <a:pt x="318" y="228"/>
                  </a:cubicBezTo>
                  <a:cubicBezTo>
                    <a:pt x="324" y="228"/>
                    <a:pt x="324" y="228"/>
                    <a:pt x="324" y="228"/>
                  </a:cubicBezTo>
                  <a:cubicBezTo>
                    <a:pt x="324" y="208"/>
                    <a:pt x="308" y="192"/>
                    <a:pt x="287" y="192"/>
                  </a:cubicBezTo>
                  <a:cubicBezTo>
                    <a:pt x="278" y="192"/>
                    <a:pt x="269" y="193"/>
                    <a:pt x="262" y="198"/>
                  </a:cubicBezTo>
                  <a:cubicBezTo>
                    <a:pt x="259" y="200"/>
                    <a:pt x="256" y="203"/>
                    <a:pt x="254" y="207"/>
                  </a:cubicBezTo>
                  <a:cubicBezTo>
                    <a:pt x="252" y="211"/>
                    <a:pt x="251" y="216"/>
                    <a:pt x="251" y="221"/>
                  </a:cubicBezTo>
                  <a:cubicBezTo>
                    <a:pt x="263" y="221"/>
                    <a:pt x="263" y="221"/>
                    <a:pt x="263" y="221"/>
                  </a:cubicBezTo>
                  <a:cubicBezTo>
                    <a:pt x="263" y="213"/>
                    <a:pt x="263" y="213"/>
                    <a:pt x="263" y="213"/>
                  </a:cubicBezTo>
                  <a:cubicBezTo>
                    <a:pt x="263" y="193"/>
                    <a:pt x="246" y="176"/>
                    <a:pt x="226" y="176"/>
                  </a:cubicBezTo>
                  <a:cubicBezTo>
                    <a:pt x="206" y="176"/>
                    <a:pt x="189" y="193"/>
                    <a:pt x="189" y="213"/>
                  </a:cubicBezTo>
                  <a:cubicBezTo>
                    <a:pt x="201" y="213"/>
                    <a:pt x="201" y="213"/>
                    <a:pt x="201" y="213"/>
                  </a:cubicBezTo>
                  <a:cubicBezTo>
                    <a:pt x="201" y="198"/>
                    <a:pt x="201" y="198"/>
                    <a:pt x="201" y="198"/>
                  </a:cubicBezTo>
                  <a:cubicBezTo>
                    <a:pt x="201" y="177"/>
                    <a:pt x="185" y="161"/>
                    <a:pt x="165" y="161"/>
                  </a:cubicBezTo>
                  <a:cubicBezTo>
                    <a:pt x="144" y="161"/>
                    <a:pt x="128" y="177"/>
                    <a:pt x="128" y="198"/>
                  </a:cubicBezTo>
                  <a:cubicBezTo>
                    <a:pt x="128" y="215"/>
                    <a:pt x="128" y="215"/>
                    <a:pt x="128" y="215"/>
                  </a:cubicBezTo>
                  <a:cubicBezTo>
                    <a:pt x="140" y="215"/>
                    <a:pt x="140" y="215"/>
                    <a:pt x="140" y="215"/>
                  </a:cubicBezTo>
                  <a:cubicBezTo>
                    <a:pt x="140" y="173"/>
                    <a:pt x="140" y="38"/>
                    <a:pt x="140" y="38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40" y="17"/>
                    <a:pt x="123" y="0"/>
                    <a:pt x="102" y="0"/>
                  </a:cubicBezTo>
                  <a:cubicBezTo>
                    <a:pt x="81" y="0"/>
                    <a:pt x="64" y="17"/>
                    <a:pt x="64" y="38"/>
                  </a:cubicBezTo>
                  <a:cubicBezTo>
                    <a:pt x="64" y="348"/>
                    <a:pt x="64" y="348"/>
                    <a:pt x="64" y="348"/>
                  </a:cubicBezTo>
                  <a:cubicBezTo>
                    <a:pt x="70" y="348"/>
                    <a:pt x="70" y="348"/>
                    <a:pt x="70" y="348"/>
                  </a:cubicBezTo>
                  <a:cubicBezTo>
                    <a:pt x="76" y="348"/>
                    <a:pt x="76" y="348"/>
                    <a:pt x="76" y="348"/>
                  </a:cubicBezTo>
                  <a:cubicBezTo>
                    <a:pt x="75" y="333"/>
                    <a:pt x="75" y="333"/>
                    <a:pt x="75" y="333"/>
                  </a:cubicBezTo>
                  <a:cubicBezTo>
                    <a:pt x="75" y="270"/>
                    <a:pt x="75" y="270"/>
                    <a:pt x="75" y="270"/>
                  </a:cubicBezTo>
                  <a:cubicBezTo>
                    <a:pt x="75" y="255"/>
                    <a:pt x="69" y="242"/>
                    <a:pt x="60" y="232"/>
                  </a:cubicBezTo>
                  <a:cubicBezTo>
                    <a:pt x="50" y="223"/>
                    <a:pt x="37" y="217"/>
                    <a:pt x="22" y="217"/>
                  </a:cubicBezTo>
                  <a:cubicBezTo>
                    <a:pt x="7" y="217"/>
                    <a:pt x="7" y="217"/>
                    <a:pt x="7" y="217"/>
                  </a:cubicBezTo>
                  <a:cubicBezTo>
                    <a:pt x="6" y="217"/>
                    <a:pt x="6" y="217"/>
                    <a:pt x="6" y="217"/>
                  </a:cubicBezTo>
                  <a:cubicBezTo>
                    <a:pt x="6" y="217"/>
                    <a:pt x="6" y="217"/>
                    <a:pt x="6" y="217"/>
                  </a:cubicBezTo>
                  <a:cubicBezTo>
                    <a:pt x="6" y="217"/>
                    <a:pt x="5" y="217"/>
                    <a:pt x="5" y="217"/>
                  </a:cubicBezTo>
                  <a:cubicBezTo>
                    <a:pt x="4" y="217"/>
                    <a:pt x="4" y="217"/>
                    <a:pt x="3" y="218"/>
                  </a:cubicBezTo>
                  <a:cubicBezTo>
                    <a:pt x="3" y="218"/>
                    <a:pt x="2" y="218"/>
                    <a:pt x="2" y="219"/>
                  </a:cubicBezTo>
                  <a:cubicBezTo>
                    <a:pt x="1" y="220"/>
                    <a:pt x="0" y="221"/>
                    <a:pt x="0" y="223"/>
                  </a:cubicBezTo>
                  <a:cubicBezTo>
                    <a:pt x="0" y="224"/>
                    <a:pt x="1" y="225"/>
                    <a:pt x="1" y="225"/>
                  </a:cubicBezTo>
                  <a:cubicBezTo>
                    <a:pt x="2" y="227"/>
                    <a:pt x="2" y="227"/>
                    <a:pt x="3" y="228"/>
                  </a:cubicBezTo>
                  <a:cubicBezTo>
                    <a:pt x="4" y="228"/>
                    <a:pt x="4" y="228"/>
                    <a:pt x="4" y="229"/>
                  </a:cubicBezTo>
                  <a:cubicBezTo>
                    <a:pt x="5" y="229"/>
                    <a:pt x="5" y="229"/>
                    <a:pt x="5" y="229"/>
                  </a:cubicBezTo>
                  <a:cubicBezTo>
                    <a:pt x="6" y="229"/>
                    <a:pt x="6" y="229"/>
                    <a:pt x="6" y="229"/>
                  </a:cubicBezTo>
                  <a:cubicBezTo>
                    <a:pt x="6" y="229"/>
                    <a:pt x="6" y="229"/>
                    <a:pt x="6" y="229"/>
                  </a:cubicBezTo>
                  <a:cubicBezTo>
                    <a:pt x="6" y="225"/>
                    <a:pt x="6" y="225"/>
                    <a:pt x="6" y="225"/>
                  </a:cubicBezTo>
                  <a:cubicBezTo>
                    <a:pt x="6" y="229"/>
                    <a:pt x="6" y="229"/>
                    <a:pt x="6" y="229"/>
                  </a:cubicBezTo>
                  <a:cubicBezTo>
                    <a:pt x="6" y="229"/>
                    <a:pt x="6" y="229"/>
                    <a:pt x="6" y="229"/>
                  </a:cubicBezTo>
                  <a:cubicBezTo>
                    <a:pt x="6" y="225"/>
                    <a:pt x="6" y="225"/>
                    <a:pt x="6" y="225"/>
                  </a:cubicBezTo>
                  <a:cubicBezTo>
                    <a:pt x="6" y="229"/>
                    <a:pt x="6" y="229"/>
                    <a:pt x="6" y="229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5" y="229"/>
                    <a:pt x="5" y="229"/>
                    <a:pt x="5" y="229"/>
                  </a:cubicBezTo>
                  <a:cubicBezTo>
                    <a:pt x="5" y="229"/>
                    <a:pt x="6" y="229"/>
                    <a:pt x="6" y="229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5" y="229"/>
                    <a:pt x="5" y="229"/>
                    <a:pt x="5" y="229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4" y="228"/>
                    <a:pt x="4" y="228"/>
                    <a:pt x="4" y="228"/>
                  </a:cubicBezTo>
                  <a:cubicBezTo>
                    <a:pt x="4" y="228"/>
                    <a:pt x="5" y="229"/>
                    <a:pt x="5" y="229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4" y="228"/>
                    <a:pt x="4" y="228"/>
                    <a:pt x="4" y="228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2" y="227"/>
                    <a:pt x="2" y="227"/>
                    <a:pt x="2" y="227"/>
                  </a:cubicBezTo>
                  <a:cubicBezTo>
                    <a:pt x="3" y="228"/>
                    <a:pt x="3" y="228"/>
                    <a:pt x="4" y="228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2" y="227"/>
                    <a:pt x="2" y="227"/>
                    <a:pt x="2" y="227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1" y="225"/>
                    <a:pt x="1" y="225"/>
                    <a:pt x="1" y="225"/>
                  </a:cubicBezTo>
                  <a:cubicBezTo>
                    <a:pt x="2" y="226"/>
                    <a:pt x="2" y="226"/>
                    <a:pt x="2" y="227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1" y="225"/>
                    <a:pt x="1" y="225"/>
                    <a:pt x="1" y="225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1" y="223"/>
                    <a:pt x="1" y="223"/>
                    <a:pt x="1" y="223"/>
                  </a:cubicBezTo>
                  <a:cubicBezTo>
                    <a:pt x="1" y="224"/>
                    <a:pt x="1" y="225"/>
                    <a:pt x="1" y="225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1" y="223"/>
                    <a:pt x="1" y="223"/>
                    <a:pt x="1" y="223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2" y="220"/>
                    <a:pt x="2" y="220"/>
                    <a:pt x="2" y="220"/>
                  </a:cubicBezTo>
                  <a:cubicBezTo>
                    <a:pt x="1" y="220"/>
                    <a:pt x="1" y="222"/>
                    <a:pt x="1" y="223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2" y="220"/>
                    <a:pt x="2" y="220"/>
                    <a:pt x="2" y="220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4" y="218"/>
                    <a:pt x="4" y="218"/>
                    <a:pt x="4" y="218"/>
                  </a:cubicBezTo>
                  <a:cubicBezTo>
                    <a:pt x="4" y="218"/>
                    <a:pt x="3" y="218"/>
                    <a:pt x="2" y="220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4" y="218"/>
                    <a:pt x="4" y="218"/>
                    <a:pt x="4" y="218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5" y="217"/>
                    <a:pt x="5" y="217"/>
                    <a:pt x="5" y="217"/>
                  </a:cubicBezTo>
                  <a:cubicBezTo>
                    <a:pt x="5" y="217"/>
                    <a:pt x="5" y="217"/>
                    <a:pt x="4" y="218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5" y="217"/>
                    <a:pt x="5" y="217"/>
                    <a:pt x="5" y="217"/>
                  </a:cubicBezTo>
                  <a:cubicBezTo>
                    <a:pt x="7" y="222"/>
                    <a:pt x="7" y="222"/>
                    <a:pt x="7" y="222"/>
                  </a:cubicBezTo>
                  <a:cubicBezTo>
                    <a:pt x="6" y="217"/>
                    <a:pt x="6" y="217"/>
                    <a:pt x="6" y="217"/>
                  </a:cubicBezTo>
                  <a:cubicBezTo>
                    <a:pt x="5" y="217"/>
                    <a:pt x="5" y="217"/>
                    <a:pt x="5" y="217"/>
                  </a:cubicBezTo>
                  <a:cubicBezTo>
                    <a:pt x="7" y="222"/>
                    <a:pt x="7" y="222"/>
                    <a:pt x="7" y="222"/>
                  </a:cubicBezTo>
                  <a:cubicBezTo>
                    <a:pt x="6" y="217"/>
                    <a:pt x="6" y="217"/>
                    <a:pt x="6" y="217"/>
                  </a:cubicBezTo>
                  <a:cubicBezTo>
                    <a:pt x="6" y="221"/>
                    <a:pt x="6" y="221"/>
                    <a:pt x="6" y="221"/>
                  </a:cubicBezTo>
                  <a:cubicBezTo>
                    <a:pt x="6" y="217"/>
                    <a:pt x="6" y="217"/>
                    <a:pt x="6" y="217"/>
                  </a:cubicBezTo>
                  <a:cubicBezTo>
                    <a:pt x="6" y="217"/>
                    <a:pt x="6" y="217"/>
                    <a:pt x="6" y="217"/>
                  </a:cubicBezTo>
                  <a:cubicBezTo>
                    <a:pt x="6" y="221"/>
                    <a:pt x="6" y="221"/>
                    <a:pt x="6" y="221"/>
                  </a:cubicBezTo>
                  <a:cubicBezTo>
                    <a:pt x="6" y="217"/>
                    <a:pt x="6" y="217"/>
                    <a:pt x="6" y="217"/>
                  </a:cubicBezTo>
                  <a:cubicBezTo>
                    <a:pt x="1" y="217"/>
                    <a:pt x="1" y="217"/>
                    <a:pt x="1" y="217"/>
                  </a:cubicBezTo>
                  <a:cubicBezTo>
                    <a:pt x="1" y="282"/>
                    <a:pt x="1" y="282"/>
                    <a:pt x="1" y="282"/>
                  </a:cubicBezTo>
                  <a:cubicBezTo>
                    <a:pt x="1" y="282"/>
                    <a:pt x="1" y="282"/>
                    <a:pt x="1" y="282"/>
                  </a:cubicBezTo>
                  <a:cubicBezTo>
                    <a:pt x="1" y="362"/>
                    <a:pt x="1" y="362"/>
                    <a:pt x="1" y="362"/>
                  </a:cubicBezTo>
                  <a:cubicBezTo>
                    <a:pt x="92" y="470"/>
                    <a:pt x="92" y="470"/>
                    <a:pt x="92" y="470"/>
                  </a:cubicBezTo>
                  <a:cubicBezTo>
                    <a:pt x="92" y="470"/>
                    <a:pt x="92" y="470"/>
                    <a:pt x="92" y="470"/>
                  </a:cubicBezTo>
                  <a:cubicBezTo>
                    <a:pt x="92" y="471"/>
                    <a:pt x="98" y="474"/>
                    <a:pt x="106" y="478"/>
                  </a:cubicBezTo>
                  <a:cubicBezTo>
                    <a:pt x="110" y="480"/>
                    <a:pt x="114" y="483"/>
                    <a:pt x="119" y="485"/>
                  </a:cubicBezTo>
                  <a:cubicBezTo>
                    <a:pt x="123" y="487"/>
                    <a:pt x="127" y="488"/>
                    <a:pt x="131" y="489"/>
                  </a:cubicBezTo>
                  <a:cubicBezTo>
                    <a:pt x="133" y="483"/>
                    <a:pt x="133" y="483"/>
                    <a:pt x="133" y="483"/>
                  </a:cubicBezTo>
                  <a:cubicBezTo>
                    <a:pt x="127" y="483"/>
                    <a:pt x="127" y="483"/>
                    <a:pt x="127" y="483"/>
                  </a:cubicBezTo>
                  <a:cubicBezTo>
                    <a:pt x="127" y="509"/>
                    <a:pt x="127" y="509"/>
                    <a:pt x="127" y="509"/>
                  </a:cubicBezTo>
                  <a:cubicBezTo>
                    <a:pt x="139" y="509"/>
                    <a:pt x="139" y="509"/>
                    <a:pt x="139" y="509"/>
                  </a:cubicBezTo>
                  <a:cubicBezTo>
                    <a:pt x="139" y="479"/>
                    <a:pt x="139" y="479"/>
                    <a:pt x="139" y="479"/>
                  </a:cubicBezTo>
                  <a:cubicBezTo>
                    <a:pt x="134" y="478"/>
                    <a:pt x="134" y="478"/>
                    <a:pt x="134" y="478"/>
                  </a:cubicBezTo>
                  <a:cubicBezTo>
                    <a:pt x="131" y="477"/>
                    <a:pt x="127" y="475"/>
                    <a:pt x="123" y="474"/>
                  </a:cubicBezTo>
                  <a:cubicBezTo>
                    <a:pt x="118" y="471"/>
                    <a:pt x="111" y="468"/>
                    <a:pt x="107" y="465"/>
                  </a:cubicBezTo>
                  <a:cubicBezTo>
                    <a:pt x="104" y="464"/>
                    <a:pt x="102" y="462"/>
                    <a:pt x="101" y="462"/>
                  </a:cubicBezTo>
                  <a:cubicBezTo>
                    <a:pt x="100" y="461"/>
                    <a:pt x="100" y="461"/>
                    <a:pt x="99" y="461"/>
                  </a:cubicBezTo>
                  <a:cubicBezTo>
                    <a:pt x="99" y="460"/>
                    <a:pt x="99" y="460"/>
                    <a:pt x="99" y="460"/>
                  </a:cubicBezTo>
                  <a:cubicBezTo>
                    <a:pt x="96" y="465"/>
                    <a:pt x="96" y="465"/>
                    <a:pt x="96" y="465"/>
                  </a:cubicBezTo>
                  <a:cubicBezTo>
                    <a:pt x="100" y="462"/>
                    <a:pt x="100" y="462"/>
                    <a:pt x="100" y="462"/>
                  </a:cubicBezTo>
                  <a:cubicBezTo>
                    <a:pt x="13" y="357"/>
                    <a:pt x="13" y="357"/>
                    <a:pt x="13" y="357"/>
                  </a:cubicBezTo>
                  <a:cubicBezTo>
                    <a:pt x="13" y="282"/>
                    <a:pt x="13" y="282"/>
                    <a:pt x="13" y="282"/>
                  </a:cubicBezTo>
                  <a:cubicBezTo>
                    <a:pt x="13" y="282"/>
                    <a:pt x="13" y="282"/>
                    <a:pt x="13" y="282"/>
                  </a:cubicBezTo>
                  <a:cubicBezTo>
                    <a:pt x="13" y="223"/>
                    <a:pt x="13" y="223"/>
                    <a:pt x="13" y="223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7" y="229"/>
                    <a:pt x="7" y="229"/>
                    <a:pt x="7" y="229"/>
                  </a:cubicBezTo>
                  <a:cubicBezTo>
                    <a:pt x="7" y="229"/>
                    <a:pt x="7" y="229"/>
                    <a:pt x="8" y="229"/>
                  </a:cubicBezTo>
                  <a:cubicBezTo>
                    <a:pt x="8" y="229"/>
                    <a:pt x="8" y="229"/>
                    <a:pt x="9" y="229"/>
                  </a:cubicBezTo>
                  <a:cubicBezTo>
                    <a:pt x="9" y="228"/>
                    <a:pt x="10" y="228"/>
                    <a:pt x="10" y="228"/>
                  </a:cubicBezTo>
                  <a:cubicBezTo>
                    <a:pt x="11" y="227"/>
                    <a:pt x="11" y="227"/>
                    <a:pt x="12" y="226"/>
                  </a:cubicBezTo>
                  <a:cubicBezTo>
                    <a:pt x="12" y="225"/>
                    <a:pt x="13" y="224"/>
                    <a:pt x="13" y="223"/>
                  </a:cubicBezTo>
                  <a:cubicBezTo>
                    <a:pt x="13" y="222"/>
                    <a:pt x="13" y="221"/>
                    <a:pt x="12" y="221"/>
                  </a:cubicBezTo>
                  <a:cubicBezTo>
                    <a:pt x="12" y="219"/>
                    <a:pt x="11" y="219"/>
                    <a:pt x="11" y="218"/>
                  </a:cubicBezTo>
                  <a:cubicBezTo>
                    <a:pt x="10" y="218"/>
                    <a:pt x="9" y="217"/>
                    <a:pt x="9" y="217"/>
                  </a:cubicBezTo>
                  <a:cubicBezTo>
                    <a:pt x="8" y="217"/>
                    <a:pt x="8" y="217"/>
                    <a:pt x="8" y="217"/>
                  </a:cubicBezTo>
                  <a:cubicBezTo>
                    <a:pt x="7" y="217"/>
                    <a:pt x="7" y="217"/>
                    <a:pt x="7" y="217"/>
                  </a:cubicBezTo>
                  <a:cubicBezTo>
                    <a:pt x="7" y="217"/>
                    <a:pt x="7" y="217"/>
                    <a:pt x="7" y="217"/>
                  </a:cubicBezTo>
                  <a:cubicBezTo>
                    <a:pt x="7" y="222"/>
                    <a:pt x="7" y="222"/>
                    <a:pt x="7" y="222"/>
                  </a:cubicBezTo>
                  <a:cubicBezTo>
                    <a:pt x="7" y="217"/>
                    <a:pt x="7" y="217"/>
                    <a:pt x="7" y="217"/>
                  </a:cubicBezTo>
                  <a:cubicBezTo>
                    <a:pt x="7" y="217"/>
                    <a:pt x="7" y="217"/>
                    <a:pt x="7" y="217"/>
                  </a:cubicBezTo>
                  <a:cubicBezTo>
                    <a:pt x="7" y="222"/>
                    <a:pt x="7" y="222"/>
                    <a:pt x="7" y="222"/>
                  </a:cubicBezTo>
                  <a:cubicBezTo>
                    <a:pt x="7" y="217"/>
                    <a:pt x="7" y="217"/>
                    <a:pt x="7" y="217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8" y="217"/>
                    <a:pt x="8" y="217"/>
                    <a:pt x="8" y="217"/>
                  </a:cubicBezTo>
                  <a:cubicBezTo>
                    <a:pt x="8" y="217"/>
                    <a:pt x="8" y="217"/>
                    <a:pt x="7" y="217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8" y="217"/>
                    <a:pt x="8" y="217"/>
                    <a:pt x="8" y="217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9" y="217"/>
                    <a:pt x="9" y="217"/>
                    <a:pt x="9" y="217"/>
                  </a:cubicBezTo>
                  <a:cubicBezTo>
                    <a:pt x="8" y="217"/>
                    <a:pt x="8" y="217"/>
                    <a:pt x="8" y="217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9" y="217"/>
                    <a:pt x="9" y="217"/>
                    <a:pt x="9" y="217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11" y="218"/>
                    <a:pt x="11" y="218"/>
                    <a:pt x="11" y="218"/>
                  </a:cubicBezTo>
                  <a:cubicBezTo>
                    <a:pt x="10" y="218"/>
                    <a:pt x="9" y="218"/>
                    <a:pt x="9" y="217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11" y="218"/>
                    <a:pt x="11" y="218"/>
                    <a:pt x="11" y="218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12" y="220"/>
                    <a:pt x="12" y="220"/>
                    <a:pt x="12" y="220"/>
                  </a:cubicBezTo>
                  <a:cubicBezTo>
                    <a:pt x="11" y="219"/>
                    <a:pt x="11" y="219"/>
                    <a:pt x="11" y="218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12" y="220"/>
                    <a:pt x="12" y="220"/>
                    <a:pt x="12" y="220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12" y="223"/>
                    <a:pt x="12" y="223"/>
                    <a:pt x="12" y="223"/>
                  </a:cubicBezTo>
                  <a:cubicBezTo>
                    <a:pt x="12" y="222"/>
                    <a:pt x="12" y="221"/>
                    <a:pt x="12" y="220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12" y="223"/>
                    <a:pt x="12" y="223"/>
                    <a:pt x="12" y="223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11" y="227"/>
                    <a:pt x="11" y="227"/>
                    <a:pt x="11" y="227"/>
                  </a:cubicBezTo>
                  <a:cubicBezTo>
                    <a:pt x="12" y="226"/>
                    <a:pt x="12" y="224"/>
                    <a:pt x="12" y="223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11" y="227"/>
                    <a:pt x="11" y="227"/>
                    <a:pt x="11" y="227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10" y="228"/>
                    <a:pt x="10" y="228"/>
                    <a:pt x="10" y="228"/>
                  </a:cubicBezTo>
                  <a:cubicBezTo>
                    <a:pt x="10" y="228"/>
                    <a:pt x="11" y="227"/>
                    <a:pt x="11" y="227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10" y="228"/>
                    <a:pt x="10" y="228"/>
                    <a:pt x="10" y="228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8" y="229"/>
                    <a:pt x="8" y="229"/>
                    <a:pt x="8" y="229"/>
                  </a:cubicBezTo>
                  <a:cubicBezTo>
                    <a:pt x="8" y="229"/>
                    <a:pt x="9" y="228"/>
                    <a:pt x="10" y="228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8" y="229"/>
                    <a:pt x="8" y="229"/>
                    <a:pt x="8" y="229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7" y="229"/>
                    <a:pt x="7" y="229"/>
                    <a:pt x="7" y="229"/>
                  </a:cubicBezTo>
                  <a:cubicBezTo>
                    <a:pt x="7" y="229"/>
                    <a:pt x="8" y="229"/>
                    <a:pt x="8" y="229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7" y="229"/>
                    <a:pt x="7" y="229"/>
                    <a:pt x="7" y="229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7" y="229"/>
                    <a:pt x="7" y="229"/>
                    <a:pt x="7" y="229"/>
                  </a:cubicBezTo>
                  <a:cubicBezTo>
                    <a:pt x="7" y="229"/>
                    <a:pt x="7" y="229"/>
                    <a:pt x="7" y="229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7" y="229"/>
                    <a:pt x="7" y="229"/>
                    <a:pt x="7" y="229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7" y="229"/>
                    <a:pt x="7" y="229"/>
                    <a:pt x="7" y="229"/>
                  </a:cubicBezTo>
                  <a:cubicBezTo>
                    <a:pt x="7" y="229"/>
                    <a:pt x="7" y="229"/>
                    <a:pt x="7" y="229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7" y="229"/>
                    <a:pt x="7" y="229"/>
                    <a:pt x="7" y="229"/>
                  </a:cubicBezTo>
                  <a:cubicBezTo>
                    <a:pt x="7" y="229"/>
                    <a:pt x="7" y="229"/>
                    <a:pt x="7" y="229"/>
                  </a:cubicBezTo>
                  <a:cubicBezTo>
                    <a:pt x="22" y="229"/>
                    <a:pt x="22" y="229"/>
                    <a:pt x="22" y="229"/>
                  </a:cubicBezTo>
                  <a:cubicBezTo>
                    <a:pt x="34" y="229"/>
                    <a:pt x="44" y="233"/>
                    <a:pt x="51" y="241"/>
                  </a:cubicBezTo>
                  <a:cubicBezTo>
                    <a:pt x="59" y="248"/>
                    <a:pt x="63" y="258"/>
                    <a:pt x="63" y="270"/>
                  </a:cubicBezTo>
                  <a:cubicBezTo>
                    <a:pt x="63" y="333"/>
                    <a:pt x="63" y="333"/>
                    <a:pt x="63" y="333"/>
                  </a:cubicBezTo>
                  <a:cubicBezTo>
                    <a:pt x="64" y="349"/>
                    <a:pt x="64" y="349"/>
                    <a:pt x="64" y="349"/>
                  </a:cubicBezTo>
                  <a:cubicBezTo>
                    <a:pt x="76" y="348"/>
                    <a:pt x="76" y="348"/>
                    <a:pt x="76" y="348"/>
                  </a:cubicBezTo>
                  <a:cubicBezTo>
                    <a:pt x="76" y="38"/>
                    <a:pt x="76" y="38"/>
                    <a:pt x="76" y="38"/>
                  </a:cubicBezTo>
                  <a:cubicBezTo>
                    <a:pt x="76" y="31"/>
                    <a:pt x="79" y="24"/>
                    <a:pt x="84" y="20"/>
                  </a:cubicBezTo>
                  <a:cubicBezTo>
                    <a:pt x="88" y="15"/>
                    <a:pt x="95" y="12"/>
                    <a:pt x="102" y="12"/>
                  </a:cubicBezTo>
                  <a:cubicBezTo>
                    <a:pt x="109" y="12"/>
                    <a:pt x="115" y="15"/>
                    <a:pt x="120" y="20"/>
                  </a:cubicBezTo>
                  <a:cubicBezTo>
                    <a:pt x="125" y="24"/>
                    <a:pt x="128" y="31"/>
                    <a:pt x="128" y="38"/>
                  </a:cubicBezTo>
                  <a:cubicBezTo>
                    <a:pt x="128" y="38"/>
                    <a:pt x="128" y="38"/>
                    <a:pt x="128" y="38"/>
                  </a:cubicBezTo>
                  <a:cubicBezTo>
                    <a:pt x="128" y="38"/>
                    <a:pt x="128" y="46"/>
                    <a:pt x="128" y="60"/>
                  </a:cubicBezTo>
                  <a:cubicBezTo>
                    <a:pt x="128" y="100"/>
                    <a:pt x="128" y="184"/>
                    <a:pt x="128" y="215"/>
                  </a:cubicBezTo>
                  <a:cubicBezTo>
                    <a:pt x="140" y="215"/>
                    <a:pt x="140" y="215"/>
                    <a:pt x="140" y="215"/>
                  </a:cubicBezTo>
                  <a:cubicBezTo>
                    <a:pt x="140" y="198"/>
                    <a:pt x="140" y="198"/>
                    <a:pt x="140" y="198"/>
                  </a:cubicBezTo>
                  <a:cubicBezTo>
                    <a:pt x="140" y="191"/>
                    <a:pt x="143" y="185"/>
                    <a:pt x="147" y="180"/>
                  </a:cubicBezTo>
                  <a:cubicBezTo>
                    <a:pt x="152" y="176"/>
                    <a:pt x="158" y="173"/>
                    <a:pt x="165" y="173"/>
                  </a:cubicBezTo>
                  <a:cubicBezTo>
                    <a:pt x="171" y="173"/>
                    <a:pt x="178" y="176"/>
                    <a:pt x="182" y="180"/>
                  </a:cubicBezTo>
                  <a:cubicBezTo>
                    <a:pt x="186" y="185"/>
                    <a:pt x="189" y="191"/>
                    <a:pt x="189" y="198"/>
                  </a:cubicBezTo>
                  <a:cubicBezTo>
                    <a:pt x="189" y="213"/>
                    <a:pt x="189" y="213"/>
                    <a:pt x="189" y="213"/>
                  </a:cubicBezTo>
                  <a:cubicBezTo>
                    <a:pt x="201" y="213"/>
                    <a:pt x="201" y="213"/>
                    <a:pt x="201" y="213"/>
                  </a:cubicBezTo>
                  <a:cubicBezTo>
                    <a:pt x="201" y="206"/>
                    <a:pt x="204" y="200"/>
                    <a:pt x="208" y="195"/>
                  </a:cubicBezTo>
                  <a:cubicBezTo>
                    <a:pt x="213" y="191"/>
                    <a:pt x="219" y="188"/>
                    <a:pt x="226" y="188"/>
                  </a:cubicBezTo>
                  <a:cubicBezTo>
                    <a:pt x="233" y="188"/>
                    <a:pt x="239" y="191"/>
                    <a:pt x="243" y="195"/>
                  </a:cubicBezTo>
                  <a:cubicBezTo>
                    <a:pt x="248" y="200"/>
                    <a:pt x="251" y="206"/>
                    <a:pt x="251" y="213"/>
                  </a:cubicBezTo>
                  <a:cubicBezTo>
                    <a:pt x="251" y="221"/>
                    <a:pt x="251" y="221"/>
                    <a:pt x="251" y="221"/>
                  </a:cubicBezTo>
                  <a:cubicBezTo>
                    <a:pt x="263" y="221"/>
                    <a:pt x="263" y="221"/>
                    <a:pt x="263" y="221"/>
                  </a:cubicBezTo>
                  <a:cubicBezTo>
                    <a:pt x="263" y="217"/>
                    <a:pt x="263" y="215"/>
                    <a:pt x="264" y="213"/>
                  </a:cubicBezTo>
                  <a:cubicBezTo>
                    <a:pt x="266" y="210"/>
                    <a:pt x="269" y="208"/>
                    <a:pt x="272" y="206"/>
                  </a:cubicBezTo>
                  <a:cubicBezTo>
                    <a:pt x="276" y="204"/>
                    <a:pt x="282" y="204"/>
                    <a:pt x="287" y="204"/>
                  </a:cubicBezTo>
                  <a:cubicBezTo>
                    <a:pt x="294" y="204"/>
                    <a:pt x="300" y="206"/>
                    <a:pt x="305" y="211"/>
                  </a:cubicBezTo>
                  <a:cubicBezTo>
                    <a:pt x="309" y="215"/>
                    <a:pt x="312" y="221"/>
                    <a:pt x="312" y="228"/>
                  </a:cubicBezTo>
                  <a:cubicBezTo>
                    <a:pt x="312" y="228"/>
                    <a:pt x="312" y="228"/>
                    <a:pt x="312" y="228"/>
                  </a:cubicBezTo>
                  <a:cubicBezTo>
                    <a:pt x="314" y="260"/>
                    <a:pt x="314" y="260"/>
                    <a:pt x="314" y="260"/>
                  </a:cubicBezTo>
                  <a:cubicBezTo>
                    <a:pt x="314" y="403"/>
                    <a:pt x="314" y="403"/>
                    <a:pt x="314" y="403"/>
                  </a:cubicBezTo>
                  <a:cubicBezTo>
                    <a:pt x="314" y="428"/>
                    <a:pt x="302" y="451"/>
                    <a:pt x="283" y="465"/>
                  </a:cubicBezTo>
                  <a:cubicBezTo>
                    <a:pt x="280" y="466"/>
                    <a:pt x="280" y="466"/>
                    <a:pt x="280" y="466"/>
                  </a:cubicBezTo>
                  <a:cubicBezTo>
                    <a:pt x="280" y="509"/>
                    <a:pt x="280" y="509"/>
                    <a:pt x="280" y="509"/>
                  </a:cubicBezTo>
                  <a:cubicBezTo>
                    <a:pt x="292" y="509"/>
                    <a:pt x="292" y="509"/>
                    <a:pt x="292" y="509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6" name="Rectangle 457"/>
            <p:cNvSpPr>
              <a:spLocks noChangeArrowheads="1"/>
            </p:cNvSpPr>
            <p:nvPr userDrawn="1"/>
          </p:nvSpPr>
          <p:spPr bwMode="auto">
            <a:xfrm>
              <a:off x="10431463" y="5200650"/>
              <a:ext cx="327025" cy="193675"/>
            </a:xfrm>
            <a:prstGeom prst="rect">
              <a:avLst/>
            </a:prstGeom>
            <a:solidFill>
              <a:srgbClr val="F1FA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7" name="Freeform 458"/>
            <p:cNvSpPr>
              <a:spLocks/>
            </p:cNvSpPr>
            <p:nvPr userDrawn="1"/>
          </p:nvSpPr>
          <p:spPr bwMode="auto">
            <a:xfrm>
              <a:off x="10421938" y="5191125"/>
              <a:ext cx="346075" cy="212725"/>
            </a:xfrm>
            <a:custGeom>
              <a:avLst/>
              <a:gdLst>
                <a:gd name="T0" fmla="*/ 212 w 218"/>
                <a:gd name="T1" fmla="*/ 128 h 134"/>
                <a:gd name="T2" fmla="*/ 212 w 218"/>
                <a:gd name="T3" fmla="*/ 122 h 134"/>
                <a:gd name="T4" fmla="*/ 12 w 218"/>
                <a:gd name="T5" fmla="*/ 122 h 134"/>
                <a:gd name="T6" fmla="*/ 12 w 218"/>
                <a:gd name="T7" fmla="*/ 12 h 134"/>
                <a:gd name="T8" fmla="*/ 206 w 218"/>
                <a:gd name="T9" fmla="*/ 12 h 134"/>
                <a:gd name="T10" fmla="*/ 206 w 218"/>
                <a:gd name="T11" fmla="*/ 128 h 134"/>
                <a:gd name="T12" fmla="*/ 212 w 218"/>
                <a:gd name="T13" fmla="*/ 128 h 134"/>
                <a:gd name="T14" fmla="*/ 212 w 218"/>
                <a:gd name="T15" fmla="*/ 122 h 134"/>
                <a:gd name="T16" fmla="*/ 212 w 218"/>
                <a:gd name="T17" fmla="*/ 128 h 134"/>
                <a:gd name="T18" fmla="*/ 218 w 218"/>
                <a:gd name="T19" fmla="*/ 128 h 134"/>
                <a:gd name="T20" fmla="*/ 218 w 218"/>
                <a:gd name="T21" fmla="*/ 6 h 134"/>
                <a:gd name="T22" fmla="*/ 216 w 218"/>
                <a:gd name="T23" fmla="*/ 2 h 134"/>
                <a:gd name="T24" fmla="*/ 212 w 218"/>
                <a:gd name="T25" fmla="*/ 0 h 134"/>
                <a:gd name="T26" fmla="*/ 6 w 218"/>
                <a:gd name="T27" fmla="*/ 0 h 134"/>
                <a:gd name="T28" fmla="*/ 2 w 218"/>
                <a:gd name="T29" fmla="*/ 2 h 134"/>
                <a:gd name="T30" fmla="*/ 0 w 218"/>
                <a:gd name="T31" fmla="*/ 6 h 134"/>
                <a:gd name="T32" fmla="*/ 0 w 218"/>
                <a:gd name="T33" fmla="*/ 128 h 134"/>
                <a:gd name="T34" fmla="*/ 2 w 218"/>
                <a:gd name="T35" fmla="*/ 133 h 134"/>
                <a:gd name="T36" fmla="*/ 6 w 218"/>
                <a:gd name="T37" fmla="*/ 134 h 134"/>
                <a:gd name="T38" fmla="*/ 212 w 218"/>
                <a:gd name="T39" fmla="*/ 134 h 134"/>
                <a:gd name="T40" fmla="*/ 216 w 218"/>
                <a:gd name="T41" fmla="*/ 133 h 134"/>
                <a:gd name="T42" fmla="*/ 218 w 218"/>
                <a:gd name="T43" fmla="*/ 128 h 134"/>
                <a:gd name="T44" fmla="*/ 212 w 218"/>
                <a:gd name="T45" fmla="*/ 128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8" h="134">
                  <a:moveTo>
                    <a:pt x="212" y="128"/>
                  </a:moveTo>
                  <a:cubicBezTo>
                    <a:pt x="212" y="122"/>
                    <a:pt x="212" y="122"/>
                    <a:pt x="212" y="122"/>
                  </a:cubicBezTo>
                  <a:cubicBezTo>
                    <a:pt x="12" y="122"/>
                    <a:pt x="12" y="122"/>
                    <a:pt x="12" y="12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206" y="12"/>
                    <a:pt x="206" y="12"/>
                    <a:pt x="206" y="12"/>
                  </a:cubicBezTo>
                  <a:cubicBezTo>
                    <a:pt x="206" y="128"/>
                    <a:pt x="206" y="128"/>
                    <a:pt x="206" y="128"/>
                  </a:cubicBezTo>
                  <a:cubicBezTo>
                    <a:pt x="212" y="128"/>
                    <a:pt x="212" y="128"/>
                    <a:pt x="212" y="128"/>
                  </a:cubicBezTo>
                  <a:cubicBezTo>
                    <a:pt x="212" y="122"/>
                    <a:pt x="212" y="122"/>
                    <a:pt x="212" y="122"/>
                  </a:cubicBezTo>
                  <a:cubicBezTo>
                    <a:pt x="212" y="128"/>
                    <a:pt x="212" y="128"/>
                    <a:pt x="212" y="128"/>
                  </a:cubicBezTo>
                  <a:cubicBezTo>
                    <a:pt x="218" y="128"/>
                    <a:pt x="218" y="128"/>
                    <a:pt x="218" y="128"/>
                  </a:cubicBezTo>
                  <a:cubicBezTo>
                    <a:pt x="218" y="6"/>
                    <a:pt x="218" y="6"/>
                    <a:pt x="218" y="6"/>
                  </a:cubicBezTo>
                  <a:cubicBezTo>
                    <a:pt x="218" y="4"/>
                    <a:pt x="217" y="3"/>
                    <a:pt x="216" y="2"/>
                  </a:cubicBezTo>
                  <a:cubicBezTo>
                    <a:pt x="215" y="1"/>
                    <a:pt x="213" y="0"/>
                    <a:pt x="212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3" y="1"/>
                    <a:pt x="2" y="2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30"/>
                    <a:pt x="0" y="131"/>
                    <a:pt x="2" y="133"/>
                  </a:cubicBezTo>
                  <a:cubicBezTo>
                    <a:pt x="3" y="134"/>
                    <a:pt x="4" y="134"/>
                    <a:pt x="6" y="134"/>
                  </a:cubicBezTo>
                  <a:cubicBezTo>
                    <a:pt x="212" y="134"/>
                    <a:pt x="212" y="134"/>
                    <a:pt x="212" y="134"/>
                  </a:cubicBezTo>
                  <a:cubicBezTo>
                    <a:pt x="213" y="134"/>
                    <a:pt x="215" y="134"/>
                    <a:pt x="216" y="133"/>
                  </a:cubicBezTo>
                  <a:cubicBezTo>
                    <a:pt x="217" y="131"/>
                    <a:pt x="218" y="130"/>
                    <a:pt x="218" y="128"/>
                  </a:cubicBezTo>
                  <a:lnTo>
                    <a:pt x="212" y="12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8" name="Rectangle 459"/>
            <p:cNvSpPr>
              <a:spLocks noChangeArrowheads="1"/>
            </p:cNvSpPr>
            <p:nvPr userDrawn="1"/>
          </p:nvSpPr>
          <p:spPr bwMode="auto">
            <a:xfrm>
              <a:off x="10417176" y="5392738"/>
              <a:ext cx="409575" cy="6937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9" name="Freeform 460"/>
            <p:cNvSpPr>
              <a:spLocks/>
            </p:cNvSpPr>
            <p:nvPr userDrawn="1"/>
          </p:nvSpPr>
          <p:spPr bwMode="auto">
            <a:xfrm>
              <a:off x="10417176" y="5392738"/>
              <a:ext cx="409575" cy="693738"/>
            </a:xfrm>
            <a:custGeom>
              <a:avLst/>
              <a:gdLst>
                <a:gd name="T0" fmla="*/ 0 w 258"/>
                <a:gd name="T1" fmla="*/ 437 h 437"/>
                <a:gd name="T2" fmla="*/ 0 w 258"/>
                <a:gd name="T3" fmla="*/ 0 h 437"/>
                <a:gd name="T4" fmla="*/ 258 w 258"/>
                <a:gd name="T5" fmla="*/ 0 h 437"/>
                <a:gd name="T6" fmla="*/ 258 w 258"/>
                <a:gd name="T7" fmla="*/ 437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437">
                  <a:moveTo>
                    <a:pt x="0" y="437"/>
                  </a:moveTo>
                  <a:lnTo>
                    <a:pt x="0" y="0"/>
                  </a:lnTo>
                  <a:lnTo>
                    <a:pt x="258" y="0"/>
                  </a:lnTo>
                  <a:lnTo>
                    <a:pt x="258" y="43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0" name="Freeform 461"/>
            <p:cNvSpPr>
              <a:spLocks/>
            </p:cNvSpPr>
            <p:nvPr userDrawn="1"/>
          </p:nvSpPr>
          <p:spPr bwMode="auto">
            <a:xfrm>
              <a:off x="10407651" y="5383213"/>
              <a:ext cx="428625" cy="703263"/>
            </a:xfrm>
            <a:custGeom>
              <a:avLst/>
              <a:gdLst>
                <a:gd name="T0" fmla="*/ 12 w 270"/>
                <a:gd name="T1" fmla="*/ 443 h 443"/>
                <a:gd name="T2" fmla="*/ 12 w 270"/>
                <a:gd name="T3" fmla="*/ 12 h 443"/>
                <a:gd name="T4" fmla="*/ 258 w 270"/>
                <a:gd name="T5" fmla="*/ 12 h 443"/>
                <a:gd name="T6" fmla="*/ 258 w 270"/>
                <a:gd name="T7" fmla="*/ 443 h 443"/>
                <a:gd name="T8" fmla="*/ 270 w 270"/>
                <a:gd name="T9" fmla="*/ 443 h 443"/>
                <a:gd name="T10" fmla="*/ 270 w 270"/>
                <a:gd name="T11" fmla="*/ 0 h 443"/>
                <a:gd name="T12" fmla="*/ 0 w 270"/>
                <a:gd name="T13" fmla="*/ 0 h 443"/>
                <a:gd name="T14" fmla="*/ 0 w 270"/>
                <a:gd name="T15" fmla="*/ 443 h 443"/>
                <a:gd name="T16" fmla="*/ 12 w 270"/>
                <a:gd name="T17" fmla="*/ 443 h 443"/>
                <a:gd name="T18" fmla="*/ 12 w 270"/>
                <a:gd name="T19" fmla="*/ 443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0" h="443">
                  <a:moveTo>
                    <a:pt x="12" y="443"/>
                  </a:moveTo>
                  <a:lnTo>
                    <a:pt x="12" y="12"/>
                  </a:lnTo>
                  <a:lnTo>
                    <a:pt x="258" y="12"/>
                  </a:lnTo>
                  <a:lnTo>
                    <a:pt x="258" y="443"/>
                  </a:lnTo>
                  <a:lnTo>
                    <a:pt x="270" y="443"/>
                  </a:lnTo>
                  <a:lnTo>
                    <a:pt x="270" y="0"/>
                  </a:lnTo>
                  <a:lnTo>
                    <a:pt x="0" y="0"/>
                  </a:lnTo>
                  <a:lnTo>
                    <a:pt x="0" y="443"/>
                  </a:lnTo>
                  <a:lnTo>
                    <a:pt x="12" y="443"/>
                  </a:lnTo>
                  <a:lnTo>
                    <a:pt x="12" y="44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1" name="Rectangle 462"/>
            <p:cNvSpPr>
              <a:spLocks noChangeArrowheads="1"/>
            </p:cNvSpPr>
            <p:nvPr userDrawn="1"/>
          </p:nvSpPr>
          <p:spPr bwMode="auto">
            <a:xfrm>
              <a:off x="10606088" y="5408613"/>
              <a:ext cx="206375" cy="6778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2" name="Oval 463"/>
            <p:cNvSpPr>
              <a:spLocks noChangeArrowheads="1"/>
            </p:cNvSpPr>
            <p:nvPr userDrawn="1"/>
          </p:nvSpPr>
          <p:spPr bwMode="auto">
            <a:xfrm>
              <a:off x="10744201" y="5464175"/>
              <a:ext cx="38100" cy="38100"/>
            </a:xfrm>
            <a:prstGeom prst="ellipse">
              <a:avLst/>
            </a:prstGeom>
            <a:solidFill>
              <a:srgbClr val="F1FA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3" name="Freeform 464"/>
            <p:cNvSpPr>
              <a:spLocks/>
            </p:cNvSpPr>
            <p:nvPr userDrawn="1"/>
          </p:nvSpPr>
          <p:spPr bwMode="auto">
            <a:xfrm>
              <a:off x="10734676" y="5454650"/>
              <a:ext cx="57150" cy="57150"/>
            </a:xfrm>
            <a:custGeom>
              <a:avLst/>
              <a:gdLst>
                <a:gd name="T0" fmla="*/ 30 w 36"/>
                <a:gd name="T1" fmla="*/ 18 h 36"/>
                <a:gd name="T2" fmla="*/ 24 w 36"/>
                <a:gd name="T3" fmla="*/ 18 h 36"/>
                <a:gd name="T4" fmla="*/ 18 w 36"/>
                <a:gd name="T5" fmla="*/ 24 h 36"/>
                <a:gd name="T6" fmla="*/ 12 w 36"/>
                <a:gd name="T7" fmla="*/ 18 h 36"/>
                <a:gd name="T8" fmla="*/ 14 w 36"/>
                <a:gd name="T9" fmla="*/ 13 h 36"/>
                <a:gd name="T10" fmla="*/ 18 w 36"/>
                <a:gd name="T11" fmla="*/ 12 h 36"/>
                <a:gd name="T12" fmla="*/ 24 w 36"/>
                <a:gd name="T13" fmla="*/ 18 h 36"/>
                <a:gd name="T14" fmla="*/ 30 w 36"/>
                <a:gd name="T15" fmla="*/ 18 h 36"/>
                <a:gd name="T16" fmla="*/ 36 w 36"/>
                <a:gd name="T17" fmla="*/ 18 h 36"/>
                <a:gd name="T18" fmla="*/ 18 w 36"/>
                <a:gd name="T19" fmla="*/ 0 h 36"/>
                <a:gd name="T20" fmla="*/ 0 w 36"/>
                <a:gd name="T21" fmla="*/ 18 h 36"/>
                <a:gd name="T22" fmla="*/ 18 w 36"/>
                <a:gd name="T23" fmla="*/ 36 h 36"/>
                <a:gd name="T24" fmla="*/ 36 w 36"/>
                <a:gd name="T25" fmla="*/ 18 h 36"/>
                <a:gd name="T26" fmla="*/ 30 w 36"/>
                <a:gd name="T27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" h="36">
                  <a:moveTo>
                    <a:pt x="30" y="18"/>
                  </a:moveTo>
                  <a:cubicBezTo>
                    <a:pt x="24" y="18"/>
                    <a:pt x="24" y="18"/>
                    <a:pt x="24" y="18"/>
                  </a:cubicBezTo>
                  <a:cubicBezTo>
                    <a:pt x="24" y="21"/>
                    <a:pt x="22" y="24"/>
                    <a:pt x="18" y="24"/>
                  </a:cubicBezTo>
                  <a:cubicBezTo>
                    <a:pt x="15" y="24"/>
                    <a:pt x="12" y="21"/>
                    <a:pt x="12" y="18"/>
                  </a:cubicBezTo>
                  <a:cubicBezTo>
                    <a:pt x="12" y="16"/>
                    <a:pt x="12" y="15"/>
                    <a:pt x="14" y="13"/>
                  </a:cubicBezTo>
                  <a:cubicBezTo>
                    <a:pt x="15" y="12"/>
                    <a:pt x="16" y="12"/>
                    <a:pt x="18" y="12"/>
                  </a:cubicBezTo>
                  <a:cubicBezTo>
                    <a:pt x="22" y="12"/>
                    <a:pt x="24" y="14"/>
                    <a:pt x="24" y="18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6" y="8"/>
                    <a:pt x="28" y="0"/>
                    <a:pt x="18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28"/>
                    <a:pt x="8" y="36"/>
                    <a:pt x="18" y="36"/>
                  </a:cubicBezTo>
                  <a:cubicBezTo>
                    <a:pt x="28" y="36"/>
                    <a:pt x="36" y="28"/>
                    <a:pt x="36" y="18"/>
                  </a:cubicBezTo>
                  <a:lnTo>
                    <a:pt x="30" y="1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4" name="Oval 465"/>
            <p:cNvSpPr>
              <a:spLocks noChangeArrowheads="1"/>
            </p:cNvSpPr>
            <p:nvPr userDrawn="1"/>
          </p:nvSpPr>
          <p:spPr bwMode="auto">
            <a:xfrm>
              <a:off x="10744201" y="5541963"/>
              <a:ext cx="38100" cy="39688"/>
            </a:xfrm>
            <a:prstGeom prst="ellipse">
              <a:avLst/>
            </a:prstGeom>
            <a:solidFill>
              <a:srgbClr val="F1FA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5" name="Freeform 466"/>
            <p:cNvSpPr>
              <a:spLocks/>
            </p:cNvSpPr>
            <p:nvPr userDrawn="1"/>
          </p:nvSpPr>
          <p:spPr bwMode="auto">
            <a:xfrm>
              <a:off x="10734676" y="5532438"/>
              <a:ext cx="57150" cy="58738"/>
            </a:xfrm>
            <a:custGeom>
              <a:avLst/>
              <a:gdLst>
                <a:gd name="T0" fmla="*/ 30 w 36"/>
                <a:gd name="T1" fmla="*/ 19 h 37"/>
                <a:gd name="T2" fmla="*/ 24 w 36"/>
                <a:gd name="T3" fmla="*/ 19 h 37"/>
                <a:gd name="T4" fmla="*/ 18 w 36"/>
                <a:gd name="T5" fmla="*/ 25 h 37"/>
                <a:gd name="T6" fmla="*/ 12 w 36"/>
                <a:gd name="T7" fmla="*/ 19 h 37"/>
                <a:gd name="T8" fmla="*/ 14 w 36"/>
                <a:gd name="T9" fmla="*/ 14 h 37"/>
                <a:gd name="T10" fmla="*/ 18 w 36"/>
                <a:gd name="T11" fmla="*/ 12 h 37"/>
                <a:gd name="T12" fmla="*/ 24 w 36"/>
                <a:gd name="T13" fmla="*/ 19 h 37"/>
                <a:gd name="T14" fmla="*/ 30 w 36"/>
                <a:gd name="T15" fmla="*/ 19 h 37"/>
                <a:gd name="T16" fmla="*/ 36 w 36"/>
                <a:gd name="T17" fmla="*/ 19 h 37"/>
                <a:gd name="T18" fmla="*/ 18 w 36"/>
                <a:gd name="T19" fmla="*/ 0 h 37"/>
                <a:gd name="T20" fmla="*/ 0 w 36"/>
                <a:gd name="T21" fmla="*/ 19 h 37"/>
                <a:gd name="T22" fmla="*/ 18 w 36"/>
                <a:gd name="T23" fmla="*/ 37 h 37"/>
                <a:gd name="T24" fmla="*/ 36 w 36"/>
                <a:gd name="T25" fmla="*/ 19 h 37"/>
                <a:gd name="T26" fmla="*/ 30 w 36"/>
                <a:gd name="T27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" h="37">
                  <a:moveTo>
                    <a:pt x="30" y="19"/>
                  </a:moveTo>
                  <a:cubicBezTo>
                    <a:pt x="24" y="19"/>
                    <a:pt x="24" y="19"/>
                    <a:pt x="24" y="19"/>
                  </a:cubicBezTo>
                  <a:cubicBezTo>
                    <a:pt x="24" y="22"/>
                    <a:pt x="22" y="25"/>
                    <a:pt x="18" y="25"/>
                  </a:cubicBezTo>
                  <a:cubicBezTo>
                    <a:pt x="15" y="25"/>
                    <a:pt x="12" y="22"/>
                    <a:pt x="12" y="19"/>
                  </a:cubicBezTo>
                  <a:cubicBezTo>
                    <a:pt x="12" y="17"/>
                    <a:pt x="12" y="15"/>
                    <a:pt x="14" y="14"/>
                  </a:cubicBezTo>
                  <a:cubicBezTo>
                    <a:pt x="15" y="13"/>
                    <a:pt x="16" y="12"/>
                    <a:pt x="18" y="12"/>
                  </a:cubicBezTo>
                  <a:cubicBezTo>
                    <a:pt x="22" y="12"/>
                    <a:pt x="24" y="15"/>
                    <a:pt x="24" y="19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6" y="9"/>
                    <a:pt x="28" y="0"/>
                    <a:pt x="18" y="0"/>
                  </a:cubicBezTo>
                  <a:cubicBezTo>
                    <a:pt x="8" y="0"/>
                    <a:pt x="0" y="9"/>
                    <a:pt x="0" y="19"/>
                  </a:cubicBezTo>
                  <a:cubicBezTo>
                    <a:pt x="0" y="29"/>
                    <a:pt x="8" y="37"/>
                    <a:pt x="18" y="37"/>
                  </a:cubicBezTo>
                  <a:cubicBezTo>
                    <a:pt x="28" y="37"/>
                    <a:pt x="36" y="29"/>
                    <a:pt x="36" y="19"/>
                  </a:cubicBezTo>
                  <a:lnTo>
                    <a:pt x="30" y="19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6" name="Oval 467"/>
            <p:cNvSpPr>
              <a:spLocks noChangeArrowheads="1"/>
            </p:cNvSpPr>
            <p:nvPr userDrawn="1"/>
          </p:nvSpPr>
          <p:spPr bwMode="auto">
            <a:xfrm>
              <a:off x="10744201" y="5621338"/>
              <a:ext cx="38100" cy="39688"/>
            </a:xfrm>
            <a:prstGeom prst="ellipse">
              <a:avLst/>
            </a:prstGeom>
            <a:solidFill>
              <a:srgbClr val="F1FA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7" name="Freeform 468"/>
            <p:cNvSpPr>
              <a:spLocks/>
            </p:cNvSpPr>
            <p:nvPr userDrawn="1"/>
          </p:nvSpPr>
          <p:spPr bwMode="auto">
            <a:xfrm>
              <a:off x="10734676" y="5611813"/>
              <a:ext cx="57150" cy="58738"/>
            </a:xfrm>
            <a:custGeom>
              <a:avLst/>
              <a:gdLst>
                <a:gd name="T0" fmla="*/ 30 w 36"/>
                <a:gd name="T1" fmla="*/ 19 h 37"/>
                <a:gd name="T2" fmla="*/ 24 w 36"/>
                <a:gd name="T3" fmla="*/ 19 h 37"/>
                <a:gd name="T4" fmla="*/ 18 w 36"/>
                <a:gd name="T5" fmla="*/ 25 h 37"/>
                <a:gd name="T6" fmla="*/ 12 w 36"/>
                <a:gd name="T7" fmla="*/ 19 h 37"/>
                <a:gd name="T8" fmla="*/ 14 w 36"/>
                <a:gd name="T9" fmla="*/ 14 h 37"/>
                <a:gd name="T10" fmla="*/ 18 w 36"/>
                <a:gd name="T11" fmla="*/ 12 h 37"/>
                <a:gd name="T12" fmla="*/ 24 w 36"/>
                <a:gd name="T13" fmla="*/ 19 h 37"/>
                <a:gd name="T14" fmla="*/ 30 w 36"/>
                <a:gd name="T15" fmla="*/ 19 h 37"/>
                <a:gd name="T16" fmla="*/ 36 w 36"/>
                <a:gd name="T17" fmla="*/ 19 h 37"/>
                <a:gd name="T18" fmla="*/ 18 w 36"/>
                <a:gd name="T19" fmla="*/ 0 h 37"/>
                <a:gd name="T20" fmla="*/ 0 w 36"/>
                <a:gd name="T21" fmla="*/ 19 h 37"/>
                <a:gd name="T22" fmla="*/ 18 w 36"/>
                <a:gd name="T23" fmla="*/ 37 h 37"/>
                <a:gd name="T24" fmla="*/ 31 w 36"/>
                <a:gd name="T25" fmla="*/ 32 h 37"/>
                <a:gd name="T26" fmla="*/ 36 w 36"/>
                <a:gd name="T27" fmla="*/ 19 h 37"/>
                <a:gd name="T28" fmla="*/ 30 w 36"/>
                <a:gd name="T29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37">
                  <a:moveTo>
                    <a:pt x="30" y="19"/>
                  </a:moveTo>
                  <a:cubicBezTo>
                    <a:pt x="24" y="19"/>
                    <a:pt x="24" y="19"/>
                    <a:pt x="24" y="19"/>
                  </a:cubicBezTo>
                  <a:cubicBezTo>
                    <a:pt x="24" y="22"/>
                    <a:pt x="22" y="25"/>
                    <a:pt x="18" y="25"/>
                  </a:cubicBezTo>
                  <a:cubicBezTo>
                    <a:pt x="15" y="25"/>
                    <a:pt x="12" y="22"/>
                    <a:pt x="12" y="19"/>
                  </a:cubicBezTo>
                  <a:cubicBezTo>
                    <a:pt x="12" y="17"/>
                    <a:pt x="12" y="15"/>
                    <a:pt x="14" y="14"/>
                  </a:cubicBezTo>
                  <a:cubicBezTo>
                    <a:pt x="15" y="13"/>
                    <a:pt x="16" y="12"/>
                    <a:pt x="18" y="12"/>
                  </a:cubicBezTo>
                  <a:cubicBezTo>
                    <a:pt x="22" y="12"/>
                    <a:pt x="24" y="15"/>
                    <a:pt x="24" y="19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6" y="9"/>
                    <a:pt x="28" y="0"/>
                    <a:pt x="18" y="0"/>
                  </a:cubicBezTo>
                  <a:cubicBezTo>
                    <a:pt x="8" y="0"/>
                    <a:pt x="0" y="9"/>
                    <a:pt x="0" y="19"/>
                  </a:cubicBezTo>
                  <a:cubicBezTo>
                    <a:pt x="0" y="29"/>
                    <a:pt x="8" y="37"/>
                    <a:pt x="18" y="37"/>
                  </a:cubicBezTo>
                  <a:cubicBezTo>
                    <a:pt x="23" y="37"/>
                    <a:pt x="28" y="35"/>
                    <a:pt x="31" y="32"/>
                  </a:cubicBezTo>
                  <a:cubicBezTo>
                    <a:pt x="34" y="28"/>
                    <a:pt x="36" y="24"/>
                    <a:pt x="36" y="19"/>
                  </a:cubicBezTo>
                  <a:lnTo>
                    <a:pt x="30" y="19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8" name="Freeform 469"/>
            <p:cNvSpPr>
              <a:spLocks/>
            </p:cNvSpPr>
            <p:nvPr userDrawn="1"/>
          </p:nvSpPr>
          <p:spPr bwMode="auto">
            <a:xfrm>
              <a:off x="8448676" y="4303713"/>
              <a:ext cx="85725" cy="144463"/>
            </a:xfrm>
            <a:custGeom>
              <a:avLst/>
              <a:gdLst>
                <a:gd name="T0" fmla="*/ 54 w 54"/>
                <a:gd name="T1" fmla="*/ 83 h 91"/>
                <a:gd name="T2" fmla="*/ 17 w 54"/>
                <a:gd name="T3" fmla="*/ 46 h 91"/>
                <a:gd name="T4" fmla="*/ 54 w 54"/>
                <a:gd name="T5" fmla="*/ 9 h 91"/>
                <a:gd name="T6" fmla="*/ 46 w 54"/>
                <a:gd name="T7" fmla="*/ 0 h 91"/>
                <a:gd name="T8" fmla="*/ 0 w 54"/>
                <a:gd name="T9" fmla="*/ 46 h 91"/>
                <a:gd name="T10" fmla="*/ 46 w 54"/>
                <a:gd name="T11" fmla="*/ 91 h 91"/>
                <a:gd name="T12" fmla="*/ 54 w 54"/>
                <a:gd name="T13" fmla="*/ 83 h 91"/>
                <a:gd name="T14" fmla="*/ 54 w 54"/>
                <a:gd name="T15" fmla="*/ 83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91">
                  <a:moveTo>
                    <a:pt x="54" y="83"/>
                  </a:moveTo>
                  <a:lnTo>
                    <a:pt x="17" y="46"/>
                  </a:lnTo>
                  <a:lnTo>
                    <a:pt x="54" y="9"/>
                  </a:lnTo>
                  <a:lnTo>
                    <a:pt x="46" y="0"/>
                  </a:lnTo>
                  <a:lnTo>
                    <a:pt x="0" y="46"/>
                  </a:lnTo>
                  <a:lnTo>
                    <a:pt x="46" y="91"/>
                  </a:lnTo>
                  <a:lnTo>
                    <a:pt x="54" y="83"/>
                  </a:lnTo>
                  <a:lnTo>
                    <a:pt x="54" y="8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9" name="Rectangle 470"/>
            <p:cNvSpPr>
              <a:spLocks noChangeArrowheads="1"/>
            </p:cNvSpPr>
            <p:nvPr userDrawn="1"/>
          </p:nvSpPr>
          <p:spPr bwMode="auto">
            <a:xfrm>
              <a:off x="8467726" y="4365625"/>
              <a:ext cx="5445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0" name="Freeform 471"/>
            <p:cNvSpPr>
              <a:spLocks/>
            </p:cNvSpPr>
            <p:nvPr userDrawn="1"/>
          </p:nvSpPr>
          <p:spPr bwMode="auto">
            <a:xfrm>
              <a:off x="8467726" y="4365625"/>
              <a:ext cx="544513" cy="19050"/>
            </a:xfrm>
            <a:custGeom>
              <a:avLst/>
              <a:gdLst>
                <a:gd name="T0" fmla="*/ 343 w 343"/>
                <a:gd name="T1" fmla="*/ 0 h 12"/>
                <a:gd name="T2" fmla="*/ 0 w 343"/>
                <a:gd name="T3" fmla="*/ 0 h 12"/>
                <a:gd name="T4" fmla="*/ 0 w 343"/>
                <a:gd name="T5" fmla="*/ 12 h 12"/>
                <a:gd name="T6" fmla="*/ 343 w 343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3" h="12">
                  <a:moveTo>
                    <a:pt x="343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343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1" name="Freeform 472"/>
            <p:cNvSpPr>
              <a:spLocks/>
            </p:cNvSpPr>
            <p:nvPr userDrawn="1"/>
          </p:nvSpPr>
          <p:spPr bwMode="auto">
            <a:xfrm>
              <a:off x="8807451" y="4152900"/>
              <a:ext cx="85725" cy="144463"/>
            </a:xfrm>
            <a:custGeom>
              <a:avLst/>
              <a:gdLst>
                <a:gd name="T0" fmla="*/ 0 w 54"/>
                <a:gd name="T1" fmla="*/ 8 h 91"/>
                <a:gd name="T2" fmla="*/ 37 w 54"/>
                <a:gd name="T3" fmla="*/ 45 h 91"/>
                <a:gd name="T4" fmla="*/ 0 w 54"/>
                <a:gd name="T5" fmla="*/ 82 h 91"/>
                <a:gd name="T6" fmla="*/ 9 w 54"/>
                <a:gd name="T7" fmla="*/ 91 h 91"/>
                <a:gd name="T8" fmla="*/ 54 w 54"/>
                <a:gd name="T9" fmla="*/ 45 h 91"/>
                <a:gd name="T10" fmla="*/ 9 w 54"/>
                <a:gd name="T11" fmla="*/ 0 h 91"/>
                <a:gd name="T12" fmla="*/ 0 w 54"/>
                <a:gd name="T13" fmla="*/ 8 h 91"/>
                <a:gd name="T14" fmla="*/ 0 w 54"/>
                <a:gd name="T15" fmla="*/ 8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91">
                  <a:moveTo>
                    <a:pt x="0" y="8"/>
                  </a:moveTo>
                  <a:lnTo>
                    <a:pt x="37" y="45"/>
                  </a:lnTo>
                  <a:lnTo>
                    <a:pt x="0" y="82"/>
                  </a:lnTo>
                  <a:lnTo>
                    <a:pt x="9" y="91"/>
                  </a:lnTo>
                  <a:lnTo>
                    <a:pt x="54" y="45"/>
                  </a:lnTo>
                  <a:lnTo>
                    <a:pt x="9" y="0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2" name="Rectangle 473"/>
            <p:cNvSpPr>
              <a:spLocks noChangeArrowheads="1"/>
            </p:cNvSpPr>
            <p:nvPr userDrawn="1"/>
          </p:nvSpPr>
          <p:spPr bwMode="auto">
            <a:xfrm>
              <a:off x="8462963" y="4214813"/>
              <a:ext cx="4048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3" name="Freeform 474"/>
            <p:cNvSpPr>
              <a:spLocks/>
            </p:cNvSpPr>
            <p:nvPr userDrawn="1"/>
          </p:nvSpPr>
          <p:spPr bwMode="auto">
            <a:xfrm>
              <a:off x="8462963" y="4214813"/>
              <a:ext cx="404813" cy="19050"/>
            </a:xfrm>
            <a:custGeom>
              <a:avLst/>
              <a:gdLst>
                <a:gd name="T0" fmla="*/ 0 w 255"/>
                <a:gd name="T1" fmla="*/ 12 h 12"/>
                <a:gd name="T2" fmla="*/ 255 w 255"/>
                <a:gd name="T3" fmla="*/ 12 h 12"/>
                <a:gd name="T4" fmla="*/ 255 w 255"/>
                <a:gd name="T5" fmla="*/ 0 h 12"/>
                <a:gd name="T6" fmla="*/ 0 w 255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5" h="12">
                  <a:moveTo>
                    <a:pt x="0" y="12"/>
                  </a:moveTo>
                  <a:lnTo>
                    <a:pt x="255" y="12"/>
                  </a:lnTo>
                  <a:lnTo>
                    <a:pt x="25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4" name="Freeform 475"/>
            <p:cNvSpPr>
              <a:spLocks/>
            </p:cNvSpPr>
            <p:nvPr userDrawn="1"/>
          </p:nvSpPr>
          <p:spPr bwMode="auto">
            <a:xfrm>
              <a:off x="8501063" y="3813175"/>
              <a:ext cx="168275" cy="301625"/>
            </a:xfrm>
            <a:custGeom>
              <a:avLst/>
              <a:gdLst>
                <a:gd name="T0" fmla="*/ 59 w 106"/>
                <a:gd name="T1" fmla="*/ 184 h 190"/>
                <a:gd name="T2" fmla="*/ 59 w 106"/>
                <a:gd name="T3" fmla="*/ 178 h 190"/>
                <a:gd name="T4" fmla="*/ 47 w 106"/>
                <a:gd name="T5" fmla="*/ 178 h 190"/>
                <a:gd name="T6" fmla="*/ 22 w 106"/>
                <a:gd name="T7" fmla="*/ 168 h 190"/>
                <a:gd name="T8" fmla="*/ 12 w 106"/>
                <a:gd name="T9" fmla="*/ 143 h 190"/>
                <a:gd name="T10" fmla="*/ 12 w 106"/>
                <a:gd name="T11" fmla="*/ 47 h 190"/>
                <a:gd name="T12" fmla="*/ 22 w 106"/>
                <a:gd name="T13" fmla="*/ 22 h 190"/>
                <a:gd name="T14" fmla="*/ 47 w 106"/>
                <a:gd name="T15" fmla="*/ 12 h 190"/>
                <a:gd name="T16" fmla="*/ 59 w 106"/>
                <a:gd name="T17" fmla="*/ 12 h 190"/>
                <a:gd name="T18" fmla="*/ 84 w 106"/>
                <a:gd name="T19" fmla="*/ 22 h 190"/>
                <a:gd name="T20" fmla="*/ 94 w 106"/>
                <a:gd name="T21" fmla="*/ 47 h 190"/>
                <a:gd name="T22" fmla="*/ 94 w 106"/>
                <a:gd name="T23" fmla="*/ 143 h 190"/>
                <a:gd name="T24" fmla="*/ 84 w 106"/>
                <a:gd name="T25" fmla="*/ 168 h 190"/>
                <a:gd name="T26" fmla="*/ 59 w 106"/>
                <a:gd name="T27" fmla="*/ 178 h 190"/>
                <a:gd name="T28" fmla="*/ 59 w 106"/>
                <a:gd name="T29" fmla="*/ 184 h 190"/>
                <a:gd name="T30" fmla="*/ 59 w 106"/>
                <a:gd name="T31" fmla="*/ 190 h 190"/>
                <a:gd name="T32" fmla="*/ 106 w 106"/>
                <a:gd name="T33" fmla="*/ 143 h 190"/>
                <a:gd name="T34" fmla="*/ 106 w 106"/>
                <a:gd name="T35" fmla="*/ 47 h 190"/>
                <a:gd name="T36" fmla="*/ 59 w 106"/>
                <a:gd name="T37" fmla="*/ 0 h 190"/>
                <a:gd name="T38" fmla="*/ 47 w 106"/>
                <a:gd name="T39" fmla="*/ 0 h 190"/>
                <a:gd name="T40" fmla="*/ 0 w 106"/>
                <a:gd name="T41" fmla="*/ 47 h 190"/>
                <a:gd name="T42" fmla="*/ 0 w 106"/>
                <a:gd name="T43" fmla="*/ 143 h 190"/>
                <a:gd name="T44" fmla="*/ 47 w 106"/>
                <a:gd name="T45" fmla="*/ 190 h 190"/>
                <a:gd name="T46" fmla="*/ 59 w 106"/>
                <a:gd name="T47" fmla="*/ 190 h 190"/>
                <a:gd name="T48" fmla="*/ 59 w 106"/>
                <a:gd name="T49" fmla="*/ 184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6" h="190">
                  <a:moveTo>
                    <a:pt x="59" y="184"/>
                  </a:moveTo>
                  <a:cubicBezTo>
                    <a:pt x="59" y="178"/>
                    <a:pt x="59" y="178"/>
                    <a:pt x="59" y="178"/>
                  </a:cubicBezTo>
                  <a:cubicBezTo>
                    <a:pt x="47" y="178"/>
                    <a:pt x="47" y="178"/>
                    <a:pt x="47" y="178"/>
                  </a:cubicBezTo>
                  <a:cubicBezTo>
                    <a:pt x="37" y="178"/>
                    <a:pt x="28" y="174"/>
                    <a:pt x="22" y="168"/>
                  </a:cubicBezTo>
                  <a:cubicBezTo>
                    <a:pt x="16" y="161"/>
                    <a:pt x="12" y="153"/>
                    <a:pt x="12" y="143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12" y="37"/>
                    <a:pt x="16" y="29"/>
                    <a:pt x="22" y="22"/>
                  </a:cubicBezTo>
                  <a:cubicBezTo>
                    <a:pt x="28" y="16"/>
                    <a:pt x="37" y="12"/>
                    <a:pt x="47" y="12"/>
                  </a:cubicBezTo>
                  <a:cubicBezTo>
                    <a:pt x="59" y="12"/>
                    <a:pt x="59" y="12"/>
                    <a:pt x="59" y="12"/>
                  </a:cubicBezTo>
                  <a:cubicBezTo>
                    <a:pt x="69" y="12"/>
                    <a:pt x="78" y="16"/>
                    <a:pt x="84" y="22"/>
                  </a:cubicBezTo>
                  <a:cubicBezTo>
                    <a:pt x="90" y="29"/>
                    <a:pt x="94" y="37"/>
                    <a:pt x="94" y="47"/>
                  </a:cubicBezTo>
                  <a:cubicBezTo>
                    <a:pt x="94" y="143"/>
                    <a:pt x="94" y="143"/>
                    <a:pt x="94" y="143"/>
                  </a:cubicBezTo>
                  <a:cubicBezTo>
                    <a:pt x="94" y="153"/>
                    <a:pt x="90" y="161"/>
                    <a:pt x="84" y="168"/>
                  </a:cubicBezTo>
                  <a:cubicBezTo>
                    <a:pt x="78" y="174"/>
                    <a:pt x="69" y="178"/>
                    <a:pt x="59" y="178"/>
                  </a:cubicBezTo>
                  <a:cubicBezTo>
                    <a:pt x="59" y="184"/>
                    <a:pt x="59" y="184"/>
                    <a:pt x="59" y="184"/>
                  </a:cubicBezTo>
                  <a:cubicBezTo>
                    <a:pt x="59" y="190"/>
                    <a:pt x="59" y="190"/>
                    <a:pt x="59" y="190"/>
                  </a:cubicBezTo>
                  <a:cubicBezTo>
                    <a:pt x="85" y="190"/>
                    <a:pt x="106" y="169"/>
                    <a:pt x="106" y="143"/>
                  </a:cubicBezTo>
                  <a:cubicBezTo>
                    <a:pt x="106" y="47"/>
                    <a:pt x="106" y="47"/>
                    <a:pt x="106" y="47"/>
                  </a:cubicBezTo>
                  <a:cubicBezTo>
                    <a:pt x="106" y="21"/>
                    <a:pt x="85" y="0"/>
                    <a:pt x="59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21" y="0"/>
                    <a:pt x="0" y="21"/>
                    <a:pt x="0" y="47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0" y="169"/>
                    <a:pt x="21" y="190"/>
                    <a:pt x="47" y="190"/>
                  </a:cubicBezTo>
                  <a:cubicBezTo>
                    <a:pt x="59" y="190"/>
                    <a:pt x="59" y="190"/>
                    <a:pt x="59" y="190"/>
                  </a:cubicBezTo>
                  <a:lnTo>
                    <a:pt x="59" y="184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5" name="Rectangle 476"/>
            <p:cNvSpPr>
              <a:spLocks noChangeArrowheads="1"/>
            </p:cNvSpPr>
            <p:nvPr userDrawn="1"/>
          </p:nvSpPr>
          <p:spPr bwMode="auto">
            <a:xfrm>
              <a:off x="8474076" y="3919538"/>
              <a:ext cx="222250" cy="20637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6" name="Freeform 477"/>
            <p:cNvSpPr>
              <a:spLocks noEditPoints="1"/>
            </p:cNvSpPr>
            <p:nvPr userDrawn="1"/>
          </p:nvSpPr>
          <p:spPr bwMode="auto">
            <a:xfrm>
              <a:off x="8462963" y="3906838"/>
              <a:ext cx="244475" cy="231775"/>
            </a:xfrm>
            <a:custGeom>
              <a:avLst/>
              <a:gdLst>
                <a:gd name="T0" fmla="*/ 140 w 154"/>
                <a:gd name="T1" fmla="*/ 15 h 146"/>
                <a:gd name="T2" fmla="*/ 140 w 154"/>
                <a:gd name="T3" fmla="*/ 131 h 146"/>
                <a:gd name="T4" fmla="*/ 14 w 154"/>
                <a:gd name="T5" fmla="*/ 131 h 146"/>
                <a:gd name="T6" fmla="*/ 14 w 154"/>
                <a:gd name="T7" fmla="*/ 15 h 146"/>
                <a:gd name="T8" fmla="*/ 140 w 154"/>
                <a:gd name="T9" fmla="*/ 15 h 146"/>
                <a:gd name="T10" fmla="*/ 154 w 154"/>
                <a:gd name="T11" fmla="*/ 0 h 146"/>
                <a:gd name="T12" fmla="*/ 140 w 154"/>
                <a:gd name="T13" fmla="*/ 0 h 146"/>
                <a:gd name="T14" fmla="*/ 14 w 154"/>
                <a:gd name="T15" fmla="*/ 0 h 146"/>
                <a:gd name="T16" fmla="*/ 0 w 154"/>
                <a:gd name="T17" fmla="*/ 0 h 146"/>
                <a:gd name="T18" fmla="*/ 0 w 154"/>
                <a:gd name="T19" fmla="*/ 15 h 146"/>
                <a:gd name="T20" fmla="*/ 0 w 154"/>
                <a:gd name="T21" fmla="*/ 131 h 146"/>
                <a:gd name="T22" fmla="*/ 0 w 154"/>
                <a:gd name="T23" fmla="*/ 146 h 146"/>
                <a:gd name="T24" fmla="*/ 14 w 154"/>
                <a:gd name="T25" fmla="*/ 146 h 146"/>
                <a:gd name="T26" fmla="*/ 140 w 154"/>
                <a:gd name="T27" fmla="*/ 146 h 146"/>
                <a:gd name="T28" fmla="*/ 154 w 154"/>
                <a:gd name="T29" fmla="*/ 146 h 146"/>
                <a:gd name="T30" fmla="*/ 154 w 154"/>
                <a:gd name="T31" fmla="*/ 131 h 146"/>
                <a:gd name="T32" fmla="*/ 154 w 154"/>
                <a:gd name="T33" fmla="*/ 15 h 146"/>
                <a:gd name="T34" fmla="*/ 154 w 154"/>
                <a:gd name="T35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4" h="146">
                  <a:moveTo>
                    <a:pt x="140" y="15"/>
                  </a:moveTo>
                  <a:lnTo>
                    <a:pt x="140" y="131"/>
                  </a:lnTo>
                  <a:lnTo>
                    <a:pt x="14" y="131"/>
                  </a:lnTo>
                  <a:lnTo>
                    <a:pt x="14" y="15"/>
                  </a:lnTo>
                  <a:lnTo>
                    <a:pt x="140" y="15"/>
                  </a:lnTo>
                  <a:close/>
                  <a:moveTo>
                    <a:pt x="154" y="0"/>
                  </a:moveTo>
                  <a:lnTo>
                    <a:pt x="140" y="0"/>
                  </a:lnTo>
                  <a:lnTo>
                    <a:pt x="14" y="0"/>
                  </a:lnTo>
                  <a:lnTo>
                    <a:pt x="0" y="0"/>
                  </a:lnTo>
                  <a:lnTo>
                    <a:pt x="0" y="15"/>
                  </a:lnTo>
                  <a:lnTo>
                    <a:pt x="0" y="131"/>
                  </a:lnTo>
                  <a:lnTo>
                    <a:pt x="0" y="146"/>
                  </a:lnTo>
                  <a:lnTo>
                    <a:pt x="14" y="146"/>
                  </a:lnTo>
                  <a:lnTo>
                    <a:pt x="140" y="146"/>
                  </a:lnTo>
                  <a:lnTo>
                    <a:pt x="154" y="146"/>
                  </a:lnTo>
                  <a:lnTo>
                    <a:pt x="154" y="131"/>
                  </a:lnTo>
                  <a:lnTo>
                    <a:pt x="154" y="15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7" name="Freeform 478"/>
            <p:cNvSpPr>
              <a:spLocks noEditPoints="1"/>
            </p:cNvSpPr>
            <p:nvPr userDrawn="1"/>
          </p:nvSpPr>
          <p:spPr bwMode="auto">
            <a:xfrm>
              <a:off x="8462963" y="3906838"/>
              <a:ext cx="244475" cy="231775"/>
            </a:xfrm>
            <a:custGeom>
              <a:avLst/>
              <a:gdLst>
                <a:gd name="T0" fmla="*/ 140 w 154"/>
                <a:gd name="T1" fmla="*/ 15 h 146"/>
                <a:gd name="T2" fmla="*/ 140 w 154"/>
                <a:gd name="T3" fmla="*/ 131 h 146"/>
                <a:gd name="T4" fmla="*/ 14 w 154"/>
                <a:gd name="T5" fmla="*/ 131 h 146"/>
                <a:gd name="T6" fmla="*/ 14 w 154"/>
                <a:gd name="T7" fmla="*/ 15 h 146"/>
                <a:gd name="T8" fmla="*/ 140 w 154"/>
                <a:gd name="T9" fmla="*/ 15 h 146"/>
                <a:gd name="T10" fmla="*/ 154 w 154"/>
                <a:gd name="T11" fmla="*/ 0 h 146"/>
                <a:gd name="T12" fmla="*/ 140 w 154"/>
                <a:gd name="T13" fmla="*/ 0 h 146"/>
                <a:gd name="T14" fmla="*/ 14 w 154"/>
                <a:gd name="T15" fmla="*/ 0 h 146"/>
                <a:gd name="T16" fmla="*/ 0 w 154"/>
                <a:gd name="T17" fmla="*/ 0 h 146"/>
                <a:gd name="T18" fmla="*/ 0 w 154"/>
                <a:gd name="T19" fmla="*/ 15 h 146"/>
                <a:gd name="T20" fmla="*/ 0 w 154"/>
                <a:gd name="T21" fmla="*/ 131 h 146"/>
                <a:gd name="T22" fmla="*/ 0 w 154"/>
                <a:gd name="T23" fmla="*/ 146 h 146"/>
                <a:gd name="T24" fmla="*/ 14 w 154"/>
                <a:gd name="T25" fmla="*/ 146 h 146"/>
                <a:gd name="T26" fmla="*/ 140 w 154"/>
                <a:gd name="T27" fmla="*/ 146 h 146"/>
                <a:gd name="T28" fmla="*/ 154 w 154"/>
                <a:gd name="T29" fmla="*/ 146 h 146"/>
                <a:gd name="T30" fmla="*/ 154 w 154"/>
                <a:gd name="T31" fmla="*/ 131 h 146"/>
                <a:gd name="T32" fmla="*/ 154 w 154"/>
                <a:gd name="T33" fmla="*/ 15 h 146"/>
                <a:gd name="T34" fmla="*/ 154 w 154"/>
                <a:gd name="T35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4" h="146">
                  <a:moveTo>
                    <a:pt x="140" y="15"/>
                  </a:moveTo>
                  <a:lnTo>
                    <a:pt x="140" y="131"/>
                  </a:lnTo>
                  <a:lnTo>
                    <a:pt x="14" y="131"/>
                  </a:lnTo>
                  <a:lnTo>
                    <a:pt x="14" y="15"/>
                  </a:lnTo>
                  <a:lnTo>
                    <a:pt x="140" y="15"/>
                  </a:lnTo>
                  <a:moveTo>
                    <a:pt x="154" y="0"/>
                  </a:moveTo>
                  <a:lnTo>
                    <a:pt x="140" y="0"/>
                  </a:lnTo>
                  <a:lnTo>
                    <a:pt x="14" y="0"/>
                  </a:lnTo>
                  <a:lnTo>
                    <a:pt x="0" y="0"/>
                  </a:lnTo>
                  <a:lnTo>
                    <a:pt x="0" y="15"/>
                  </a:lnTo>
                  <a:lnTo>
                    <a:pt x="0" y="131"/>
                  </a:lnTo>
                  <a:lnTo>
                    <a:pt x="0" y="146"/>
                  </a:lnTo>
                  <a:lnTo>
                    <a:pt x="14" y="146"/>
                  </a:lnTo>
                  <a:lnTo>
                    <a:pt x="140" y="146"/>
                  </a:lnTo>
                  <a:lnTo>
                    <a:pt x="154" y="146"/>
                  </a:lnTo>
                  <a:lnTo>
                    <a:pt x="154" y="131"/>
                  </a:lnTo>
                  <a:lnTo>
                    <a:pt x="154" y="15"/>
                  </a:lnTo>
                  <a:lnTo>
                    <a:pt x="15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8" name="Freeform 479"/>
            <p:cNvSpPr>
              <a:spLocks noEditPoints="1"/>
            </p:cNvSpPr>
            <p:nvPr userDrawn="1"/>
          </p:nvSpPr>
          <p:spPr bwMode="auto">
            <a:xfrm>
              <a:off x="8578851" y="3990975"/>
              <a:ext cx="12700" cy="55563"/>
            </a:xfrm>
            <a:custGeom>
              <a:avLst/>
              <a:gdLst>
                <a:gd name="T0" fmla="*/ 4 w 8"/>
                <a:gd name="T1" fmla="*/ 35 h 35"/>
                <a:gd name="T2" fmla="*/ 4 w 8"/>
                <a:gd name="T3" fmla="*/ 30 h 35"/>
                <a:gd name="T4" fmla="*/ 4 w 8"/>
                <a:gd name="T5" fmla="*/ 35 h 35"/>
                <a:gd name="T6" fmla="*/ 2 w 8"/>
                <a:gd name="T7" fmla="*/ 7 h 35"/>
                <a:gd name="T8" fmla="*/ 0 w 8"/>
                <a:gd name="T9" fmla="*/ 4 h 35"/>
                <a:gd name="T10" fmla="*/ 4 w 8"/>
                <a:gd name="T11" fmla="*/ 0 h 35"/>
                <a:gd name="T12" fmla="*/ 8 w 8"/>
                <a:gd name="T13" fmla="*/ 4 h 35"/>
                <a:gd name="T14" fmla="*/ 6 w 8"/>
                <a:gd name="T15" fmla="*/ 7 h 35"/>
                <a:gd name="T16" fmla="*/ 4 w 8"/>
                <a:gd name="T17" fmla="*/ 9 h 35"/>
                <a:gd name="T18" fmla="*/ 2 w 8"/>
                <a:gd name="T19" fmla="*/ 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35">
                  <a:moveTo>
                    <a:pt x="4" y="35"/>
                  </a:moveTo>
                  <a:cubicBezTo>
                    <a:pt x="4" y="30"/>
                    <a:pt x="4" y="30"/>
                    <a:pt x="4" y="30"/>
                  </a:cubicBezTo>
                  <a:cubicBezTo>
                    <a:pt x="4" y="35"/>
                    <a:pt x="4" y="35"/>
                    <a:pt x="4" y="35"/>
                  </a:cubicBezTo>
                  <a:close/>
                  <a:moveTo>
                    <a:pt x="2" y="7"/>
                  </a:moveTo>
                  <a:cubicBezTo>
                    <a:pt x="1" y="7"/>
                    <a:pt x="0" y="5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5"/>
                    <a:pt x="7" y="7"/>
                    <a:pt x="6" y="7"/>
                  </a:cubicBezTo>
                  <a:cubicBezTo>
                    <a:pt x="4" y="9"/>
                    <a:pt x="4" y="9"/>
                    <a:pt x="4" y="9"/>
                  </a:cubicBezTo>
                  <a:lnTo>
                    <a:pt x="2" y="7"/>
                  </a:lnTo>
                  <a:close/>
                </a:path>
              </a:pathLst>
            </a:cu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9" name="Freeform 480"/>
            <p:cNvSpPr>
              <a:spLocks/>
            </p:cNvSpPr>
            <p:nvPr userDrawn="1"/>
          </p:nvSpPr>
          <p:spPr bwMode="auto">
            <a:xfrm>
              <a:off x="8566151" y="3978275"/>
              <a:ext cx="38100" cy="79375"/>
            </a:xfrm>
            <a:custGeom>
              <a:avLst/>
              <a:gdLst>
                <a:gd name="T0" fmla="*/ 12 w 24"/>
                <a:gd name="T1" fmla="*/ 0 h 50"/>
                <a:gd name="T2" fmla="*/ 0 w 24"/>
                <a:gd name="T3" fmla="*/ 12 h 50"/>
                <a:gd name="T4" fmla="*/ 6 w 24"/>
                <a:gd name="T5" fmla="*/ 22 h 50"/>
                <a:gd name="T6" fmla="*/ 3 w 24"/>
                <a:gd name="T7" fmla="*/ 50 h 50"/>
                <a:gd name="T8" fmla="*/ 12 w 24"/>
                <a:gd name="T9" fmla="*/ 50 h 50"/>
                <a:gd name="T10" fmla="*/ 20 w 24"/>
                <a:gd name="T11" fmla="*/ 50 h 50"/>
                <a:gd name="T12" fmla="*/ 18 w 24"/>
                <a:gd name="T13" fmla="*/ 22 h 50"/>
                <a:gd name="T14" fmla="*/ 24 w 24"/>
                <a:gd name="T15" fmla="*/ 12 h 50"/>
                <a:gd name="T16" fmla="*/ 12 w 24"/>
                <a:gd name="T17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50"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6"/>
                    <a:pt x="3" y="20"/>
                    <a:pt x="6" y="22"/>
                  </a:cubicBezTo>
                  <a:cubicBezTo>
                    <a:pt x="3" y="50"/>
                    <a:pt x="3" y="50"/>
                    <a:pt x="3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20" y="50"/>
                    <a:pt x="20" y="50"/>
                    <a:pt x="20" y="50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21" y="20"/>
                    <a:pt x="24" y="16"/>
                    <a:pt x="24" y="12"/>
                  </a:cubicBezTo>
                  <a:cubicBezTo>
                    <a:pt x="24" y="5"/>
                    <a:pt x="18" y="0"/>
                    <a:pt x="12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0" name="Freeform 481"/>
            <p:cNvSpPr>
              <a:spLocks noEditPoints="1"/>
            </p:cNvSpPr>
            <p:nvPr userDrawn="1"/>
          </p:nvSpPr>
          <p:spPr bwMode="auto">
            <a:xfrm>
              <a:off x="8040688" y="4132263"/>
              <a:ext cx="349250" cy="349250"/>
            </a:xfrm>
            <a:custGeom>
              <a:avLst/>
              <a:gdLst>
                <a:gd name="T0" fmla="*/ 220 w 220"/>
                <a:gd name="T1" fmla="*/ 124 h 220"/>
                <a:gd name="T2" fmla="*/ 220 w 220"/>
                <a:gd name="T3" fmla="*/ 94 h 220"/>
                <a:gd name="T4" fmla="*/ 202 w 220"/>
                <a:gd name="T5" fmla="*/ 90 h 220"/>
                <a:gd name="T6" fmla="*/ 199 w 220"/>
                <a:gd name="T7" fmla="*/ 79 h 220"/>
                <a:gd name="T8" fmla="*/ 212 w 220"/>
                <a:gd name="T9" fmla="*/ 67 h 220"/>
                <a:gd name="T10" fmla="*/ 197 w 220"/>
                <a:gd name="T11" fmla="*/ 41 h 220"/>
                <a:gd name="T12" fmla="*/ 179 w 220"/>
                <a:gd name="T13" fmla="*/ 47 h 220"/>
                <a:gd name="T14" fmla="*/ 171 w 220"/>
                <a:gd name="T15" fmla="*/ 40 h 220"/>
                <a:gd name="T16" fmla="*/ 177 w 220"/>
                <a:gd name="T17" fmla="*/ 21 h 220"/>
                <a:gd name="T18" fmla="*/ 151 w 220"/>
                <a:gd name="T19" fmla="*/ 6 h 220"/>
                <a:gd name="T20" fmla="*/ 138 w 220"/>
                <a:gd name="T21" fmla="*/ 21 h 220"/>
                <a:gd name="T22" fmla="*/ 128 w 220"/>
                <a:gd name="T23" fmla="*/ 18 h 220"/>
                <a:gd name="T24" fmla="*/ 124 w 220"/>
                <a:gd name="T25" fmla="*/ 0 h 220"/>
                <a:gd name="T26" fmla="*/ 94 w 220"/>
                <a:gd name="T27" fmla="*/ 0 h 220"/>
                <a:gd name="T28" fmla="*/ 90 w 220"/>
                <a:gd name="T29" fmla="*/ 18 h 220"/>
                <a:gd name="T30" fmla="*/ 79 w 220"/>
                <a:gd name="T31" fmla="*/ 21 h 220"/>
                <a:gd name="T32" fmla="*/ 67 w 220"/>
                <a:gd name="T33" fmla="*/ 7 h 220"/>
                <a:gd name="T34" fmla="*/ 41 w 220"/>
                <a:gd name="T35" fmla="*/ 23 h 220"/>
                <a:gd name="T36" fmla="*/ 46 w 220"/>
                <a:gd name="T37" fmla="*/ 40 h 220"/>
                <a:gd name="T38" fmla="*/ 38 w 220"/>
                <a:gd name="T39" fmla="*/ 48 h 220"/>
                <a:gd name="T40" fmla="*/ 21 w 220"/>
                <a:gd name="T41" fmla="*/ 43 h 220"/>
                <a:gd name="T42" fmla="*/ 6 w 220"/>
                <a:gd name="T43" fmla="*/ 69 h 220"/>
                <a:gd name="T44" fmla="*/ 18 w 220"/>
                <a:gd name="T45" fmla="*/ 80 h 220"/>
                <a:gd name="T46" fmla="*/ 15 w 220"/>
                <a:gd name="T47" fmla="*/ 93 h 220"/>
                <a:gd name="T48" fmla="*/ 0 w 220"/>
                <a:gd name="T49" fmla="*/ 96 h 220"/>
                <a:gd name="T50" fmla="*/ 0 w 220"/>
                <a:gd name="T51" fmla="*/ 126 h 220"/>
                <a:gd name="T52" fmla="*/ 14 w 220"/>
                <a:gd name="T53" fmla="*/ 129 h 220"/>
                <a:gd name="T54" fmla="*/ 18 w 220"/>
                <a:gd name="T55" fmla="*/ 144 h 220"/>
                <a:gd name="T56" fmla="*/ 8 w 220"/>
                <a:gd name="T57" fmla="*/ 153 h 220"/>
                <a:gd name="T58" fmla="*/ 23 w 220"/>
                <a:gd name="T59" fmla="*/ 179 h 220"/>
                <a:gd name="T60" fmla="*/ 35 w 220"/>
                <a:gd name="T61" fmla="*/ 175 h 220"/>
                <a:gd name="T62" fmla="*/ 47 w 220"/>
                <a:gd name="T63" fmla="*/ 187 h 220"/>
                <a:gd name="T64" fmla="*/ 43 w 220"/>
                <a:gd name="T65" fmla="*/ 198 h 220"/>
                <a:gd name="T66" fmla="*/ 69 w 220"/>
                <a:gd name="T67" fmla="*/ 214 h 220"/>
                <a:gd name="T68" fmla="*/ 78 w 220"/>
                <a:gd name="T69" fmla="*/ 204 h 220"/>
                <a:gd name="T70" fmla="*/ 94 w 220"/>
                <a:gd name="T71" fmla="*/ 208 h 220"/>
                <a:gd name="T72" fmla="*/ 96 w 220"/>
                <a:gd name="T73" fmla="*/ 220 h 220"/>
                <a:gd name="T74" fmla="*/ 126 w 220"/>
                <a:gd name="T75" fmla="*/ 220 h 220"/>
                <a:gd name="T76" fmla="*/ 129 w 220"/>
                <a:gd name="T77" fmla="*/ 207 h 220"/>
                <a:gd name="T78" fmla="*/ 144 w 220"/>
                <a:gd name="T79" fmla="*/ 203 h 220"/>
                <a:gd name="T80" fmla="*/ 153 w 220"/>
                <a:gd name="T81" fmla="*/ 212 h 220"/>
                <a:gd name="T82" fmla="*/ 179 w 220"/>
                <a:gd name="T83" fmla="*/ 197 h 220"/>
                <a:gd name="T84" fmla="*/ 175 w 220"/>
                <a:gd name="T85" fmla="*/ 183 h 220"/>
                <a:gd name="T86" fmla="*/ 185 w 220"/>
                <a:gd name="T87" fmla="*/ 173 h 220"/>
                <a:gd name="T88" fmla="*/ 199 w 220"/>
                <a:gd name="T89" fmla="*/ 177 h 220"/>
                <a:gd name="T90" fmla="*/ 214 w 220"/>
                <a:gd name="T91" fmla="*/ 151 h 220"/>
                <a:gd name="T92" fmla="*/ 201 w 220"/>
                <a:gd name="T93" fmla="*/ 140 h 220"/>
                <a:gd name="T94" fmla="*/ 204 w 220"/>
                <a:gd name="T95" fmla="*/ 127 h 220"/>
                <a:gd name="T96" fmla="*/ 220 w 220"/>
                <a:gd name="T97" fmla="*/ 124 h 220"/>
                <a:gd name="T98" fmla="*/ 150 w 220"/>
                <a:gd name="T99" fmla="*/ 113 h 220"/>
                <a:gd name="T100" fmla="*/ 109 w 220"/>
                <a:gd name="T101" fmla="*/ 154 h 220"/>
                <a:gd name="T102" fmla="*/ 68 w 220"/>
                <a:gd name="T103" fmla="*/ 113 h 220"/>
                <a:gd name="T104" fmla="*/ 109 w 220"/>
                <a:gd name="T105" fmla="*/ 72 h 220"/>
                <a:gd name="T106" fmla="*/ 150 w 220"/>
                <a:gd name="T107" fmla="*/ 113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0" h="220">
                  <a:moveTo>
                    <a:pt x="220" y="124"/>
                  </a:moveTo>
                  <a:cubicBezTo>
                    <a:pt x="220" y="94"/>
                    <a:pt x="220" y="94"/>
                    <a:pt x="220" y="94"/>
                  </a:cubicBezTo>
                  <a:cubicBezTo>
                    <a:pt x="202" y="90"/>
                    <a:pt x="202" y="90"/>
                    <a:pt x="202" y="90"/>
                  </a:cubicBezTo>
                  <a:cubicBezTo>
                    <a:pt x="201" y="86"/>
                    <a:pt x="200" y="82"/>
                    <a:pt x="199" y="79"/>
                  </a:cubicBezTo>
                  <a:cubicBezTo>
                    <a:pt x="212" y="67"/>
                    <a:pt x="212" y="67"/>
                    <a:pt x="212" y="67"/>
                  </a:cubicBezTo>
                  <a:cubicBezTo>
                    <a:pt x="197" y="41"/>
                    <a:pt x="197" y="41"/>
                    <a:pt x="197" y="41"/>
                  </a:cubicBezTo>
                  <a:cubicBezTo>
                    <a:pt x="179" y="47"/>
                    <a:pt x="179" y="47"/>
                    <a:pt x="179" y="47"/>
                  </a:cubicBezTo>
                  <a:cubicBezTo>
                    <a:pt x="176" y="44"/>
                    <a:pt x="174" y="42"/>
                    <a:pt x="171" y="40"/>
                  </a:cubicBezTo>
                  <a:cubicBezTo>
                    <a:pt x="177" y="21"/>
                    <a:pt x="177" y="21"/>
                    <a:pt x="177" y="21"/>
                  </a:cubicBezTo>
                  <a:cubicBezTo>
                    <a:pt x="151" y="6"/>
                    <a:pt x="151" y="6"/>
                    <a:pt x="151" y="6"/>
                  </a:cubicBezTo>
                  <a:cubicBezTo>
                    <a:pt x="138" y="21"/>
                    <a:pt x="138" y="21"/>
                    <a:pt x="138" y="21"/>
                  </a:cubicBezTo>
                  <a:cubicBezTo>
                    <a:pt x="135" y="20"/>
                    <a:pt x="131" y="19"/>
                    <a:pt x="128" y="18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0" y="18"/>
                    <a:pt x="90" y="18"/>
                    <a:pt x="90" y="18"/>
                  </a:cubicBezTo>
                  <a:cubicBezTo>
                    <a:pt x="86" y="19"/>
                    <a:pt x="83" y="20"/>
                    <a:pt x="79" y="21"/>
                  </a:cubicBezTo>
                  <a:cubicBezTo>
                    <a:pt x="67" y="7"/>
                    <a:pt x="67" y="7"/>
                    <a:pt x="67" y="7"/>
                  </a:cubicBezTo>
                  <a:cubicBezTo>
                    <a:pt x="41" y="23"/>
                    <a:pt x="41" y="23"/>
                    <a:pt x="41" y="23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43" y="42"/>
                    <a:pt x="40" y="45"/>
                    <a:pt x="38" y="48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6" y="69"/>
                    <a:pt x="6" y="69"/>
                    <a:pt x="6" y="69"/>
                  </a:cubicBezTo>
                  <a:cubicBezTo>
                    <a:pt x="18" y="80"/>
                    <a:pt x="18" y="80"/>
                    <a:pt x="18" y="80"/>
                  </a:cubicBezTo>
                  <a:cubicBezTo>
                    <a:pt x="17" y="84"/>
                    <a:pt x="15" y="88"/>
                    <a:pt x="15" y="93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14" y="129"/>
                    <a:pt x="14" y="129"/>
                    <a:pt x="14" y="129"/>
                  </a:cubicBezTo>
                  <a:cubicBezTo>
                    <a:pt x="15" y="134"/>
                    <a:pt x="16" y="139"/>
                    <a:pt x="18" y="144"/>
                  </a:cubicBezTo>
                  <a:cubicBezTo>
                    <a:pt x="8" y="153"/>
                    <a:pt x="8" y="153"/>
                    <a:pt x="8" y="153"/>
                  </a:cubicBezTo>
                  <a:cubicBezTo>
                    <a:pt x="23" y="179"/>
                    <a:pt x="23" y="179"/>
                    <a:pt x="23" y="179"/>
                  </a:cubicBezTo>
                  <a:cubicBezTo>
                    <a:pt x="35" y="175"/>
                    <a:pt x="35" y="175"/>
                    <a:pt x="35" y="175"/>
                  </a:cubicBezTo>
                  <a:cubicBezTo>
                    <a:pt x="39" y="179"/>
                    <a:pt x="43" y="183"/>
                    <a:pt x="47" y="187"/>
                  </a:cubicBezTo>
                  <a:cubicBezTo>
                    <a:pt x="43" y="198"/>
                    <a:pt x="43" y="198"/>
                    <a:pt x="43" y="198"/>
                  </a:cubicBezTo>
                  <a:cubicBezTo>
                    <a:pt x="69" y="214"/>
                    <a:pt x="69" y="214"/>
                    <a:pt x="69" y="214"/>
                  </a:cubicBezTo>
                  <a:cubicBezTo>
                    <a:pt x="78" y="204"/>
                    <a:pt x="78" y="204"/>
                    <a:pt x="78" y="204"/>
                  </a:cubicBezTo>
                  <a:cubicBezTo>
                    <a:pt x="83" y="206"/>
                    <a:pt x="88" y="207"/>
                    <a:pt x="94" y="208"/>
                  </a:cubicBezTo>
                  <a:cubicBezTo>
                    <a:pt x="96" y="220"/>
                    <a:pt x="96" y="220"/>
                    <a:pt x="96" y="220"/>
                  </a:cubicBezTo>
                  <a:cubicBezTo>
                    <a:pt x="126" y="220"/>
                    <a:pt x="126" y="220"/>
                    <a:pt x="126" y="220"/>
                  </a:cubicBezTo>
                  <a:cubicBezTo>
                    <a:pt x="129" y="207"/>
                    <a:pt x="129" y="207"/>
                    <a:pt x="129" y="207"/>
                  </a:cubicBezTo>
                  <a:cubicBezTo>
                    <a:pt x="134" y="206"/>
                    <a:pt x="139" y="204"/>
                    <a:pt x="144" y="203"/>
                  </a:cubicBezTo>
                  <a:cubicBezTo>
                    <a:pt x="153" y="212"/>
                    <a:pt x="153" y="212"/>
                    <a:pt x="153" y="212"/>
                  </a:cubicBezTo>
                  <a:cubicBezTo>
                    <a:pt x="179" y="197"/>
                    <a:pt x="179" y="197"/>
                    <a:pt x="179" y="197"/>
                  </a:cubicBezTo>
                  <a:cubicBezTo>
                    <a:pt x="175" y="183"/>
                    <a:pt x="175" y="183"/>
                    <a:pt x="175" y="183"/>
                  </a:cubicBezTo>
                  <a:cubicBezTo>
                    <a:pt x="178" y="180"/>
                    <a:pt x="182" y="176"/>
                    <a:pt x="185" y="173"/>
                  </a:cubicBezTo>
                  <a:cubicBezTo>
                    <a:pt x="199" y="177"/>
                    <a:pt x="199" y="177"/>
                    <a:pt x="199" y="177"/>
                  </a:cubicBezTo>
                  <a:cubicBezTo>
                    <a:pt x="214" y="151"/>
                    <a:pt x="214" y="151"/>
                    <a:pt x="214" y="151"/>
                  </a:cubicBezTo>
                  <a:cubicBezTo>
                    <a:pt x="201" y="140"/>
                    <a:pt x="201" y="140"/>
                    <a:pt x="201" y="140"/>
                  </a:cubicBezTo>
                  <a:cubicBezTo>
                    <a:pt x="203" y="136"/>
                    <a:pt x="203" y="132"/>
                    <a:pt x="204" y="127"/>
                  </a:cubicBezTo>
                  <a:lnTo>
                    <a:pt x="220" y="124"/>
                  </a:lnTo>
                  <a:close/>
                  <a:moveTo>
                    <a:pt x="150" y="113"/>
                  </a:moveTo>
                  <a:cubicBezTo>
                    <a:pt x="150" y="136"/>
                    <a:pt x="132" y="154"/>
                    <a:pt x="109" y="154"/>
                  </a:cubicBezTo>
                  <a:cubicBezTo>
                    <a:pt x="86" y="154"/>
                    <a:pt x="68" y="136"/>
                    <a:pt x="68" y="113"/>
                  </a:cubicBezTo>
                  <a:cubicBezTo>
                    <a:pt x="68" y="90"/>
                    <a:pt x="86" y="72"/>
                    <a:pt x="109" y="72"/>
                  </a:cubicBezTo>
                  <a:cubicBezTo>
                    <a:pt x="132" y="72"/>
                    <a:pt x="150" y="90"/>
                    <a:pt x="150" y="113"/>
                  </a:cubicBezTo>
                  <a:close/>
                </a:path>
              </a:pathLst>
            </a:cu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1" name="Freeform 482"/>
            <p:cNvSpPr>
              <a:spLocks noEditPoints="1"/>
            </p:cNvSpPr>
            <p:nvPr userDrawn="1"/>
          </p:nvSpPr>
          <p:spPr bwMode="auto">
            <a:xfrm>
              <a:off x="8031163" y="4122738"/>
              <a:ext cx="368300" cy="368300"/>
            </a:xfrm>
            <a:custGeom>
              <a:avLst/>
              <a:gdLst>
                <a:gd name="T0" fmla="*/ 210 w 232"/>
                <a:gd name="T1" fmla="*/ 90 h 232"/>
                <a:gd name="T2" fmla="*/ 205 w 232"/>
                <a:gd name="T3" fmla="*/ 85 h 232"/>
                <a:gd name="T4" fmla="*/ 183 w 232"/>
                <a:gd name="T5" fmla="*/ 47 h 232"/>
                <a:gd name="T6" fmla="*/ 177 w 232"/>
                <a:gd name="T7" fmla="*/ 46 h 232"/>
                <a:gd name="T8" fmla="*/ 139 w 232"/>
                <a:gd name="T9" fmla="*/ 23 h 232"/>
                <a:gd name="T10" fmla="*/ 134 w 232"/>
                <a:gd name="T11" fmla="*/ 24 h 232"/>
                <a:gd name="T12" fmla="*/ 90 w 232"/>
                <a:gd name="T13" fmla="*/ 23 h 232"/>
                <a:gd name="T14" fmla="*/ 85 w 232"/>
                <a:gd name="T15" fmla="*/ 27 h 232"/>
                <a:gd name="T16" fmla="*/ 47 w 232"/>
                <a:gd name="T17" fmla="*/ 47 h 232"/>
                <a:gd name="T18" fmla="*/ 44 w 232"/>
                <a:gd name="T19" fmla="*/ 54 h 232"/>
                <a:gd name="T20" fmla="*/ 20 w 232"/>
                <a:gd name="T21" fmla="*/ 90 h 232"/>
                <a:gd name="T22" fmla="*/ 21 w 232"/>
                <a:gd name="T23" fmla="*/ 99 h 232"/>
                <a:gd name="T24" fmla="*/ 19 w 232"/>
                <a:gd name="T25" fmla="*/ 141 h 232"/>
                <a:gd name="T26" fmla="*/ 24 w 232"/>
                <a:gd name="T27" fmla="*/ 150 h 232"/>
                <a:gd name="T28" fmla="*/ 43 w 232"/>
                <a:gd name="T29" fmla="*/ 187 h 232"/>
                <a:gd name="T30" fmla="*/ 53 w 232"/>
                <a:gd name="T31" fmla="*/ 193 h 232"/>
                <a:gd name="T32" fmla="*/ 88 w 232"/>
                <a:gd name="T33" fmla="*/ 214 h 232"/>
                <a:gd name="T34" fmla="*/ 100 w 232"/>
                <a:gd name="T35" fmla="*/ 214 h 232"/>
                <a:gd name="T36" fmla="*/ 141 w 232"/>
                <a:gd name="T37" fmla="*/ 214 h 232"/>
                <a:gd name="T38" fmla="*/ 150 w 232"/>
                <a:gd name="T39" fmla="*/ 209 h 232"/>
                <a:gd name="T40" fmla="*/ 186 w 232"/>
                <a:gd name="T41" fmla="*/ 187 h 232"/>
                <a:gd name="T42" fmla="*/ 191 w 232"/>
                <a:gd name="T43" fmla="*/ 179 h 232"/>
                <a:gd name="T44" fmla="*/ 211 w 232"/>
                <a:gd name="T45" fmla="*/ 141 h 232"/>
                <a:gd name="T46" fmla="*/ 210 w 232"/>
                <a:gd name="T47" fmla="*/ 133 h 232"/>
                <a:gd name="T48" fmla="*/ 226 w 232"/>
                <a:gd name="T49" fmla="*/ 130 h 232"/>
                <a:gd name="T50" fmla="*/ 202 w 232"/>
                <a:gd name="T51" fmla="*/ 144 h 232"/>
                <a:gd name="T52" fmla="*/ 188 w 232"/>
                <a:gd name="T53" fmla="*/ 172 h 232"/>
                <a:gd name="T54" fmla="*/ 178 w 232"/>
                <a:gd name="T55" fmla="*/ 201 h 232"/>
                <a:gd name="T56" fmla="*/ 134 w 232"/>
                <a:gd name="T57" fmla="*/ 207 h 232"/>
                <a:gd name="T58" fmla="*/ 105 w 232"/>
                <a:gd name="T59" fmla="*/ 209 h 232"/>
                <a:gd name="T60" fmla="*/ 74 w 232"/>
                <a:gd name="T61" fmla="*/ 212 h 232"/>
                <a:gd name="T62" fmla="*/ 46 w 232"/>
                <a:gd name="T63" fmla="*/ 177 h 232"/>
                <a:gd name="T64" fmla="*/ 31 w 232"/>
                <a:gd name="T65" fmla="*/ 152 h 232"/>
                <a:gd name="T66" fmla="*/ 12 w 232"/>
                <a:gd name="T67" fmla="*/ 127 h 232"/>
                <a:gd name="T68" fmla="*/ 30 w 232"/>
                <a:gd name="T69" fmla="*/ 88 h 232"/>
                <a:gd name="T70" fmla="*/ 46 w 232"/>
                <a:gd name="T71" fmla="*/ 61 h 232"/>
                <a:gd name="T72" fmla="*/ 54 w 232"/>
                <a:gd name="T73" fmla="*/ 31 h 232"/>
                <a:gd name="T74" fmla="*/ 97 w 232"/>
                <a:gd name="T75" fmla="*/ 30 h 232"/>
                <a:gd name="T76" fmla="*/ 129 w 232"/>
                <a:gd name="T77" fmla="*/ 30 h 232"/>
                <a:gd name="T78" fmla="*/ 158 w 232"/>
                <a:gd name="T79" fmla="*/ 20 h 232"/>
                <a:gd name="T80" fmla="*/ 180 w 232"/>
                <a:gd name="T81" fmla="*/ 57 h 232"/>
                <a:gd name="T82" fmla="*/ 198 w 232"/>
                <a:gd name="T83" fmla="*/ 83 h 232"/>
                <a:gd name="T84" fmla="*/ 220 w 232"/>
                <a:gd name="T85" fmla="*/ 105 h 232"/>
                <a:gd name="T86" fmla="*/ 226 w 232"/>
                <a:gd name="T87" fmla="*/ 130 h 232"/>
                <a:gd name="T88" fmla="*/ 115 w 232"/>
                <a:gd name="T89" fmla="*/ 154 h 232"/>
                <a:gd name="T90" fmla="*/ 115 w 232"/>
                <a:gd name="T91" fmla="*/ 84 h 232"/>
                <a:gd name="T92" fmla="*/ 162 w 232"/>
                <a:gd name="T93" fmla="*/ 119 h 232"/>
                <a:gd name="T94" fmla="*/ 162 w 232"/>
                <a:gd name="T95" fmla="*/ 119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2" h="232">
                  <a:moveTo>
                    <a:pt x="226" y="130"/>
                  </a:moveTo>
                  <a:cubicBezTo>
                    <a:pt x="232" y="130"/>
                    <a:pt x="232" y="130"/>
                    <a:pt x="232" y="130"/>
                  </a:cubicBezTo>
                  <a:cubicBezTo>
                    <a:pt x="232" y="95"/>
                    <a:pt x="232" y="95"/>
                    <a:pt x="232" y="95"/>
                  </a:cubicBezTo>
                  <a:cubicBezTo>
                    <a:pt x="210" y="90"/>
                    <a:pt x="210" y="90"/>
                    <a:pt x="210" y="90"/>
                  </a:cubicBezTo>
                  <a:cubicBezTo>
                    <a:pt x="208" y="96"/>
                    <a:pt x="208" y="96"/>
                    <a:pt x="208" y="96"/>
                  </a:cubicBezTo>
                  <a:cubicBezTo>
                    <a:pt x="214" y="94"/>
                    <a:pt x="214" y="94"/>
                    <a:pt x="214" y="94"/>
                  </a:cubicBezTo>
                  <a:cubicBezTo>
                    <a:pt x="213" y="90"/>
                    <a:pt x="212" y="87"/>
                    <a:pt x="211" y="83"/>
                  </a:cubicBezTo>
                  <a:cubicBezTo>
                    <a:pt x="205" y="85"/>
                    <a:pt x="205" y="85"/>
                    <a:pt x="205" y="85"/>
                  </a:cubicBezTo>
                  <a:cubicBezTo>
                    <a:pt x="209" y="89"/>
                    <a:pt x="209" y="89"/>
                    <a:pt x="209" y="89"/>
                  </a:cubicBezTo>
                  <a:cubicBezTo>
                    <a:pt x="226" y="74"/>
                    <a:pt x="226" y="74"/>
                    <a:pt x="226" y="74"/>
                  </a:cubicBezTo>
                  <a:cubicBezTo>
                    <a:pt x="206" y="39"/>
                    <a:pt x="206" y="39"/>
                    <a:pt x="206" y="39"/>
                  </a:cubicBezTo>
                  <a:cubicBezTo>
                    <a:pt x="183" y="47"/>
                    <a:pt x="183" y="47"/>
                    <a:pt x="183" y="47"/>
                  </a:cubicBezTo>
                  <a:cubicBezTo>
                    <a:pt x="185" y="53"/>
                    <a:pt x="185" y="53"/>
                    <a:pt x="185" y="53"/>
                  </a:cubicBezTo>
                  <a:cubicBezTo>
                    <a:pt x="189" y="49"/>
                    <a:pt x="189" y="49"/>
                    <a:pt x="189" y="49"/>
                  </a:cubicBezTo>
                  <a:cubicBezTo>
                    <a:pt x="187" y="46"/>
                    <a:pt x="184" y="43"/>
                    <a:pt x="181" y="41"/>
                  </a:cubicBezTo>
                  <a:cubicBezTo>
                    <a:pt x="177" y="46"/>
                    <a:pt x="177" y="46"/>
                    <a:pt x="177" y="46"/>
                  </a:cubicBezTo>
                  <a:cubicBezTo>
                    <a:pt x="183" y="47"/>
                    <a:pt x="183" y="47"/>
                    <a:pt x="183" y="47"/>
                  </a:cubicBezTo>
                  <a:cubicBezTo>
                    <a:pt x="190" y="25"/>
                    <a:pt x="190" y="25"/>
                    <a:pt x="190" y="25"/>
                  </a:cubicBezTo>
                  <a:cubicBezTo>
                    <a:pt x="156" y="5"/>
                    <a:pt x="156" y="5"/>
                    <a:pt x="156" y="5"/>
                  </a:cubicBezTo>
                  <a:cubicBezTo>
                    <a:pt x="139" y="23"/>
                    <a:pt x="139" y="23"/>
                    <a:pt x="139" y="23"/>
                  </a:cubicBezTo>
                  <a:cubicBezTo>
                    <a:pt x="144" y="27"/>
                    <a:pt x="144" y="27"/>
                    <a:pt x="144" y="27"/>
                  </a:cubicBezTo>
                  <a:cubicBezTo>
                    <a:pt x="146" y="21"/>
                    <a:pt x="146" y="21"/>
                    <a:pt x="146" y="21"/>
                  </a:cubicBezTo>
                  <a:cubicBezTo>
                    <a:pt x="142" y="20"/>
                    <a:pt x="139" y="19"/>
                    <a:pt x="135" y="19"/>
                  </a:cubicBezTo>
                  <a:cubicBezTo>
                    <a:pt x="134" y="24"/>
                    <a:pt x="134" y="24"/>
                    <a:pt x="134" y="24"/>
                  </a:cubicBezTo>
                  <a:cubicBezTo>
                    <a:pt x="140" y="23"/>
                    <a:pt x="140" y="23"/>
                    <a:pt x="140" y="23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90" y="23"/>
                    <a:pt x="90" y="23"/>
                    <a:pt x="90" y="23"/>
                  </a:cubicBezTo>
                  <a:cubicBezTo>
                    <a:pt x="96" y="24"/>
                    <a:pt x="96" y="24"/>
                    <a:pt x="96" y="24"/>
                  </a:cubicBezTo>
                  <a:cubicBezTo>
                    <a:pt x="95" y="19"/>
                    <a:pt x="95" y="19"/>
                    <a:pt x="95" y="19"/>
                  </a:cubicBezTo>
                  <a:cubicBezTo>
                    <a:pt x="91" y="19"/>
                    <a:pt x="87" y="20"/>
                    <a:pt x="83" y="21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90" y="23"/>
                    <a:pt x="90" y="23"/>
                    <a:pt x="90" y="23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52" y="46"/>
                    <a:pt x="52" y="46"/>
                    <a:pt x="52" y="46"/>
                  </a:cubicBezTo>
                  <a:cubicBezTo>
                    <a:pt x="48" y="41"/>
                    <a:pt x="48" y="41"/>
                    <a:pt x="48" y="41"/>
                  </a:cubicBezTo>
                  <a:cubicBezTo>
                    <a:pt x="45" y="44"/>
                    <a:pt x="42" y="47"/>
                    <a:pt x="39" y="50"/>
                  </a:cubicBezTo>
                  <a:cubicBezTo>
                    <a:pt x="44" y="54"/>
                    <a:pt x="44" y="54"/>
                    <a:pt x="44" y="54"/>
                  </a:cubicBezTo>
                  <a:cubicBezTo>
                    <a:pt x="46" y="48"/>
                    <a:pt x="46" y="48"/>
                    <a:pt x="46" y="48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5" y="76"/>
                    <a:pt x="5" y="76"/>
                    <a:pt x="5" y="76"/>
                  </a:cubicBezTo>
                  <a:cubicBezTo>
                    <a:pt x="20" y="90"/>
                    <a:pt x="20" y="90"/>
                    <a:pt x="20" y="90"/>
                  </a:cubicBezTo>
                  <a:cubicBezTo>
                    <a:pt x="24" y="86"/>
                    <a:pt x="24" y="86"/>
                    <a:pt x="24" y="86"/>
                  </a:cubicBezTo>
                  <a:cubicBezTo>
                    <a:pt x="19" y="84"/>
                    <a:pt x="19" y="84"/>
                    <a:pt x="19" y="84"/>
                  </a:cubicBezTo>
                  <a:cubicBezTo>
                    <a:pt x="17" y="88"/>
                    <a:pt x="16" y="93"/>
                    <a:pt x="15" y="98"/>
                  </a:cubicBezTo>
                  <a:cubicBezTo>
                    <a:pt x="21" y="99"/>
                    <a:pt x="21" y="99"/>
                    <a:pt x="21" y="99"/>
                  </a:cubicBezTo>
                  <a:cubicBezTo>
                    <a:pt x="19" y="93"/>
                    <a:pt x="19" y="93"/>
                    <a:pt x="19" y="93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19" y="141"/>
                    <a:pt x="19" y="141"/>
                    <a:pt x="19" y="141"/>
                  </a:cubicBezTo>
                  <a:cubicBezTo>
                    <a:pt x="20" y="135"/>
                    <a:pt x="20" y="135"/>
                    <a:pt x="20" y="135"/>
                  </a:cubicBezTo>
                  <a:cubicBezTo>
                    <a:pt x="14" y="136"/>
                    <a:pt x="14" y="136"/>
                    <a:pt x="14" y="136"/>
                  </a:cubicBezTo>
                  <a:cubicBezTo>
                    <a:pt x="15" y="142"/>
                    <a:pt x="16" y="147"/>
                    <a:pt x="18" y="152"/>
                  </a:cubicBezTo>
                  <a:cubicBezTo>
                    <a:pt x="24" y="150"/>
                    <a:pt x="24" y="150"/>
                    <a:pt x="24" y="150"/>
                  </a:cubicBezTo>
                  <a:cubicBezTo>
                    <a:pt x="20" y="146"/>
                    <a:pt x="20" y="146"/>
                    <a:pt x="20" y="146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43" y="187"/>
                    <a:pt x="43" y="187"/>
                    <a:pt x="43" y="187"/>
                  </a:cubicBezTo>
                  <a:cubicBezTo>
                    <a:pt x="41" y="181"/>
                    <a:pt x="41" y="181"/>
                    <a:pt x="41" y="181"/>
                  </a:cubicBezTo>
                  <a:cubicBezTo>
                    <a:pt x="37" y="185"/>
                    <a:pt x="37" y="185"/>
                    <a:pt x="37" y="185"/>
                  </a:cubicBezTo>
                  <a:cubicBezTo>
                    <a:pt x="40" y="189"/>
                    <a:pt x="44" y="193"/>
                    <a:pt x="49" y="197"/>
                  </a:cubicBezTo>
                  <a:cubicBezTo>
                    <a:pt x="53" y="193"/>
                    <a:pt x="53" y="193"/>
                    <a:pt x="53" y="193"/>
                  </a:cubicBezTo>
                  <a:cubicBezTo>
                    <a:pt x="47" y="191"/>
                    <a:pt x="47" y="191"/>
                    <a:pt x="47" y="191"/>
                  </a:cubicBezTo>
                  <a:cubicBezTo>
                    <a:pt x="42" y="207"/>
                    <a:pt x="42" y="207"/>
                    <a:pt x="42" y="207"/>
                  </a:cubicBezTo>
                  <a:cubicBezTo>
                    <a:pt x="76" y="227"/>
                    <a:pt x="76" y="227"/>
                    <a:pt x="76" y="227"/>
                  </a:cubicBezTo>
                  <a:cubicBezTo>
                    <a:pt x="88" y="214"/>
                    <a:pt x="88" y="214"/>
                    <a:pt x="88" y="214"/>
                  </a:cubicBezTo>
                  <a:cubicBezTo>
                    <a:pt x="84" y="210"/>
                    <a:pt x="84" y="210"/>
                    <a:pt x="84" y="210"/>
                  </a:cubicBezTo>
                  <a:cubicBezTo>
                    <a:pt x="82" y="216"/>
                    <a:pt x="82" y="216"/>
                    <a:pt x="82" y="216"/>
                  </a:cubicBezTo>
                  <a:cubicBezTo>
                    <a:pt x="87" y="218"/>
                    <a:pt x="93" y="219"/>
                    <a:pt x="99" y="220"/>
                  </a:cubicBezTo>
                  <a:cubicBezTo>
                    <a:pt x="100" y="214"/>
                    <a:pt x="100" y="214"/>
                    <a:pt x="100" y="214"/>
                  </a:cubicBezTo>
                  <a:cubicBezTo>
                    <a:pt x="94" y="215"/>
                    <a:pt x="94" y="215"/>
                    <a:pt x="94" y="215"/>
                  </a:cubicBezTo>
                  <a:cubicBezTo>
                    <a:pt x="97" y="232"/>
                    <a:pt x="97" y="232"/>
                    <a:pt x="97" y="232"/>
                  </a:cubicBezTo>
                  <a:cubicBezTo>
                    <a:pt x="137" y="232"/>
                    <a:pt x="137" y="232"/>
                    <a:pt x="137" y="232"/>
                  </a:cubicBezTo>
                  <a:cubicBezTo>
                    <a:pt x="141" y="214"/>
                    <a:pt x="141" y="214"/>
                    <a:pt x="141" y="214"/>
                  </a:cubicBezTo>
                  <a:cubicBezTo>
                    <a:pt x="135" y="213"/>
                    <a:pt x="135" y="213"/>
                    <a:pt x="135" y="213"/>
                  </a:cubicBezTo>
                  <a:cubicBezTo>
                    <a:pt x="136" y="219"/>
                    <a:pt x="136" y="219"/>
                    <a:pt x="136" y="219"/>
                  </a:cubicBezTo>
                  <a:cubicBezTo>
                    <a:pt x="142" y="218"/>
                    <a:pt x="147" y="216"/>
                    <a:pt x="152" y="214"/>
                  </a:cubicBezTo>
                  <a:cubicBezTo>
                    <a:pt x="150" y="209"/>
                    <a:pt x="150" y="209"/>
                    <a:pt x="150" y="209"/>
                  </a:cubicBezTo>
                  <a:cubicBezTo>
                    <a:pt x="146" y="213"/>
                    <a:pt x="146" y="213"/>
                    <a:pt x="146" y="213"/>
                  </a:cubicBezTo>
                  <a:cubicBezTo>
                    <a:pt x="158" y="226"/>
                    <a:pt x="158" y="226"/>
                    <a:pt x="158" y="226"/>
                  </a:cubicBezTo>
                  <a:cubicBezTo>
                    <a:pt x="192" y="206"/>
                    <a:pt x="192" y="206"/>
                    <a:pt x="192" y="206"/>
                  </a:cubicBezTo>
                  <a:cubicBezTo>
                    <a:pt x="186" y="187"/>
                    <a:pt x="186" y="187"/>
                    <a:pt x="186" y="187"/>
                  </a:cubicBezTo>
                  <a:cubicBezTo>
                    <a:pt x="181" y="189"/>
                    <a:pt x="181" y="189"/>
                    <a:pt x="181" y="189"/>
                  </a:cubicBezTo>
                  <a:cubicBezTo>
                    <a:pt x="185" y="194"/>
                    <a:pt x="185" y="194"/>
                    <a:pt x="185" y="194"/>
                  </a:cubicBezTo>
                  <a:cubicBezTo>
                    <a:pt x="189" y="190"/>
                    <a:pt x="192" y="186"/>
                    <a:pt x="195" y="182"/>
                  </a:cubicBezTo>
                  <a:cubicBezTo>
                    <a:pt x="191" y="179"/>
                    <a:pt x="191" y="179"/>
                    <a:pt x="191" y="179"/>
                  </a:cubicBezTo>
                  <a:cubicBezTo>
                    <a:pt x="189" y="184"/>
                    <a:pt x="189" y="184"/>
                    <a:pt x="189" y="184"/>
                  </a:cubicBezTo>
                  <a:cubicBezTo>
                    <a:pt x="207" y="190"/>
                    <a:pt x="207" y="190"/>
                    <a:pt x="207" y="190"/>
                  </a:cubicBezTo>
                  <a:cubicBezTo>
                    <a:pt x="227" y="156"/>
                    <a:pt x="227" y="156"/>
                    <a:pt x="227" y="156"/>
                  </a:cubicBezTo>
                  <a:cubicBezTo>
                    <a:pt x="211" y="141"/>
                    <a:pt x="211" y="141"/>
                    <a:pt x="211" y="141"/>
                  </a:cubicBezTo>
                  <a:cubicBezTo>
                    <a:pt x="207" y="146"/>
                    <a:pt x="207" y="146"/>
                    <a:pt x="207" y="146"/>
                  </a:cubicBezTo>
                  <a:cubicBezTo>
                    <a:pt x="213" y="148"/>
                    <a:pt x="213" y="148"/>
                    <a:pt x="213" y="148"/>
                  </a:cubicBezTo>
                  <a:cubicBezTo>
                    <a:pt x="214" y="143"/>
                    <a:pt x="215" y="139"/>
                    <a:pt x="216" y="134"/>
                  </a:cubicBezTo>
                  <a:cubicBezTo>
                    <a:pt x="210" y="133"/>
                    <a:pt x="210" y="133"/>
                    <a:pt x="210" y="133"/>
                  </a:cubicBezTo>
                  <a:cubicBezTo>
                    <a:pt x="211" y="139"/>
                    <a:pt x="211" y="139"/>
                    <a:pt x="211" y="139"/>
                  </a:cubicBezTo>
                  <a:cubicBezTo>
                    <a:pt x="232" y="135"/>
                    <a:pt x="232" y="135"/>
                    <a:pt x="232" y="135"/>
                  </a:cubicBezTo>
                  <a:cubicBezTo>
                    <a:pt x="232" y="130"/>
                    <a:pt x="232" y="130"/>
                    <a:pt x="232" y="130"/>
                  </a:cubicBezTo>
                  <a:cubicBezTo>
                    <a:pt x="226" y="130"/>
                    <a:pt x="226" y="130"/>
                    <a:pt x="226" y="130"/>
                  </a:cubicBezTo>
                  <a:cubicBezTo>
                    <a:pt x="225" y="124"/>
                    <a:pt x="225" y="124"/>
                    <a:pt x="225" y="124"/>
                  </a:cubicBezTo>
                  <a:cubicBezTo>
                    <a:pt x="205" y="128"/>
                    <a:pt x="205" y="128"/>
                    <a:pt x="205" y="128"/>
                  </a:cubicBezTo>
                  <a:cubicBezTo>
                    <a:pt x="204" y="132"/>
                    <a:pt x="204" y="132"/>
                    <a:pt x="204" y="132"/>
                  </a:cubicBezTo>
                  <a:cubicBezTo>
                    <a:pt x="204" y="136"/>
                    <a:pt x="203" y="140"/>
                    <a:pt x="202" y="144"/>
                  </a:cubicBezTo>
                  <a:cubicBezTo>
                    <a:pt x="201" y="148"/>
                    <a:pt x="201" y="148"/>
                    <a:pt x="201" y="148"/>
                  </a:cubicBezTo>
                  <a:cubicBezTo>
                    <a:pt x="212" y="158"/>
                    <a:pt x="212" y="158"/>
                    <a:pt x="212" y="158"/>
                  </a:cubicBezTo>
                  <a:cubicBezTo>
                    <a:pt x="202" y="176"/>
                    <a:pt x="202" y="176"/>
                    <a:pt x="202" y="176"/>
                  </a:cubicBezTo>
                  <a:cubicBezTo>
                    <a:pt x="188" y="172"/>
                    <a:pt x="188" y="172"/>
                    <a:pt x="188" y="172"/>
                  </a:cubicBezTo>
                  <a:cubicBezTo>
                    <a:pt x="186" y="175"/>
                    <a:pt x="186" y="175"/>
                    <a:pt x="186" y="175"/>
                  </a:cubicBezTo>
                  <a:cubicBezTo>
                    <a:pt x="183" y="178"/>
                    <a:pt x="180" y="182"/>
                    <a:pt x="177" y="185"/>
                  </a:cubicBezTo>
                  <a:cubicBezTo>
                    <a:pt x="174" y="187"/>
                    <a:pt x="174" y="187"/>
                    <a:pt x="174" y="187"/>
                  </a:cubicBezTo>
                  <a:cubicBezTo>
                    <a:pt x="178" y="201"/>
                    <a:pt x="178" y="201"/>
                    <a:pt x="178" y="201"/>
                  </a:cubicBezTo>
                  <a:cubicBezTo>
                    <a:pt x="160" y="211"/>
                    <a:pt x="160" y="211"/>
                    <a:pt x="160" y="211"/>
                  </a:cubicBezTo>
                  <a:cubicBezTo>
                    <a:pt x="152" y="201"/>
                    <a:pt x="152" y="201"/>
                    <a:pt x="152" y="201"/>
                  </a:cubicBezTo>
                  <a:cubicBezTo>
                    <a:pt x="148" y="203"/>
                    <a:pt x="148" y="203"/>
                    <a:pt x="148" y="203"/>
                  </a:cubicBezTo>
                  <a:cubicBezTo>
                    <a:pt x="143" y="205"/>
                    <a:pt x="139" y="206"/>
                    <a:pt x="134" y="207"/>
                  </a:cubicBezTo>
                  <a:cubicBezTo>
                    <a:pt x="130" y="208"/>
                    <a:pt x="130" y="208"/>
                    <a:pt x="130" y="208"/>
                  </a:cubicBezTo>
                  <a:cubicBezTo>
                    <a:pt x="127" y="220"/>
                    <a:pt x="127" y="220"/>
                    <a:pt x="127" y="220"/>
                  </a:cubicBezTo>
                  <a:cubicBezTo>
                    <a:pt x="107" y="220"/>
                    <a:pt x="107" y="220"/>
                    <a:pt x="107" y="220"/>
                  </a:cubicBezTo>
                  <a:cubicBezTo>
                    <a:pt x="105" y="209"/>
                    <a:pt x="105" y="209"/>
                    <a:pt x="105" y="209"/>
                  </a:cubicBezTo>
                  <a:cubicBezTo>
                    <a:pt x="100" y="208"/>
                    <a:pt x="100" y="208"/>
                    <a:pt x="100" y="208"/>
                  </a:cubicBezTo>
                  <a:cubicBezTo>
                    <a:pt x="95" y="207"/>
                    <a:pt x="90" y="206"/>
                    <a:pt x="86" y="204"/>
                  </a:cubicBezTo>
                  <a:cubicBezTo>
                    <a:pt x="82" y="203"/>
                    <a:pt x="82" y="203"/>
                    <a:pt x="82" y="203"/>
                  </a:cubicBezTo>
                  <a:cubicBezTo>
                    <a:pt x="74" y="212"/>
                    <a:pt x="74" y="212"/>
                    <a:pt x="74" y="212"/>
                  </a:cubicBezTo>
                  <a:cubicBezTo>
                    <a:pt x="56" y="202"/>
                    <a:pt x="56" y="202"/>
                    <a:pt x="56" y="202"/>
                  </a:cubicBezTo>
                  <a:cubicBezTo>
                    <a:pt x="60" y="191"/>
                    <a:pt x="60" y="191"/>
                    <a:pt x="60" y="191"/>
                  </a:cubicBezTo>
                  <a:cubicBezTo>
                    <a:pt x="57" y="188"/>
                    <a:pt x="57" y="188"/>
                    <a:pt x="57" y="188"/>
                  </a:cubicBezTo>
                  <a:cubicBezTo>
                    <a:pt x="53" y="185"/>
                    <a:pt x="49" y="181"/>
                    <a:pt x="46" y="177"/>
                  </a:cubicBezTo>
                  <a:cubicBezTo>
                    <a:pt x="43" y="174"/>
                    <a:pt x="43" y="174"/>
                    <a:pt x="43" y="174"/>
                  </a:cubicBezTo>
                  <a:cubicBezTo>
                    <a:pt x="31" y="178"/>
                    <a:pt x="31" y="178"/>
                    <a:pt x="31" y="178"/>
                  </a:cubicBezTo>
                  <a:cubicBezTo>
                    <a:pt x="21" y="160"/>
                    <a:pt x="21" y="160"/>
                    <a:pt x="21" y="160"/>
                  </a:cubicBezTo>
                  <a:cubicBezTo>
                    <a:pt x="31" y="152"/>
                    <a:pt x="31" y="152"/>
                    <a:pt x="31" y="152"/>
                  </a:cubicBezTo>
                  <a:cubicBezTo>
                    <a:pt x="29" y="148"/>
                    <a:pt x="29" y="148"/>
                    <a:pt x="29" y="148"/>
                  </a:cubicBezTo>
                  <a:cubicBezTo>
                    <a:pt x="28" y="144"/>
                    <a:pt x="27" y="139"/>
                    <a:pt x="26" y="134"/>
                  </a:cubicBezTo>
                  <a:cubicBezTo>
                    <a:pt x="25" y="130"/>
                    <a:pt x="25" y="130"/>
                    <a:pt x="25" y="130"/>
                  </a:cubicBezTo>
                  <a:cubicBezTo>
                    <a:pt x="12" y="127"/>
                    <a:pt x="12" y="127"/>
                    <a:pt x="12" y="127"/>
                  </a:cubicBezTo>
                  <a:cubicBezTo>
                    <a:pt x="12" y="107"/>
                    <a:pt x="12" y="107"/>
                    <a:pt x="12" y="107"/>
                  </a:cubicBezTo>
                  <a:cubicBezTo>
                    <a:pt x="26" y="104"/>
                    <a:pt x="26" y="104"/>
                    <a:pt x="26" y="104"/>
                  </a:cubicBezTo>
                  <a:cubicBezTo>
                    <a:pt x="26" y="100"/>
                    <a:pt x="26" y="100"/>
                    <a:pt x="26" y="100"/>
                  </a:cubicBezTo>
                  <a:cubicBezTo>
                    <a:pt x="27" y="96"/>
                    <a:pt x="29" y="92"/>
                    <a:pt x="30" y="88"/>
                  </a:cubicBezTo>
                  <a:cubicBezTo>
                    <a:pt x="31" y="84"/>
                    <a:pt x="31" y="84"/>
                    <a:pt x="31" y="84"/>
                  </a:cubicBezTo>
                  <a:cubicBezTo>
                    <a:pt x="20" y="74"/>
                    <a:pt x="20" y="74"/>
                    <a:pt x="20" y="74"/>
                  </a:cubicBezTo>
                  <a:cubicBezTo>
                    <a:pt x="30" y="56"/>
                    <a:pt x="30" y="56"/>
                    <a:pt x="30" y="56"/>
                  </a:cubicBezTo>
                  <a:cubicBezTo>
                    <a:pt x="46" y="61"/>
                    <a:pt x="46" y="61"/>
                    <a:pt x="46" y="61"/>
                  </a:cubicBezTo>
                  <a:cubicBezTo>
                    <a:pt x="48" y="58"/>
                    <a:pt x="48" y="58"/>
                    <a:pt x="48" y="58"/>
                  </a:cubicBezTo>
                  <a:cubicBezTo>
                    <a:pt x="51" y="55"/>
                    <a:pt x="53" y="53"/>
                    <a:pt x="56" y="50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54" y="31"/>
                    <a:pt x="54" y="31"/>
                    <a:pt x="54" y="31"/>
                  </a:cubicBezTo>
                  <a:cubicBezTo>
                    <a:pt x="72" y="21"/>
                    <a:pt x="72" y="21"/>
                    <a:pt x="72" y="21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90" y="32"/>
                    <a:pt x="94" y="31"/>
                    <a:pt x="97" y="30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5" y="12"/>
                    <a:pt x="105" y="12"/>
                    <a:pt x="105" y="12"/>
                  </a:cubicBezTo>
                  <a:cubicBezTo>
                    <a:pt x="125" y="12"/>
                    <a:pt x="125" y="12"/>
                    <a:pt x="125" y="12"/>
                  </a:cubicBezTo>
                  <a:cubicBezTo>
                    <a:pt x="129" y="30"/>
                    <a:pt x="129" y="30"/>
                    <a:pt x="129" y="30"/>
                  </a:cubicBezTo>
                  <a:cubicBezTo>
                    <a:pt x="133" y="30"/>
                    <a:pt x="133" y="30"/>
                    <a:pt x="133" y="30"/>
                  </a:cubicBezTo>
                  <a:cubicBezTo>
                    <a:pt x="136" y="31"/>
                    <a:pt x="139" y="32"/>
                    <a:pt x="142" y="33"/>
                  </a:cubicBezTo>
                  <a:cubicBezTo>
                    <a:pt x="146" y="34"/>
                    <a:pt x="146" y="34"/>
                    <a:pt x="146" y="34"/>
                  </a:cubicBezTo>
                  <a:cubicBezTo>
                    <a:pt x="158" y="20"/>
                    <a:pt x="158" y="20"/>
                    <a:pt x="158" y="20"/>
                  </a:cubicBezTo>
                  <a:cubicBezTo>
                    <a:pt x="176" y="30"/>
                    <a:pt x="176" y="30"/>
                    <a:pt x="176" y="30"/>
                  </a:cubicBezTo>
                  <a:cubicBezTo>
                    <a:pt x="170" y="48"/>
                    <a:pt x="170" y="48"/>
                    <a:pt x="170" y="48"/>
                  </a:cubicBezTo>
                  <a:cubicBezTo>
                    <a:pt x="173" y="50"/>
                    <a:pt x="173" y="50"/>
                    <a:pt x="173" y="50"/>
                  </a:cubicBezTo>
                  <a:cubicBezTo>
                    <a:pt x="176" y="52"/>
                    <a:pt x="178" y="54"/>
                    <a:pt x="180" y="57"/>
                  </a:cubicBezTo>
                  <a:cubicBezTo>
                    <a:pt x="183" y="60"/>
                    <a:pt x="183" y="60"/>
                    <a:pt x="183" y="60"/>
                  </a:cubicBezTo>
                  <a:cubicBezTo>
                    <a:pt x="201" y="54"/>
                    <a:pt x="201" y="54"/>
                    <a:pt x="201" y="54"/>
                  </a:cubicBezTo>
                  <a:cubicBezTo>
                    <a:pt x="211" y="72"/>
                    <a:pt x="211" y="72"/>
                    <a:pt x="211" y="72"/>
                  </a:cubicBezTo>
                  <a:cubicBezTo>
                    <a:pt x="198" y="83"/>
                    <a:pt x="198" y="83"/>
                    <a:pt x="198" y="83"/>
                  </a:cubicBezTo>
                  <a:cubicBezTo>
                    <a:pt x="199" y="87"/>
                    <a:pt x="199" y="87"/>
                    <a:pt x="199" y="87"/>
                  </a:cubicBezTo>
                  <a:cubicBezTo>
                    <a:pt x="201" y="90"/>
                    <a:pt x="202" y="94"/>
                    <a:pt x="203" y="97"/>
                  </a:cubicBezTo>
                  <a:cubicBezTo>
                    <a:pt x="203" y="101"/>
                    <a:pt x="203" y="101"/>
                    <a:pt x="203" y="101"/>
                  </a:cubicBezTo>
                  <a:cubicBezTo>
                    <a:pt x="220" y="105"/>
                    <a:pt x="220" y="105"/>
                    <a:pt x="220" y="105"/>
                  </a:cubicBezTo>
                  <a:cubicBezTo>
                    <a:pt x="220" y="130"/>
                    <a:pt x="220" y="130"/>
                    <a:pt x="220" y="130"/>
                  </a:cubicBezTo>
                  <a:cubicBezTo>
                    <a:pt x="226" y="130"/>
                    <a:pt x="226" y="130"/>
                    <a:pt x="226" y="130"/>
                  </a:cubicBezTo>
                  <a:cubicBezTo>
                    <a:pt x="225" y="124"/>
                    <a:pt x="225" y="124"/>
                    <a:pt x="225" y="124"/>
                  </a:cubicBezTo>
                  <a:lnTo>
                    <a:pt x="226" y="130"/>
                  </a:lnTo>
                  <a:close/>
                  <a:moveTo>
                    <a:pt x="156" y="119"/>
                  </a:moveTo>
                  <a:cubicBezTo>
                    <a:pt x="150" y="119"/>
                    <a:pt x="150" y="119"/>
                    <a:pt x="150" y="119"/>
                  </a:cubicBezTo>
                  <a:cubicBezTo>
                    <a:pt x="150" y="129"/>
                    <a:pt x="146" y="137"/>
                    <a:pt x="140" y="144"/>
                  </a:cubicBezTo>
                  <a:cubicBezTo>
                    <a:pt x="133" y="150"/>
                    <a:pt x="125" y="154"/>
                    <a:pt x="115" y="154"/>
                  </a:cubicBezTo>
                  <a:cubicBezTo>
                    <a:pt x="105" y="154"/>
                    <a:pt x="96" y="150"/>
                    <a:pt x="90" y="144"/>
                  </a:cubicBezTo>
                  <a:cubicBezTo>
                    <a:pt x="83" y="137"/>
                    <a:pt x="80" y="129"/>
                    <a:pt x="80" y="119"/>
                  </a:cubicBezTo>
                  <a:cubicBezTo>
                    <a:pt x="80" y="109"/>
                    <a:pt x="83" y="100"/>
                    <a:pt x="90" y="94"/>
                  </a:cubicBezTo>
                  <a:cubicBezTo>
                    <a:pt x="96" y="88"/>
                    <a:pt x="105" y="84"/>
                    <a:pt x="115" y="84"/>
                  </a:cubicBezTo>
                  <a:cubicBezTo>
                    <a:pt x="125" y="84"/>
                    <a:pt x="133" y="88"/>
                    <a:pt x="140" y="94"/>
                  </a:cubicBezTo>
                  <a:cubicBezTo>
                    <a:pt x="146" y="100"/>
                    <a:pt x="150" y="109"/>
                    <a:pt x="150" y="119"/>
                  </a:cubicBezTo>
                  <a:cubicBezTo>
                    <a:pt x="156" y="119"/>
                    <a:pt x="156" y="119"/>
                    <a:pt x="156" y="119"/>
                  </a:cubicBezTo>
                  <a:cubicBezTo>
                    <a:pt x="162" y="119"/>
                    <a:pt x="162" y="119"/>
                    <a:pt x="162" y="119"/>
                  </a:cubicBezTo>
                  <a:cubicBezTo>
                    <a:pt x="162" y="93"/>
                    <a:pt x="141" y="72"/>
                    <a:pt x="115" y="72"/>
                  </a:cubicBezTo>
                  <a:cubicBezTo>
                    <a:pt x="89" y="72"/>
                    <a:pt x="68" y="93"/>
                    <a:pt x="68" y="119"/>
                  </a:cubicBezTo>
                  <a:cubicBezTo>
                    <a:pt x="68" y="145"/>
                    <a:pt x="89" y="166"/>
                    <a:pt x="115" y="166"/>
                  </a:cubicBezTo>
                  <a:cubicBezTo>
                    <a:pt x="141" y="166"/>
                    <a:pt x="162" y="145"/>
                    <a:pt x="162" y="119"/>
                  </a:cubicBezTo>
                  <a:lnTo>
                    <a:pt x="156" y="119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2" name="Freeform 483"/>
            <p:cNvSpPr>
              <a:spLocks noEditPoints="1"/>
            </p:cNvSpPr>
            <p:nvPr userDrawn="1"/>
          </p:nvSpPr>
          <p:spPr bwMode="auto">
            <a:xfrm>
              <a:off x="8102601" y="4200525"/>
              <a:ext cx="222250" cy="222250"/>
            </a:xfrm>
            <a:custGeom>
              <a:avLst/>
              <a:gdLst>
                <a:gd name="T0" fmla="*/ 70 w 140"/>
                <a:gd name="T1" fmla="*/ 0 h 140"/>
                <a:gd name="T2" fmla="*/ 0 w 140"/>
                <a:gd name="T3" fmla="*/ 70 h 140"/>
                <a:gd name="T4" fmla="*/ 70 w 140"/>
                <a:gd name="T5" fmla="*/ 140 h 140"/>
                <a:gd name="T6" fmla="*/ 140 w 140"/>
                <a:gd name="T7" fmla="*/ 70 h 140"/>
                <a:gd name="T8" fmla="*/ 70 w 140"/>
                <a:gd name="T9" fmla="*/ 0 h 140"/>
                <a:gd name="T10" fmla="*/ 70 w 140"/>
                <a:gd name="T11" fmla="*/ 126 h 140"/>
                <a:gd name="T12" fmla="*/ 14 w 140"/>
                <a:gd name="T13" fmla="*/ 70 h 140"/>
                <a:gd name="T14" fmla="*/ 70 w 140"/>
                <a:gd name="T15" fmla="*/ 14 h 140"/>
                <a:gd name="T16" fmla="*/ 125 w 140"/>
                <a:gd name="T17" fmla="*/ 70 h 140"/>
                <a:gd name="T18" fmla="*/ 70 w 140"/>
                <a:gd name="T19" fmla="*/ 126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0" h="140">
                  <a:moveTo>
                    <a:pt x="70" y="0"/>
                  </a:moveTo>
                  <a:cubicBezTo>
                    <a:pt x="31" y="0"/>
                    <a:pt x="0" y="31"/>
                    <a:pt x="0" y="70"/>
                  </a:cubicBezTo>
                  <a:cubicBezTo>
                    <a:pt x="0" y="109"/>
                    <a:pt x="31" y="140"/>
                    <a:pt x="70" y="140"/>
                  </a:cubicBezTo>
                  <a:cubicBezTo>
                    <a:pt x="109" y="140"/>
                    <a:pt x="140" y="109"/>
                    <a:pt x="140" y="70"/>
                  </a:cubicBezTo>
                  <a:cubicBezTo>
                    <a:pt x="140" y="31"/>
                    <a:pt x="109" y="0"/>
                    <a:pt x="70" y="0"/>
                  </a:cubicBezTo>
                  <a:close/>
                  <a:moveTo>
                    <a:pt x="70" y="126"/>
                  </a:moveTo>
                  <a:cubicBezTo>
                    <a:pt x="39" y="126"/>
                    <a:pt x="14" y="101"/>
                    <a:pt x="14" y="70"/>
                  </a:cubicBezTo>
                  <a:cubicBezTo>
                    <a:pt x="14" y="39"/>
                    <a:pt x="39" y="14"/>
                    <a:pt x="70" y="14"/>
                  </a:cubicBezTo>
                  <a:cubicBezTo>
                    <a:pt x="101" y="14"/>
                    <a:pt x="125" y="39"/>
                    <a:pt x="125" y="70"/>
                  </a:cubicBezTo>
                  <a:cubicBezTo>
                    <a:pt x="125" y="101"/>
                    <a:pt x="101" y="126"/>
                    <a:pt x="70" y="126"/>
                  </a:cubicBezTo>
                  <a:close/>
                </a:path>
              </a:pathLst>
            </a:custGeom>
            <a:solidFill>
              <a:srgbClr val="B7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3" name="Freeform 484"/>
            <p:cNvSpPr>
              <a:spLocks/>
            </p:cNvSpPr>
            <p:nvPr userDrawn="1"/>
          </p:nvSpPr>
          <p:spPr bwMode="auto">
            <a:xfrm>
              <a:off x="9571038" y="3392488"/>
              <a:ext cx="85725" cy="85725"/>
            </a:xfrm>
            <a:custGeom>
              <a:avLst/>
              <a:gdLst>
                <a:gd name="T0" fmla="*/ 48 w 54"/>
                <a:gd name="T1" fmla="*/ 27 h 54"/>
                <a:gd name="T2" fmla="*/ 42 w 54"/>
                <a:gd name="T3" fmla="*/ 27 h 54"/>
                <a:gd name="T4" fmla="*/ 37 w 54"/>
                <a:gd name="T5" fmla="*/ 37 h 54"/>
                <a:gd name="T6" fmla="*/ 27 w 54"/>
                <a:gd name="T7" fmla="*/ 42 h 54"/>
                <a:gd name="T8" fmla="*/ 16 w 54"/>
                <a:gd name="T9" fmla="*/ 37 h 54"/>
                <a:gd name="T10" fmla="*/ 12 w 54"/>
                <a:gd name="T11" fmla="*/ 27 h 54"/>
                <a:gd name="T12" fmla="*/ 16 w 54"/>
                <a:gd name="T13" fmla="*/ 16 h 54"/>
                <a:gd name="T14" fmla="*/ 27 w 54"/>
                <a:gd name="T15" fmla="*/ 12 h 54"/>
                <a:gd name="T16" fmla="*/ 37 w 54"/>
                <a:gd name="T17" fmla="*/ 16 h 54"/>
                <a:gd name="T18" fmla="*/ 42 w 54"/>
                <a:gd name="T19" fmla="*/ 27 h 54"/>
                <a:gd name="T20" fmla="*/ 48 w 54"/>
                <a:gd name="T21" fmla="*/ 27 h 54"/>
                <a:gd name="T22" fmla="*/ 54 w 54"/>
                <a:gd name="T23" fmla="*/ 27 h 54"/>
                <a:gd name="T24" fmla="*/ 27 w 54"/>
                <a:gd name="T25" fmla="*/ 0 h 54"/>
                <a:gd name="T26" fmla="*/ 0 w 54"/>
                <a:gd name="T27" fmla="*/ 27 h 54"/>
                <a:gd name="T28" fmla="*/ 27 w 54"/>
                <a:gd name="T29" fmla="*/ 54 h 54"/>
                <a:gd name="T30" fmla="*/ 54 w 54"/>
                <a:gd name="T31" fmla="*/ 27 h 54"/>
                <a:gd name="T32" fmla="*/ 48 w 54"/>
                <a:gd name="T33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4" h="54">
                  <a:moveTo>
                    <a:pt x="48" y="27"/>
                  </a:moveTo>
                  <a:cubicBezTo>
                    <a:pt x="42" y="27"/>
                    <a:pt x="42" y="27"/>
                    <a:pt x="42" y="27"/>
                  </a:cubicBezTo>
                  <a:cubicBezTo>
                    <a:pt x="42" y="31"/>
                    <a:pt x="40" y="35"/>
                    <a:pt x="37" y="37"/>
                  </a:cubicBezTo>
                  <a:cubicBezTo>
                    <a:pt x="34" y="40"/>
                    <a:pt x="31" y="42"/>
                    <a:pt x="27" y="42"/>
                  </a:cubicBezTo>
                  <a:cubicBezTo>
                    <a:pt x="23" y="42"/>
                    <a:pt x="19" y="40"/>
                    <a:pt x="16" y="37"/>
                  </a:cubicBezTo>
                  <a:cubicBezTo>
                    <a:pt x="13" y="35"/>
                    <a:pt x="12" y="31"/>
                    <a:pt x="12" y="27"/>
                  </a:cubicBezTo>
                  <a:cubicBezTo>
                    <a:pt x="12" y="23"/>
                    <a:pt x="13" y="19"/>
                    <a:pt x="16" y="16"/>
                  </a:cubicBezTo>
                  <a:cubicBezTo>
                    <a:pt x="19" y="14"/>
                    <a:pt x="23" y="12"/>
                    <a:pt x="27" y="12"/>
                  </a:cubicBezTo>
                  <a:cubicBezTo>
                    <a:pt x="31" y="12"/>
                    <a:pt x="34" y="14"/>
                    <a:pt x="37" y="16"/>
                  </a:cubicBezTo>
                  <a:cubicBezTo>
                    <a:pt x="40" y="19"/>
                    <a:pt x="42" y="23"/>
                    <a:pt x="42" y="27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54" y="12"/>
                    <a:pt x="42" y="0"/>
                    <a:pt x="27" y="0"/>
                  </a:cubicBezTo>
                  <a:cubicBezTo>
                    <a:pt x="12" y="0"/>
                    <a:pt x="0" y="12"/>
                    <a:pt x="0" y="27"/>
                  </a:cubicBezTo>
                  <a:cubicBezTo>
                    <a:pt x="0" y="42"/>
                    <a:pt x="12" y="54"/>
                    <a:pt x="27" y="54"/>
                  </a:cubicBezTo>
                  <a:cubicBezTo>
                    <a:pt x="42" y="54"/>
                    <a:pt x="54" y="42"/>
                    <a:pt x="54" y="27"/>
                  </a:cubicBezTo>
                  <a:lnTo>
                    <a:pt x="48" y="27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4" name="Freeform 485"/>
            <p:cNvSpPr>
              <a:spLocks/>
            </p:cNvSpPr>
            <p:nvPr userDrawn="1"/>
          </p:nvSpPr>
          <p:spPr bwMode="auto">
            <a:xfrm>
              <a:off x="9734551" y="3392488"/>
              <a:ext cx="85725" cy="85725"/>
            </a:xfrm>
            <a:custGeom>
              <a:avLst/>
              <a:gdLst>
                <a:gd name="T0" fmla="*/ 48 w 54"/>
                <a:gd name="T1" fmla="*/ 27 h 54"/>
                <a:gd name="T2" fmla="*/ 42 w 54"/>
                <a:gd name="T3" fmla="*/ 27 h 54"/>
                <a:gd name="T4" fmla="*/ 38 w 54"/>
                <a:gd name="T5" fmla="*/ 37 h 54"/>
                <a:gd name="T6" fmla="*/ 27 w 54"/>
                <a:gd name="T7" fmla="*/ 42 h 54"/>
                <a:gd name="T8" fmla="*/ 17 w 54"/>
                <a:gd name="T9" fmla="*/ 37 h 54"/>
                <a:gd name="T10" fmla="*/ 12 w 54"/>
                <a:gd name="T11" fmla="*/ 27 h 54"/>
                <a:gd name="T12" fmla="*/ 17 w 54"/>
                <a:gd name="T13" fmla="*/ 16 h 54"/>
                <a:gd name="T14" fmla="*/ 27 w 54"/>
                <a:gd name="T15" fmla="*/ 12 h 54"/>
                <a:gd name="T16" fmla="*/ 38 w 54"/>
                <a:gd name="T17" fmla="*/ 16 h 54"/>
                <a:gd name="T18" fmla="*/ 42 w 54"/>
                <a:gd name="T19" fmla="*/ 27 h 54"/>
                <a:gd name="T20" fmla="*/ 48 w 54"/>
                <a:gd name="T21" fmla="*/ 27 h 54"/>
                <a:gd name="T22" fmla="*/ 54 w 54"/>
                <a:gd name="T23" fmla="*/ 27 h 54"/>
                <a:gd name="T24" fmla="*/ 27 w 54"/>
                <a:gd name="T25" fmla="*/ 0 h 54"/>
                <a:gd name="T26" fmla="*/ 0 w 54"/>
                <a:gd name="T27" fmla="*/ 27 h 54"/>
                <a:gd name="T28" fmla="*/ 27 w 54"/>
                <a:gd name="T29" fmla="*/ 54 h 54"/>
                <a:gd name="T30" fmla="*/ 54 w 54"/>
                <a:gd name="T31" fmla="*/ 27 h 54"/>
                <a:gd name="T32" fmla="*/ 48 w 54"/>
                <a:gd name="T33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4" h="54">
                  <a:moveTo>
                    <a:pt x="48" y="27"/>
                  </a:moveTo>
                  <a:cubicBezTo>
                    <a:pt x="42" y="27"/>
                    <a:pt x="42" y="27"/>
                    <a:pt x="42" y="27"/>
                  </a:cubicBezTo>
                  <a:cubicBezTo>
                    <a:pt x="42" y="31"/>
                    <a:pt x="40" y="35"/>
                    <a:pt x="38" y="37"/>
                  </a:cubicBezTo>
                  <a:cubicBezTo>
                    <a:pt x="35" y="40"/>
                    <a:pt x="31" y="42"/>
                    <a:pt x="27" y="42"/>
                  </a:cubicBezTo>
                  <a:cubicBezTo>
                    <a:pt x="23" y="42"/>
                    <a:pt x="19" y="40"/>
                    <a:pt x="17" y="37"/>
                  </a:cubicBezTo>
                  <a:cubicBezTo>
                    <a:pt x="14" y="35"/>
                    <a:pt x="12" y="31"/>
                    <a:pt x="12" y="27"/>
                  </a:cubicBezTo>
                  <a:cubicBezTo>
                    <a:pt x="12" y="23"/>
                    <a:pt x="14" y="19"/>
                    <a:pt x="17" y="16"/>
                  </a:cubicBezTo>
                  <a:cubicBezTo>
                    <a:pt x="19" y="14"/>
                    <a:pt x="23" y="12"/>
                    <a:pt x="27" y="12"/>
                  </a:cubicBezTo>
                  <a:cubicBezTo>
                    <a:pt x="31" y="12"/>
                    <a:pt x="35" y="14"/>
                    <a:pt x="38" y="16"/>
                  </a:cubicBezTo>
                  <a:cubicBezTo>
                    <a:pt x="40" y="19"/>
                    <a:pt x="42" y="23"/>
                    <a:pt x="42" y="27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54" y="12"/>
                    <a:pt x="42" y="0"/>
                    <a:pt x="27" y="0"/>
                  </a:cubicBezTo>
                  <a:cubicBezTo>
                    <a:pt x="12" y="0"/>
                    <a:pt x="0" y="12"/>
                    <a:pt x="0" y="27"/>
                  </a:cubicBezTo>
                  <a:cubicBezTo>
                    <a:pt x="0" y="42"/>
                    <a:pt x="12" y="54"/>
                    <a:pt x="27" y="54"/>
                  </a:cubicBezTo>
                  <a:cubicBezTo>
                    <a:pt x="42" y="54"/>
                    <a:pt x="54" y="42"/>
                    <a:pt x="54" y="27"/>
                  </a:cubicBezTo>
                  <a:lnTo>
                    <a:pt x="48" y="27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5" name="Freeform 486"/>
            <p:cNvSpPr>
              <a:spLocks/>
            </p:cNvSpPr>
            <p:nvPr userDrawn="1"/>
          </p:nvSpPr>
          <p:spPr bwMode="auto">
            <a:xfrm>
              <a:off x="9640888" y="3425825"/>
              <a:ext cx="112713" cy="19050"/>
            </a:xfrm>
            <a:custGeom>
              <a:avLst/>
              <a:gdLst>
                <a:gd name="T0" fmla="*/ 6 w 71"/>
                <a:gd name="T1" fmla="*/ 12 h 12"/>
                <a:gd name="T2" fmla="*/ 65 w 71"/>
                <a:gd name="T3" fmla="*/ 12 h 12"/>
                <a:gd name="T4" fmla="*/ 71 w 71"/>
                <a:gd name="T5" fmla="*/ 6 h 12"/>
                <a:gd name="T6" fmla="*/ 65 w 71"/>
                <a:gd name="T7" fmla="*/ 0 h 12"/>
                <a:gd name="T8" fmla="*/ 6 w 71"/>
                <a:gd name="T9" fmla="*/ 0 h 12"/>
                <a:gd name="T10" fmla="*/ 0 w 71"/>
                <a:gd name="T11" fmla="*/ 6 h 12"/>
                <a:gd name="T12" fmla="*/ 6 w 71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" h="12">
                  <a:moveTo>
                    <a:pt x="6" y="12"/>
                  </a:moveTo>
                  <a:cubicBezTo>
                    <a:pt x="65" y="12"/>
                    <a:pt x="65" y="12"/>
                    <a:pt x="65" y="12"/>
                  </a:cubicBezTo>
                  <a:cubicBezTo>
                    <a:pt x="69" y="12"/>
                    <a:pt x="71" y="9"/>
                    <a:pt x="71" y="6"/>
                  </a:cubicBezTo>
                  <a:cubicBezTo>
                    <a:pt x="71" y="2"/>
                    <a:pt x="69" y="0"/>
                    <a:pt x="65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6" name="Freeform 487"/>
            <p:cNvSpPr>
              <a:spLocks/>
            </p:cNvSpPr>
            <p:nvPr userDrawn="1"/>
          </p:nvSpPr>
          <p:spPr bwMode="auto">
            <a:xfrm>
              <a:off x="9521826" y="3190875"/>
              <a:ext cx="115888" cy="220663"/>
            </a:xfrm>
            <a:custGeom>
              <a:avLst/>
              <a:gdLst>
                <a:gd name="T0" fmla="*/ 5 w 73"/>
                <a:gd name="T1" fmla="*/ 13 h 139"/>
                <a:gd name="T2" fmla="*/ 30 w 73"/>
                <a:gd name="T3" fmla="*/ 20 h 139"/>
                <a:gd name="T4" fmla="*/ 61 w 73"/>
                <a:gd name="T5" fmla="*/ 113 h 139"/>
                <a:gd name="T6" fmla="*/ 55 w 73"/>
                <a:gd name="T7" fmla="*/ 131 h 139"/>
                <a:gd name="T8" fmla="*/ 59 w 73"/>
                <a:gd name="T9" fmla="*/ 138 h 139"/>
                <a:gd name="T10" fmla="*/ 67 w 73"/>
                <a:gd name="T11" fmla="*/ 134 h 139"/>
                <a:gd name="T12" fmla="*/ 73 w 73"/>
                <a:gd name="T13" fmla="*/ 115 h 139"/>
                <a:gd name="T14" fmla="*/ 73 w 73"/>
                <a:gd name="T15" fmla="*/ 111 h 139"/>
                <a:gd name="T16" fmla="*/ 40 w 73"/>
                <a:gd name="T17" fmla="*/ 13 h 139"/>
                <a:gd name="T18" fmla="*/ 36 w 73"/>
                <a:gd name="T19" fmla="*/ 9 h 139"/>
                <a:gd name="T20" fmla="*/ 8 w 73"/>
                <a:gd name="T21" fmla="*/ 1 h 139"/>
                <a:gd name="T22" fmla="*/ 1 w 73"/>
                <a:gd name="T23" fmla="*/ 5 h 139"/>
                <a:gd name="T24" fmla="*/ 5 w 73"/>
                <a:gd name="T25" fmla="*/ 1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3" h="139">
                  <a:moveTo>
                    <a:pt x="5" y="13"/>
                  </a:moveTo>
                  <a:cubicBezTo>
                    <a:pt x="30" y="20"/>
                    <a:pt x="30" y="20"/>
                    <a:pt x="30" y="20"/>
                  </a:cubicBezTo>
                  <a:cubicBezTo>
                    <a:pt x="61" y="113"/>
                    <a:pt x="61" y="113"/>
                    <a:pt x="61" y="113"/>
                  </a:cubicBezTo>
                  <a:cubicBezTo>
                    <a:pt x="55" y="131"/>
                    <a:pt x="55" y="131"/>
                    <a:pt x="55" y="131"/>
                  </a:cubicBezTo>
                  <a:cubicBezTo>
                    <a:pt x="54" y="134"/>
                    <a:pt x="56" y="137"/>
                    <a:pt x="59" y="138"/>
                  </a:cubicBezTo>
                  <a:cubicBezTo>
                    <a:pt x="62" y="139"/>
                    <a:pt x="66" y="137"/>
                    <a:pt x="67" y="134"/>
                  </a:cubicBezTo>
                  <a:cubicBezTo>
                    <a:pt x="73" y="115"/>
                    <a:pt x="73" y="115"/>
                    <a:pt x="73" y="115"/>
                  </a:cubicBezTo>
                  <a:cubicBezTo>
                    <a:pt x="73" y="113"/>
                    <a:pt x="73" y="112"/>
                    <a:pt x="73" y="111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9" y="11"/>
                    <a:pt x="38" y="10"/>
                    <a:pt x="36" y="9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5" y="0"/>
                    <a:pt x="1" y="2"/>
                    <a:pt x="1" y="5"/>
                  </a:cubicBezTo>
                  <a:cubicBezTo>
                    <a:pt x="0" y="8"/>
                    <a:pt x="1" y="12"/>
                    <a:pt x="5" y="13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7" name="Freeform 488"/>
            <p:cNvSpPr>
              <a:spLocks/>
            </p:cNvSpPr>
            <p:nvPr userDrawn="1"/>
          </p:nvSpPr>
          <p:spPr bwMode="auto">
            <a:xfrm>
              <a:off x="9582151" y="3244850"/>
              <a:ext cx="282575" cy="134938"/>
            </a:xfrm>
            <a:custGeom>
              <a:avLst/>
              <a:gdLst>
                <a:gd name="T0" fmla="*/ 153 w 178"/>
                <a:gd name="T1" fmla="*/ 73 h 85"/>
                <a:gd name="T2" fmla="*/ 147 w 178"/>
                <a:gd name="T3" fmla="*/ 73 h 85"/>
                <a:gd name="T4" fmla="*/ 147 w 178"/>
                <a:gd name="T5" fmla="*/ 73 h 85"/>
                <a:gd name="T6" fmla="*/ 147 w 178"/>
                <a:gd name="T7" fmla="*/ 73 h 85"/>
                <a:gd name="T8" fmla="*/ 146 w 178"/>
                <a:gd name="T9" fmla="*/ 73 h 85"/>
                <a:gd name="T10" fmla="*/ 33 w 178"/>
                <a:gd name="T11" fmla="*/ 73 h 85"/>
                <a:gd name="T12" fmla="*/ 14 w 178"/>
                <a:gd name="T13" fmla="*/ 12 h 85"/>
                <a:gd name="T14" fmla="*/ 164 w 178"/>
                <a:gd name="T15" fmla="*/ 12 h 85"/>
                <a:gd name="T16" fmla="*/ 147 w 178"/>
                <a:gd name="T17" fmla="*/ 71 h 85"/>
                <a:gd name="T18" fmla="*/ 147 w 178"/>
                <a:gd name="T19" fmla="*/ 73 h 85"/>
                <a:gd name="T20" fmla="*/ 153 w 178"/>
                <a:gd name="T21" fmla="*/ 73 h 85"/>
                <a:gd name="T22" fmla="*/ 159 w 178"/>
                <a:gd name="T23" fmla="*/ 74 h 85"/>
                <a:gd name="T24" fmla="*/ 178 w 178"/>
                <a:gd name="T25" fmla="*/ 8 h 85"/>
                <a:gd name="T26" fmla="*/ 177 w 178"/>
                <a:gd name="T27" fmla="*/ 3 h 85"/>
                <a:gd name="T28" fmla="*/ 172 w 178"/>
                <a:gd name="T29" fmla="*/ 0 h 85"/>
                <a:gd name="T30" fmla="*/ 6 w 178"/>
                <a:gd name="T31" fmla="*/ 0 h 85"/>
                <a:gd name="T32" fmla="*/ 1 w 178"/>
                <a:gd name="T33" fmla="*/ 3 h 85"/>
                <a:gd name="T34" fmla="*/ 1 w 178"/>
                <a:gd name="T35" fmla="*/ 8 h 85"/>
                <a:gd name="T36" fmla="*/ 23 w 178"/>
                <a:gd name="T37" fmla="*/ 81 h 85"/>
                <a:gd name="T38" fmla="*/ 29 w 178"/>
                <a:gd name="T39" fmla="*/ 85 h 85"/>
                <a:gd name="T40" fmla="*/ 146 w 178"/>
                <a:gd name="T41" fmla="*/ 85 h 85"/>
                <a:gd name="T42" fmla="*/ 155 w 178"/>
                <a:gd name="T43" fmla="*/ 81 h 85"/>
                <a:gd name="T44" fmla="*/ 159 w 178"/>
                <a:gd name="T45" fmla="*/ 73 h 85"/>
                <a:gd name="T46" fmla="*/ 153 w 178"/>
                <a:gd name="T47" fmla="*/ 73 h 85"/>
                <a:gd name="T48" fmla="*/ 159 w 178"/>
                <a:gd name="T49" fmla="*/ 74 h 85"/>
                <a:gd name="T50" fmla="*/ 153 w 178"/>
                <a:gd name="T51" fmla="*/ 73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78" h="85">
                  <a:moveTo>
                    <a:pt x="153" y="73"/>
                  </a:moveTo>
                  <a:cubicBezTo>
                    <a:pt x="147" y="73"/>
                    <a:pt x="147" y="73"/>
                    <a:pt x="147" y="73"/>
                  </a:cubicBezTo>
                  <a:cubicBezTo>
                    <a:pt x="147" y="73"/>
                    <a:pt x="147" y="73"/>
                    <a:pt x="147" y="73"/>
                  </a:cubicBezTo>
                  <a:cubicBezTo>
                    <a:pt x="147" y="73"/>
                    <a:pt x="147" y="73"/>
                    <a:pt x="147" y="73"/>
                  </a:cubicBezTo>
                  <a:cubicBezTo>
                    <a:pt x="146" y="73"/>
                    <a:pt x="146" y="73"/>
                    <a:pt x="146" y="73"/>
                  </a:cubicBezTo>
                  <a:cubicBezTo>
                    <a:pt x="33" y="73"/>
                    <a:pt x="33" y="73"/>
                    <a:pt x="33" y="73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64" y="12"/>
                    <a:pt x="164" y="12"/>
                    <a:pt x="164" y="12"/>
                  </a:cubicBezTo>
                  <a:cubicBezTo>
                    <a:pt x="147" y="71"/>
                    <a:pt x="147" y="71"/>
                    <a:pt x="147" y="71"/>
                  </a:cubicBezTo>
                  <a:cubicBezTo>
                    <a:pt x="147" y="71"/>
                    <a:pt x="147" y="72"/>
                    <a:pt x="147" y="73"/>
                  </a:cubicBezTo>
                  <a:cubicBezTo>
                    <a:pt x="153" y="73"/>
                    <a:pt x="153" y="73"/>
                    <a:pt x="153" y="73"/>
                  </a:cubicBezTo>
                  <a:cubicBezTo>
                    <a:pt x="159" y="74"/>
                    <a:pt x="159" y="74"/>
                    <a:pt x="159" y="74"/>
                  </a:cubicBezTo>
                  <a:cubicBezTo>
                    <a:pt x="178" y="8"/>
                    <a:pt x="178" y="8"/>
                    <a:pt x="178" y="8"/>
                  </a:cubicBezTo>
                  <a:cubicBezTo>
                    <a:pt x="178" y="6"/>
                    <a:pt x="178" y="4"/>
                    <a:pt x="177" y="3"/>
                  </a:cubicBezTo>
                  <a:cubicBezTo>
                    <a:pt x="176" y="1"/>
                    <a:pt x="174" y="0"/>
                    <a:pt x="172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3" y="1"/>
                    <a:pt x="1" y="3"/>
                  </a:cubicBezTo>
                  <a:cubicBezTo>
                    <a:pt x="0" y="4"/>
                    <a:pt x="0" y="6"/>
                    <a:pt x="1" y="8"/>
                  </a:cubicBezTo>
                  <a:cubicBezTo>
                    <a:pt x="23" y="81"/>
                    <a:pt x="23" y="81"/>
                    <a:pt x="23" y="81"/>
                  </a:cubicBezTo>
                  <a:cubicBezTo>
                    <a:pt x="24" y="83"/>
                    <a:pt x="26" y="85"/>
                    <a:pt x="29" y="85"/>
                  </a:cubicBezTo>
                  <a:cubicBezTo>
                    <a:pt x="146" y="85"/>
                    <a:pt x="146" y="85"/>
                    <a:pt x="146" y="85"/>
                  </a:cubicBezTo>
                  <a:cubicBezTo>
                    <a:pt x="150" y="85"/>
                    <a:pt x="153" y="84"/>
                    <a:pt x="155" y="81"/>
                  </a:cubicBezTo>
                  <a:cubicBezTo>
                    <a:pt x="158" y="79"/>
                    <a:pt x="159" y="76"/>
                    <a:pt x="159" y="73"/>
                  </a:cubicBezTo>
                  <a:cubicBezTo>
                    <a:pt x="153" y="73"/>
                    <a:pt x="153" y="73"/>
                    <a:pt x="153" y="73"/>
                  </a:cubicBezTo>
                  <a:cubicBezTo>
                    <a:pt x="159" y="74"/>
                    <a:pt x="159" y="74"/>
                    <a:pt x="159" y="74"/>
                  </a:cubicBezTo>
                  <a:lnTo>
                    <a:pt x="153" y="7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8" name="Rectangle 489"/>
            <p:cNvSpPr>
              <a:spLocks noChangeArrowheads="1"/>
            </p:cNvSpPr>
            <p:nvPr userDrawn="1"/>
          </p:nvSpPr>
          <p:spPr bwMode="auto">
            <a:xfrm>
              <a:off x="9639301" y="3282950"/>
              <a:ext cx="17145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9" name="Freeform 490"/>
            <p:cNvSpPr>
              <a:spLocks/>
            </p:cNvSpPr>
            <p:nvPr userDrawn="1"/>
          </p:nvSpPr>
          <p:spPr bwMode="auto">
            <a:xfrm>
              <a:off x="9639301" y="3282950"/>
              <a:ext cx="171450" cy="19050"/>
            </a:xfrm>
            <a:custGeom>
              <a:avLst/>
              <a:gdLst>
                <a:gd name="T0" fmla="*/ 0 w 108"/>
                <a:gd name="T1" fmla="*/ 12 h 12"/>
                <a:gd name="T2" fmla="*/ 108 w 108"/>
                <a:gd name="T3" fmla="*/ 12 h 12"/>
                <a:gd name="T4" fmla="*/ 108 w 108"/>
                <a:gd name="T5" fmla="*/ 0 h 12"/>
                <a:gd name="T6" fmla="*/ 0 w 108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12">
                  <a:moveTo>
                    <a:pt x="0" y="12"/>
                  </a:moveTo>
                  <a:lnTo>
                    <a:pt x="108" y="12"/>
                  </a:lnTo>
                  <a:lnTo>
                    <a:pt x="108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0" name="Rectangle 491"/>
            <p:cNvSpPr>
              <a:spLocks noChangeArrowheads="1"/>
            </p:cNvSpPr>
            <p:nvPr userDrawn="1"/>
          </p:nvSpPr>
          <p:spPr bwMode="auto">
            <a:xfrm>
              <a:off x="9650413" y="3321050"/>
              <a:ext cx="14763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1" name="Freeform 492"/>
            <p:cNvSpPr>
              <a:spLocks/>
            </p:cNvSpPr>
            <p:nvPr userDrawn="1"/>
          </p:nvSpPr>
          <p:spPr bwMode="auto">
            <a:xfrm>
              <a:off x="9650413" y="3321050"/>
              <a:ext cx="147638" cy="19050"/>
            </a:xfrm>
            <a:custGeom>
              <a:avLst/>
              <a:gdLst>
                <a:gd name="T0" fmla="*/ 0 w 93"/>
                <a:gd name="T1" fmla="*/ 12 h 12"/>
                <a:gd name="T2" fmla="*/ 93 w 93"/>
                <a:gd name="T3" fmla="*/ 12 h 12"/>
                <a:gd name="T4" fmla="*/ 93 w 93"/>
                <a:gd name="T5" fmla="*/ 0 h 12"/>
                <a:gd name="T6" fmla="*/ 0 w 93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12">
                  <a:moveTo>
                    <a:pt x="0" y="12"/>
                  </a:moveTo>
                  <a:lnTo>
                    <a:pt x="93" y="12"/>
                  </a:lnTo>
                  <a:lnTo>
                    <a:pt x="93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2" name="Freeform 493"/>
            <p:cNvSpPr>
              <a:spLocks/>
            </p:cNvSpPr>
            <p:nvPr userDrawn="1"/>
          </p:nvSpPr>
          <p:spPr bwMode="auto">
            <a:xfrm>
              <a:off x="8869363" y="2687638"/>
              <a:ext cx="769938" cy="315913"/>
            </a:xfrm>
            <a:custGeom>
              <a:avLst/>
              <a:gdLst>
                <a:gd name="T0" fmla="*/ 0 w 485"/>
                <a:gd name="T1" fmla="*/ 9 h 199"/>
                <a:gd name="T2" fmla="*/ 226 w 485"/>
                <a:gd name="T3" fmla="*/ 199 h 199"/>
                <a:gd name="T4" fmla="*/ 233 w 485"/>
                <a:gd name="T5" fmla="*/ 199 h 199"/>
                <a:gd name="T6" fmla="*/ 485 w 485"/>
                <a:gd name="T7" fmla="*/ 12 h 199"/>
                <a:gd name="T8" fmla="*/ 478 w 485"/>
                <a:gd name="T9" fmla="*/ 3 h 199"/>
                <a:gd name="T10" fmla="*/ 230 w 485"/>
                <a:gd name="T11" fmla="*/ 187 h 199"/>
                <a:gd name="T12" fmla="*/ 8 w 485"/>
                <a:gd name="T13" fmla="*/ 0 h 199"/>
                <a:gd name="T14" fmla="*/ 0 w 485"/>
                <a:gd name="T15" fmla="*/ 9 h 199"/>
                <a:gd name="T16" fmla="*/ 0 w 485"/>
                <a:gd name="T17" fmla="*/ 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5" h="199">
                  <a:moveTo>
                    <a:pt x="0" y="9"/>
                  </a:moveTo>
                  <a:lnTo>
                    <a:pt x="226" y="199"/>
                  </a:lnTo>
                  <a:lnTo>
                    <a:pt x="233" y="199"/>
                  </a:lnTo>
                  <a:lnTo>
                    <a:pt x="485" y="12"/>
                  </a:lnTo>
                  <a:lnTo>
                    <a:pt x="478" y="3"/>
                  </a:lnTo>
                  <a:lnTo>
                    <a:pt x="230" y="187"/>
                  </a:lnTo>
                  <a:lnTo>
                    <a:pt x="8" y="0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3" name="Oval 494"/>
            <p:cNvSpPr>
              <a:spLocks noChangeArrowheads="1"/>
            </p:cNvSpPr>
            <p:nvPr userDrawn="1"/>
          </p:nvSpPr>
          <p:spPr bwMode="auto">
            <a:xfrm>
              <a:off x="9532938" y="2613025"/>
              <a:ext cx="196850" cy="1968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4" name="Freeform 495"/>
            <p:cNvSpPr>
              <a:spLocks/>
            </p:cNvSpPr>
            <p:nvPr userDrawn="1"/>
          </p:nvSpPr>
          <p:spPr bwMode="auto">
            <a:xfrm>
              <a:off x="9523413" y="2603500"/>
              <a:ext cx="215900" cy="215900"/>
            </a:xfrm>
            <a:custGeom>
              <a:avLst/>
              <a:gdLst>
                <a:gd name="T0" fmla="*/ 130 w 136"/>
                <a:gd name="T1" fmla="*/ 68 h 136"/>
                <a:gd name="T2" fmla="*/ 124 w 136"/>
                <a:gd name="T3" fmla="*/ 68 h 136"/>
                <a:gd name="T4" fmla="*/ 108 w 136"/>
                <a:gd name="T5" fmla="*/ 107 h 136"/>
                <a:gd name="T6" fmla="*/ 68 w 136"/>
                <a:gd name="T7" fmla="*/ 124 h 136"/>
                <a:gd name="T8" fmla="*/ 28 w 136"/>
                <a:gd name="T9" fmla="*/ 107 h 136"/>
                <a:gd name="T10" fmla="*/ 12 w 136"/>
                <a:gd name="T11" fmla="*/ 68 h 136"/>
                <a:gd name="T12" fmla="*/ 28 w 136"/>
                <a:gd name="T13" fmla="*/ 28 h 136"/>
                <a:gd name="T14" fmla="*/ 68 w 136"/>
                <a:gd name="T15" fmla="*/ 12 h 136"/>
                <a:gd name="T16" fmla="*/ 108 w 136"/>
                <a:gd name="T17" fmla="*/ 28 h 136"/>
                <a:gd name="T18" fmla="*/ 124 w 136"/>
                <a:gd name="T19" fmla="*/ 68 h 136"/>
                <a:gd name="T20" fmla="*/ 130 w 136"/>
                <a:gd name="T21" fmla="*/ 68 h 136"/>
                <a:gd name="T22" fmla="*/ 136 w 136"/>
                <a:gd name="T23" fmla="*/ 68 h 136"/>
                <a:gd name="T24" fmla="*/ 68 w 136"/>
                <a:gd name="T25" fmla="*/ 0 h 136"/>
                <a:gd name="T26" fmla="*/ 0 w 136"/>
                <a:gd name="T27" fmla="*/ 68 h 136"/>
                <a:gd name="T28" fmla="*/ 68 w 136"/>
                <a:gd name="T29" fmla="*/ 136 h 136"/>
                <a:gd name="T30" fmla="*/ 136 w 136"/>
                <a:gd name="T31" fmla="*/ 68 h 136"/>
                <a:gd name="T32" fmla="*/ 130 w 136"/>
                <a:gd name="T33" fmla="*/ 6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6" h="136">
                  <a:moveTo>
                    <a:pt x="130" y="68"/>
                  </a:moveTo>
                  <a:cubicBezTo>
                    <a:pt x="124" y="68"/>
                    <a:pt x="124" y="68"/>
                    <a:pt x="124" y="68"/>
                  </a:cubicBezTo>
                  <a:cubicBezTo>
                    <a:pt x="124" y="83"/>
                    <a:pt x="118" y="97"/>
                    <a:pt x="108" y="107"/>
                  </a:cubicBezTo>
                  <a:cubicBezTo>
                    <a:pt x="97" y="118"/>
                    <a:pt x="83" y="124"/>
                    <a:pt x="68" y="124"/>
                  </a:cubicBezTo>
                  <a:cubicBezTo>
                    <a:pt x="52" y="124"/>
                    <a:pt x="38" y="118"/>
                    <a:pt x="28" y="107"/>
                  </a:cubicBezTo>
                  <a:cubicBezTo>
                    <a:pt x="18" y="97"/>
                    <a:pt x="12" y="83"/>
                    <a:pt x="12" y="68"/>
                  </a:cubicBezTo>
                  <a:cubicBezTo>
                    <a:pt x="12" y="52"/>
                    <a:pt x="18" y="38"/>
                    <a:pt x="28" y="28"/>
                  </a:cubicBezTo>
                  <a:cubicBezTo>
                    <a:pt x="38" y="18"/>
                    <a:pt x="52" y="12"/>
                    <a:pt x="68" y="12"/>
                  </a:cubicBezTo>
                  <a:cubicBezTo>
                    <a:pt x="83" y="12"/>
                    <a:pt x="97" y="18"/>
                    <a:pt x="108" y="28"/>
                  </a:cubicBezTo>
                  <a:cubicBezTo>
                    <a:pt x="118" y="38"/>
                    <a:pt x="124" y="52"/>
                    <a:pt x="124" y="68"/>
                  </a:cubicBezTo>
                  <a:cubicBezTo>
                    <a:pt x="130" y="68"/>
                    <a:pt x="130" y="68"/>
                    <a:pt x="130" y="68"/>
                  </a:cubicBezTo>
                  <a:cubicBezTo>
                    <a:pt x="136" y="68"/>
                    <a:pt x="136" y="68"/>
                    <a:pt x="136" y="68"/>
                  </a:cubicBezTo>
                  <a:cubicBezTo>
                    <a:pt x="136" y="30"/>
                    <a:pt x="106" y="0"/>
                    <a:pt x="68" y="0"/>
                  </a:cubicBezTo>
                  <a:cubicBezTo>
                    <a:pt x="30" y="0"/>
                    <a:pt x="0" y="30"/>
                    <a:pt x="0" y="68"/>
                  </a:cubicBezTo>
                  <a:cubicBezTo>
                    <a:pt x="0" y="105"/>
                    <a:pt x="30" y="136"/>
                    <a:pt x="68" y="136"/>
                  </a:cubicBezTo>
                  <a:cubicBezTo>
                    <a:pt x="106" y="136"/>
                    <a:pt x="136" y="105"/>
                    <a:pt x="136" y="68"/>
                  </a:cubicBezTo>
                  <a:lnTo>
                    <a:pt x="130" y="6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5" name="Oval 496"/>
            <p:cNvSpPr>
              <a:spLocks noChangeArrowheads="1"/>
            </p:cNvSpPr>
            <p:nvPr userDrawn="1"/>
          </p:nvSpPr>
          <p:spPr bwMode="auto">
            <a:xfrm>
              <a:off x="9210676" y="2641600"/>
              <a:ext cx="93663" cy="9207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6" name="Freeform 497"/>
            <p:cNvSpPr>
              <a:spLocks/>
            </p:cNvSpPr>
            <p:nvPr userDrawn="1"/>
          </p:nvSpPr>
          <p:spPr bwMode="auto">
            <a:xfrm>
              <a:off x="9201151" y="2632075"/>
              <a:ext cx="112713" cy="111125"/>
            </a:xfrm>
            <a:custGeom>
              <a:avLst/>
              <a:gdLst>
                <a:gd name="T0" fmla="*/ 65 w 71"/>
                <a:gd name="T1" fmla="*/ 35 h 70"/>
                <a:gd name="T2" fmla="*/ 59 w 71"/>
                <a:gd name="T3" fmla="*/ 35 h 70"/>
                <a:gd name="T4" fmla="*/ 52 w 71"/>
                <a:gd name="T5" fmla="*/ 52 h 70"/>
                <a:gd name="T6" fmla="*/ 36 w 71"/>
                <a:gd name="T7" fmla="*/ 58 h 70"/>
                <a:gd name="T8" fmla="*/ 19 w 71"/>
                <a:gd name="T9" fmla="*/ 52 h 70"/>
                <a:gd name="T10" fmla="*/ 12 w 71"/>
                <a:gd name="T11" fmla="*/ 35 h 70"/>
                <a:gd name="T12" fmla="*/ 19 w 71"/>
                <a:gd name="T13" fmla="*/ 18 h 70"/>
                <a:gd name="T14" fmla="*/ 36 w 71"/>
                <a:gd name="T15" fmla="*/ 12 h 70"/>
                <a:gd name="T16" fmla="*/ 52 w 71"/>
                <a:gd name="T17" fmla="*/ 18 h 70"/>
                <a:gd name="T18" fmla="*/ 59 w 71"/>
                <a:gd name="T19" fmla="*/ 35 h 70"/>
                <a:gd name="T20" fmla="*/ 65 w 71"/>
                <a:gd name="T21" fmla="*/ 35 h 70"/>
                <a:gd name="T22" fmla="*/ 71 w 71"/>
                <a:gd name="T23" fmla="*/ 35 h 70"/>
                <a:gd name="T24" fmla="*/ 36 w 71"/>
                <a:gd name="T25" fmla="*/ 0 h 70"/>
                <a:gd name="T26" fmla="*/ 0 w 71"/>
                <a:gd name="T27" fmla="*/ 35 h 70"/>
                <a:gd name="T28" fmla="*/ 36 w 71"/>
                <a:gd name="T29" fmla="*/ 70 h 70"/>
                <a:gd name="T30" fmla="*/ 71 w 71"/>
                <a:gd name="T31" fmla="*/ 35 h 70"/>
                <a:gd name="T32" fmla="*/ 65 w 71"/>
                <a:gd name="T33" fmla="*/ 3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1" h="70">
                  <a:moveTo>
                    <a:pt x="65" y="35"/>
                  </a:moveTo>
                  <a:cubicBezTo>
                    <a:pt x="59" y="35"/>
                    <a:pt x="59" y="35"/>
                    <a:pt x="59" y="35"/>
                  </a:cubicBezTo>
                  <a:cubicBezTo>
                    <a:pt x="59" y="41"/>
                    <a:pt x="57" y="47"/>
                    <a:pt x="52" y="52"/>
                  </a:cubicBezTo>
                  <a:cubicBezTo>
                    <a:pt x="48" y="56"/>
                    <a:pt x="42" y="58"/>
                    <a:pt x="36" y="58"/>
                  </a:cubicBezTo>
                  <a:cubicBezTo>
                    <a:pt x="29" y="58"/>
                    <a:pt x="23" y="56"/>
                    <a:pt x="19" y="52"/>
                  </a:cubicBezTo>
                  <a:cubicBezTo>
                    <a:pt x="15" y="47"/>
                    <a:pt x="12" y="41"/>
                    <a:pt x="12" y="35"/>
                  </a:cubicBezTo>
                  <a:cubicBezTo>
                    <a:pt x="12" y="28"/>
                    <a:pt x="15" y="23"/>
                    <a:pt x="19" y="18"/>
                  </a:cubicBezTo>
                  <a:cubicBezTo>
                    <a:pt x="23" y="14"/>
                    <a:pt x="29" y="12"/>
                    <a:pt x="36" y="12"/>
                  </a:cubicBezTo>
                  <a:cubicBezTo>
                    <a:pt x="42" y="12"/>
                    <a:pt x="48" y="14"/>
                    <a:pt x="52" y="18"/>
                  </a:cubicBezTo>
                  <a:cubicBezTo>
                    <a:pt x="57" y="23"/>
                    <a:pt x="59" y="28"/>
                    <a:pt x="59" y="35"/>
                  </a:cubicBezTo>
                  <a:cubicBezTo>
                    <a:pt x="65" y="35"/>
                    <a:pt x="65" y="35"/>
                    <a:pt x="65" y="35"/>
                  </a:cubicBezTo>
                  <a:cubicBezTo>
                    <a:pt x="71" y="35"/>
                    <a:pt x="71" y="35"/>
                    <a:pt x="71" y="35"/>
                  </a:cubicBezTo>
                  <a:cubicBezTo>
                    <a:pt x="71" y="15"/>
                    <a:pt x="55" y="0"/>
                    <a:pt x="36" y="0"/>
                  </a:cubicBezTo>
                  <a:cubicBezTo>
                    <a:pt x="16" y="0"/>
                    <a:pt x="0" y="15"/>
                    <a:pt x="0" y="35"/>
                  </a:cubicBezTo>
                  <a:cubicBezTo>
                    <a:pt x="0" y="55"/>
                    <a:pt x="16" y="70"/>
                    <a:pt x="36" y="70"/>
                  </a:cubicBezTo>
                  <a:cubicBezTo>
                    <a:pt x="55" y="70"/>
                    <a:pt x="71" y="55"/>
                    <a:pt x="71" y="35"/>
                  </a:cubicBezTo>
                  <a:lnTo>
                    <a:pt x="65" y="35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7" name="Oval 498"/>
            <p:cNvSpPr>
              <a:spLocks noChangeArrowheads="1"/>
            </p:cNvSpPr>
            <p:nvPr userDrawn="1"/>
          </p:nvSpPr>
          <p:spPr bwMode="auto">
            <a:xfrm>
              <a:off x="8836026" y="3154363"/>
              <a:ext cx="93663" cy="9366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8" name="Freeform 499"/>
            <p:cNvSpPr>
              <a:spLocks/>
            </p:cNvSpPr>
            <p:nvPr userDrawn="1"/>
          </p:nvSpPr>
          <p:spPr bwMode="auto">
            <a:xfrm>
              <a:off x="8826501" y="3144838"/>
              <a:ext cx="112713" cy="112713"/>
            </a:xfrm>
            <a:custGeom>
              <a:avLst/>
              <a:gdLst>
                <a:gd name="T0" fmla="*/ 65 w 71"/>
                <a:gd name="T1" fmla="*/ 36 h 71"/>
                <a:gd name="T2" fmla="*/ 59 w 71"/>
                <a:gd name="T3" fmla="*/ 36 h 71"/>
                <a:gd name="T4" fmla="*/ 52 w 71"/>
                <a:gd name="T5" fmla="*/ 52 h 71"/>
                <a:gd name="T6" fmla="*/ 36 w 71"/>
                <a:gd name="T7" fmla="*/ 59 h 71"/>
                <a:gd name="T8" fmla="*/ 19 w 71"/>
                <a:gd name="T9" fmla="*/ 52 h 71"/>
                <a:gd name="T10" fmla="*/ 12 w 71"/>
                <a:gd name="T11" fmla="*/ 36 h 71"/>
                <a:gd name="T12" fmla="*/ 19 w 71"/>
                <a:gd name="T13" fmla="*/ 19 h 71"/>
                <a:gd name="T14" fmla="*/ 36 w 71"/>
                <a:gd name="T15" fmla="*/ 12 h 71"/>
                <a:gd name="T16" fmla="*/ 52 w 71"/>
                <a:gd name="T17" fmla="*/ 19 h 71"/>
                <a:gd name="T18" fmla="*/ 59 w 71"/>
                <a:gd name="T19" fmla="*/ 36 h 71"/>
                <a:gd name="T20" fmla="*/ 65 w 71"/>
                <a:gd name="T21" fmla="*/ 36 h 71"/>
                <a:gd name="T22" fmla="*/ 71 w 71"/>
                <a:gd name="T23" fmla="*/ 36 h 71"/>
                <a:gd name="T24" fmla="*/ 36 w 71"/>
                <a:gd name="T25" fmla="*/ 0 h 71"/>
                <a:gd name="T26" fmla="*/ 0 w 71"/>
                <a:gd name="T27" fmla="*/ 36 h 71"/>
                <a:gd name="T28" fmla="*/ 36 w 71"/>
                <a:gd name="T29" fmla="*/ 71 h 71"/>
                <a:gd name="T30" fmla="*/ 71 w 71"/>
                <a:gd name="T31" fmla="*/ 36 h 71"/>
                <a:gd name="T32" fmla="*/ 65 w 71"/>
                <a:gd name="T33" fmla="*/ 36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1" h="71">
                  <a:moveTo>
                    <a:pt x="65" y="36"/>
                  </a:moveTo>
                  <a:cubicBezTo>
                    <a:pt x="59" y="36"/>
                    <a:pt x="59" y="36"/>
                    <a:pt x="59" y="36"/>
                  </a:cubicBezTo>
                  <a:cubicBezTo>
                    <a:pt x="59" y="42"/>
                    <a:pt x="56" y="48"/>
                    <a:pt x="52" y="52"/>
                  </a:cubicBezTo>
                  <a:cubicBezTo>
                    <a:pt x="48" y="56"/>
                    <a:pt x="42" y="59"/>
                    <a:pt x="36" y="59"/>
                  </a:cubicBezTo>
                  <a:cubicBezTo>
                    <a:pt x="29" y="59"/>
                    <a:pt x="23" y="56"/>
                    <a:pt x="19" y="52"/>
                  </a:cubicBezTo>
                  <a:cubicBezTo>
                    <a:pt x="15" y="48"/>
                    <a:pt x="12" y="42"/>
                    <a:pt x="12" y="36"/>
                  </a:cubicBezTo>
                  <a:cubicBezTo>
                    <a:pt x="12" y="29"/>
                    <a:pt x="15" y="23"/>
                    <a:pt x="19" y="19"/>
                  </a:cubicBezTo>
                  <a:cubicBezTo>
                    <a:pt x="23" y="15"/>
                    <a:pt x="29" y="12"/>
                    <a:pt x="36" y="12"/>
                  </a:cubicBezTo>
                  <a:cubicBezTo>
                    <a:pt x="42" y="12"/>
                    <a:pt x="48" y="15"/>
                    <a:pt x="52" y="19"/>
                  </a:cubicBezTo>
                  <a:cubicBezTo>
                    <a:pt x="56" y="23"/>
                    <a:pt x="59" y="29"/>
                    <a:pt x="59" y="36"/>
                  </a:cubicBezTo>
                  <a:cubicBezTo>
                    <a:pt x="65" y="36"/>
                    <a:pt x="65" y="36"/>
                    <a:pt x="65" y="36"/>
                  </a:cubicBezTo>
                  <a:cubicBezTo>
                    <a:pt x="71" y="36"/>
                    <a:pt x="71" y="36"/>
                    <a:pt x="71" y="36"/>
                  </a:cubicBezTo>
                  <a:cubicBezTo>
                    <a:pt x="71" y="16"/>
                    <a:pt x="55" y="0"/>
                    <a:pt x="36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55"/>
                    <a:pt x="16" y="71"/>
                    <a:pt x="36" y="71"/>
                  </a:cubicBezTo>
                  <a:cubicBezTo>
                    <a:pt x="55" y="71"/>
                    <a:pt x="71" y="55"/>
                    <a:pt x="71" y="36"/>
                  </a:cubicBezTo>
                  <a:lnTo>
                    <a:pt x="65" y="36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9" name="Rectangle 500"/>
            <p:cNvSpPr>
              <a:spLocks noChangeArrowheads="1"/>
            </p:cNvSpPr>
            <p:nvPr userDrawn="1"/>
          </p:nvSpPr>
          <p:spPr bwMode="auto">
            <a:xfrm>
              <a:off x="9621838" y="2665413"/>
              <a:ext cx="19050" cy="92075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0" name="Freeform 501"/>
            <p:cNvSpPr>
              <a:spLocks/>
            </p:cNvSpPr>
            <p:nvPr userDrawn="1"/>
          </p:nvSpPr>
          <p:spPr bwMode="auto">
            <a:xfrm>
              <a:off x="9621838" y="2665413"/>
              <a:ext cx="19050" cy="92075"/>
            </a:xfrm>
            <a:custGeom>
              <a:avLst/>
              <a:gdLst>
                <a:gd name="T0" fmla="*/ 0 w 12"/>
                <a:gd name="T1" fmla="*/ 0 h 58"/>
                <a:gd name="T2" fmla="*/ 0 w 12"/>
                <a:gd name="T3" fmla="*/ 58 h 58"/>
                <a:gd name="T4" fmla="*/ 12 w 12"/>
                <a:gd name="T5" fmla="*/ 58 h 58"/>
                <a:gd name="T6" fmla="*/ 12 w 12"/>
                <a:gd name="T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58">
                  <a:moveTo>
                    <a:pt x="0" y="0"/>
                  </a:moveTo>
                  <a:lnTo>
                    <a:pt x="0" y="58"/>
                  </a:lnTo>
                  <a:lnTo>
                    <a:pt x="12" y="58"/>
                  </a:lnTo>
                  <a:lnTo>
                    <a:pt x="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1" name="Rectangle 502"/>
            <p:cNvSpPr>
              <a:spLocks noChangeArrowheads="1"/>
            </p:cNvSpPr>
            <p:nvPr userDrawn="1"/>
          </p:nvSpPr>
          <p:spPr bwMode="auto">
            <a:xfrm>
              <a:off x="9585326" y="2701925"/>
              <a:ext cx="9207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2" name="Freeform 503"/>
            <p:cNvSpPr>
              <a:spLocks/>
            </p:cNvSpPr>
            <p:nvPr userDrawn="1"/>
          </p:nvSpPr>
          <p:spPr bwMode="auto">
            <a:xfrm>
              <a:off x="9585326" y="2701925"/>
              <a:ext cx="92075" cy="19050"/>
            </a:xfrm>
            <a:custGeom>
              <a:avLst/>
              <a:gdLst>
                <a:gd name="T0" fmla="*/ 58 w 58"/>
                <a:gd name="T1" fmla="*/ 0 h 12"/>
                <a:gd name="T2" fmla="*/ 0 w 58"/>
                <a:gd name="T3" fmla="*/ 0 h 12"/>
                <a:gd name="T4" fmla="*/ 0 w 58"/>
                <a:gd name="T5" fmla="*/ 12 h 12"/>
                <a:gd name="T6" fmla="*/ 58 w 58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" h="12">
                  <a:moveTo>
                    <a:pt x="58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58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3" name="Oval 504"/>
            <p:cNvSpPr>
              <a:spLocks noChangeArrowheads="1"/>
            </p:cNvSpPr>
            <p:nvPr userDrawn="1"/>
          </p:nvSpPr>
          <p:spPr bwMode="auto">
            <a:xfrm>
              <a:off x="8777288" y="2597150"/>
              <a:ext cx="196850" cy="1968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4" name="Freeform 505"/>
            <p:cNvSpPr>
              <a:spLocks/>
            </p:cNvSpPr>
            <p:nvPr userDrawn="1"/>
          </p:nvSpPr>
          <p:spPr bwMode="auto">
            <a:xfrm>
              <a:off x="8767763" y="2587625"/>
              <a:ext cx="215900" cy="215900"/>
            </a:xfrm>
            <a:custGeom>
              <a:avLst/>
              <a:gdLst>
                <a:gd name="T0" fmla="*/ 130 w 136"/>
                <a:gd name="T1" fmla="*/ 68 h 136"/>
                <a:gd name="T2" fmla="*/ 124 w 136"/>
                <a:gd name="T3" fmla="*/ 68 h 136"/>
                <a:gd name="T4" fmla="*/ 108 w 136"/>
                <a:gd name="T5" fmla="*/ 108 h 136"/>
                <a:gd name="T6" fmla="*/ 68 w 136"/>
                <a:gd name="T7" fmla="*/ 124 h 136"/>
                <a:gd name="T8" fmla="*/ 28 w 136"/>
                <a:gd name="T9" fmla="*/ 108 h 136"/>
                <a:gd name="T10" fmla="*/ 12 w 136"/>
                <a:gd name="T11" fmla="*/ 68 h 136"/>
                <a:gd name="T12" fmla="*/ 28 w 136"/>
                <a:gd name="T13" fmla="*/ 28 h 136"/>
                <a:gd name="T14" fmla="*/ 68 w 136"/>
                <a:gd name="T15" fmla="*/ 12 h 136"/>
                <a:gd name="T16" fmla="*/ 108 w 136"/>
                <a:gd name="T17" fmla="*/ 28 h 136"/>
                <a:gd name="T18" fmla="*/ 124 w 136"/>
                <a:gd name="T19" fmla="*/ 68 h 136"/>
                <a:gd name="T20" fmla="*/ 130 w 136"/>
                <a:gd name="T21" fmla="*/ 68 h 136"/>
                <a:gd name="T22" fmla="*/ 136 w 136"/>
                <a:gd name="T23" fmla="*/ 68 h 136"/>
                <a:gd name="T24" fmla="*/ 68 w 136"/>
                <a:gd name="T25" fmla="*/ 0 h 136"/>
                <a:gd name="T26" fmla="*/ 0 w 136"/>
                <a:gd name="T27" fmla="*/ 68 h 136"/>
                <a:gd name="T28" fmla="*/ 68 w 136"/>
                <a:gd name="T29" fmla="*/ 136 h 136"/>
                <a:gd name="T30" fmla="*/ 136 w 136"/>
                <a:gd name="T31" fmla="*/ 68 h 136"/>
                <a:gd name="T32" fmla="*/ 130 w 136"/>
                <a:gd name="T33" fmla="*/ 6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6" h="136">
                  <a:moveTo>
                    <a:pt x="130" y="68"/>
                  </a:moveTo>
                  <a:cubicBezTo>
                    <a:pt x="124" y="68"/>
                    <a:pt x="124" y="68"/>
                    <a:pt x="124" y="68"/>
                  </a:cubicBezTo>
                  <a:cubicBezTo>
                    <a:pt x="124" y="83"/>
                    <a:pt x="118" y="97"/>
                    <a:pt x="108" y="108"/>
                  </a:cubicBezTo>
                  <a:cubicBezTo>
                    <a:pt x="98" y="118"/>
                    <a:pt x="84" y="124"/>
                    <a:pt x="68" y="124"/>
                  </a:cubicBezTo>
                  <a:cubicBezTo>
                    <a:pt x="53" y="124"/>
                    <a:pt x="39" y="118"/>
                    <a:pt x="28" y="108"/>
                  </a:cubicBezTo>
                  <a:cubicBezTo>
                    <a:pt x="18" y="97"/>
                    <a:pt x="12" y="83"/>
                    <a:pt x="12" y="68"/>
                  </a:cubicBezTo>
                  <a:cubicBezTo>
                    <a:pt x="12" y="52"/>
                    <a:pt x="18" y="38"/>
                    <a:pt x="28" y="28"/>
                  </a:cubicBezTo>
                  <a:cubicBezTo>
                    <a:pt x="39" y="18"/>
                    <a:pt x="53" y="12"/>
                    <a:pt x="68" y="12"/>
                  </a:cubicBezTo>
                  <a:cubicBezTo>
                    <a:pt x="84" y="12"/>
                    <a:pt x="98" y="18"/>
                    <a:pt x="108" y="28"/>
                  </a:cubicBezTo>
                  <a:cubicBezTo>
                    <a:pt x="118" y="38"/>
                    <a:pt x="124" y="52"/>
                    <a:pt x="124" y="68"/>
                  </a:cubicBezTo>
                  <a:cubicBezTo>
                    <a:pt x="130" y="68"/>
                    <a:pt x="130" y="68"/>
                    <a:pt x="130" y="68"/>
                  </a:cubicBezTo>
                  <a:cubicBezTo>
                    <a:pt x="136" y="68"/>
                    <a:pt x="136" y="68"/>
                    <a:pt x="136" y="68"/>
                  </a:cubicBezTo>
                  <a:cubicBezTo>
                    <a:pt x="136" y="30"/>
                    <a:pt x="106" y="0"/>
                    <a:pt x="68" y="0"/>
                  </a:cubicBezTo>
                  <a:cubicBezTo>
                    <a:pt x="30" y="0"/>
                    <a:pt x="0" y="30"/>
                    <a:pt x="0" y="68"/>
                  </a:cubicBezTo>
                  <a:cubicBezTo>
                    <a:pt x="0" y="105"/>
                    <a:pt x="30" y="136"/>
                    <a:pt x="68" y="136"/>
                  </a:cubicBezTo>
                  <a:cubicBezTo>
                    <a:pt x="106" y="136"/>
                    <a:pt x="136" y="105"/>
                    <a:pt x="136" y="68"/>
                  </a:cubicBezTo>
                  <a:lnTo>
                    <a:pt x="130" y="6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5" name="Rectangle 506"/>
            <p:cNvSpPr>
              <a:spLocks noChangeArrowheads="1"/>
            </p:cNvSpPr>
            <p:nvPr userDrawn="1"/>
          </p:nvSpPr>
          <p:spPr bwMode="auto">
            <a:xfrm>
              <a:off x="8866188" y="2649538"/>
              <a:ext cx="19050" cy="92075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6" name="Freeform 507"/>
            <p:cNvSpPr>
              <a:spLocks/>
            </p:cNvSpPr>
            <p:nvPr userDrawn="1"/>
          </p:nvSpPr>
          <p:spPr bwMode="auto">
            <a:xfrm>
              <a:off x="8866188" y="2649538"/>
              <a:ext cx="19050" cy="92075"/>
            </a:xfrm>
            <a:custGeom>
              <a:avLst/>
              <a:gdLst>
                <a:gd name="T0" fmla="*/ 0 w 12"/>
                <a:gd name="T1" fmla="*/ 0 h 58"/>
                <a:gd name="T2" fmla="*/ 0 w 12"/>
                <a:gd name="T3" fmla="*/ 58 h 58"/>
                <a:gd name="T4" fmla="*/ 12 w 12"/>
                <a:gd name="T5" fmla="*/ 58 h 58"/>
                <a:gd name="T6" fmla="*/ 12 w 12"/>
                <a:gd name="T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58">
                  <a:moveTo>
                    <a:pt x="0" y="0"/>
                  </a:moveTo>
                  <a:lnTo>
                    <a:pt x="0" y="58"/>
                  </a:lnTo>
                  <a:lnTo>
                    <a:pt x="12" y="58"/>
                  </a:lnTo>
                  <a:lnTo>
                    <a:pt x="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7" name="Rectangle 508"/>
            <p:cNvSpPr>
              <a:spLocks noChangeArrowheads="1"/>
            </p:cNvSpPr>
            <p:nvPr userDrawn="1"/>
          </p:nvSpPr>
          <p:spPr bwMode="auto">
            <a:xfrm>
              <a:off x="8829676" y="2686050"/>
              <a:ext cx="9207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8" name="Freeform 509"/>
            <p:cNvSpPr>
              <a:spLocks/>
            </p:cNvSpPr>
            <p:nvPr userDrawn="1"/>
          </p:nvSpPr>
          <p:spPr bwMode="auto">
            <a:xfrm>
              <a:off x="8829676" y="2686050"/>
              <a:ext cx="92075" cy="19050"/>
            </a:xfrm>
            <a:custGeom>
              <a:avLst/>
              <a:gdLst>
                <a:gd name="T0" fmla="*/ 58 w 58"/>
                <a:gd name="T1" fmla="*/ 0 h 12"/>
                <a:gd name="T2" fmla="*/ 0 w 58"/>
                <a:gd name="T3" fmla="*/ 0 h 12"/>
                <a:gd name="T4" fmla="*/ 0 w 58"/>
                <a:gd name="T5" fmla="*/ 12 h 12"/>
                <a:gd name="T6" fmla="*/ 58 w 58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" h="12">
                  <a:moveTo>
                    <a:pt x="58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58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9" name="Freeform 510"/>
            <p:cNvSpPr>
              <a:spLocks/>
            </p:cNvSpPr>
            <p:nvPr userDrawn="1"/>
          </p:nvSpPr>
          <p:spPr bwMode="auto">
            <a:xfrm>
              <a:off x="7716838" y="2341563"/>
              <a:ext cx="782638" cy="479425"/>
            </a:xfrm>
            <a:custGeom>
              <a:avLst/>
              <a:gdLst>
                <a:gd name="T0" fmla="*/ 86 w 493"/>
                <a:gd name="T1" fmla="*/ 302 h 302"/>
                <a:gd name="T2" fmla="*/ 0 w 493"/>
                <a:gd name="T3" fmla="*/ 216 h 302"/>
                <a:gd name="T4" fmla="*/ 70 w 493"/>
                <a:gd name="T5" fmla="*/ 131 h 302"/>
                <a:gd name="T6" fmla="*/ 207 w 493"/>
                <a:gd name="T7" fmla="*/ 0 h 302"/>
                <a:gd name="T8" fmla="*/ 341 w 493"/>
                <a:gd name="T9" fmla="*/ 110 h 302"/>
                <a:gd name="T10" fmla="*/ 359 w 493"/>
                <a:gd name="T11" fmla="*/ 108 h 302"/>
                <a:gd name="T12" fmla="*/ 454 w 493"/>
                <a:gd name="T13" fmla="*/ 204 h 302"/>
                <a:gd name="T14" fmla="*/ 454 w 493"/>
                <a:gd name="T15" fmla="*/ 207 h 302"/>
                <a:gd name="T16" fmla="*/ 493 w 493"/>
                <a:gd name="T17" fmla="*/ 254 h 302"/>
                <a:gd name="T18" fmla="*/ 448 w 493"/>
                <a:gd name="T19" fmla="*/ 302 h 302"/>
                <a:gd name="T20" fmla="*/ 448 w 493"/>
                <a:gd name="T21" fmla="*/ 302 h 302"/>
                <a:gd name="T22" fmla="*/ 86 w 493"/>
                <a:gd name="T23" fmla="*/ 302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3" h="302">
                  <a:moveTo>
                    <a:pt x="86" y="302"/>
                  </a:moveTo>
                  <a:cubicBezTo>
                    <a:pt x="39" y="302"/>
                    <a:pt x="0" y="263"/>
                    <a:pt x="0" y="216"/>
                  </a:cubicBezTo>
                  <a:cubicBezTo>
                    <a:pt x="0" y="174"/>
                    <a:pt x="30" y="139"/>
                    <a:pt x="70" y="131"/>
                  </a:cubicBezTo>
                  <a:cubicBezTo>
                    <a:pt x="73" y="58"/>
                    <a:pt x="133" y="0"/>
                    <a:pt x="207" y="0"/>
                  </a:cubicBezTo>
                  <a:cubicBezTo>
                    <a:pt x="272" y="0"/>
                    <a:pt x="328" y="46"/>
                    <a:pt x="341" y="110"/>
                  </a:cubicBezTo>
                  <a:cubicBezTo>
                    <a:pt x="347" y="109"/>
                    <a:pt x="353" y="108"/>
                    <a:pt x="359" y="108"/>
                  </a:cubicBezTo>
                  <a:cubicBezTo>
                    <a:pt x="411" y="108"/>
                    <a:pt x="454" y="151"/>
                    <a:pt x="454" y="204"/>
                  </a:cubicBezTo>
                  <a:cubicBezTo>
                    <a:pt x="454" y="205"/>
                    <a:pt x="454" y="206"/>
                    <a:pt x="454" y="207"/>
                  </a:cubicBezTo>
                  <a:cubicBezTo>
                    <a:pt x="476" y="212"/>
                    <a:pt x="493" y="231"/>
                    <a:pt x="493" y="254"/>
                  </a:cubicBezTo>
                  <a:cubicBezTo>
                    <a:pt x="493" y="280"/>
                    <a:pt x="473" y="301"/>
                    <a:pt x="448" y="302"/>
                  </a:cubicBezTo>
                  <a:cubicBezTo>
                    <a:pt x="448" y="302"/>
                    <a:pt x="448" y="302"/>
                    <a:pt x="448" y="302"/>
                  </a:cubicBezTo>
                  <a:lnTo>
                    <a:pt x="86" y="302"/>
                  </a:lnTo>
                  <a:close/>
                </a:path>
              </a:pathLst>
            </a:cu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0" name="Freeform 511"/>
            <p:cNvSpPr>
              <a:spLocks noEditPoints="1"/>
            </p:cNvSpPr>
            <p:nvPr userDrawn="1"/>
          </p:nvSpPr>
          <p:spPr bwMode="auto">
            <a:xfrm>
              <a:off x="7705726" y="2328863"/>
              <a:ext cx="804863" cy="503238"/>
            </a:xfrm>
            <a:custGeom>
              <a:avLst/>
              <a:gdLst>
                <a:gd name="T0" fmla="*/ 214 w 507"/>
                <a:gd name="T1" fmla="*/ 15 h 317"/>
                <a:gd name="T2" fmla="*/ 342 w 507"/>
                <a:gd name="T3" fmla="*/ 127 h 317"/>
                <a:gd name="T4" fmla="*/ 366 w 507"/>
                <a:gd name="T5" fmla="*/ 123 h 317"/>
                <a:gd name="T6" fmla="*/ 454 w 507"/>
                <a:gd name="T7" fmla="*/ 212 h 317"/>
                <a:gd name="T8" fmla="*/ 453 w 507"/>
                <a:gd name="T9" fmla="*/ 222 h 317"/>
                <a:gd name="T10" fmla="*/ 492 w 507"/>
                <a:gd name="T11" fmla="*/ 262 h 317"/>
                <a:gd name="T12" fmla="*/ 452 w 507"/>
                <a:gd name="T13" fmla="*/ 303 h 317"/>
                <a:gd name="T14" fmla="*/ 449 w 507"/>
                <a:gd name="T15" fmla="*/ 302 h 317"/>
                <a:gd name="T16" fmla="*/ 449 w 507"/>
                <a:gd name="T17" fmla="*/ 303 h 317"/>
                <a:gd name="T18" fmla="*/ 377 w 507"/>
                <a:gd name="T19" fmla="*/ 303 h 317"/>
                <a:gd name="T20" fmla="*/ 265 w 507"/>
                <a:gd name="T21" fmla="*/ 303 h 317"/>
                <a:gd name="T22" fmla="*/ 93 w 507"/>
                <a:gd name="T23" fmla="*/ 303 h 317"/>
                <a:gd name="T24" fmla="*/ 14 w 507"/>
                <a:gd name="T25" fmla="*/ 224 h 317"/>
                <a:gd name="T26" fmla="*/ 84 w 507"/>
                <a:gd name="T27" fmla="*/ 145 h 317"/>
                <a:gd name="T28" fmla="*/ 84 w 507"/>
                <a:gd name="T29" fmla="*/ 144 h 317"/>
                <a:gd name="T30" fmla="*/ 214 w 507"/>
                <a:gd name="T31" fmla="*/ 15 h 317"/>
                <a:gd name="T32" fmla="*/ 214 w 507"/>
                <a:gd name="T33" fmla="*/ 0 h 317"/>
                <a:gd name="T34" fmla="*/ 70 w 507"/>
                <a:gd name="T35" fmla="*/ 133 h 317"/>
                <a:gd name="T36" fmla="*/ 0 w 507"/>
                <a:gd name="T37" fmla="*/ 224 h 317"/>
                <a:gd name="T38" fmla="*/ 93 w 507"/>
                <a:gd name="T39" fmla="*/ 317 h 317"/>
                <a:gd name="T40" fmla="*/ 265 w 507"/>
                <a:gd name="T41" fmla="*/ 317 h 317"/>
                <a:gd name="T42" fmla="*/ 377 w 507"/>
                <a:gd name="T43" fmla="*/ 317 h 317"/>
                <a:gd name="T44" fmla="*/ 449 w 507"/>
                <a:gd name="T45" fmla="*/ 317 h 317"/>
                <a:gd name="T46" fmla="*/ 461 w 507"/>
                <a:gd name="T47" fmla="*/ 317 h 317"/>
                <a:gd name="T48" fmla="*/ 461 w 507"/>
                <a:gd name="T49" fmla="*/ 317 h 317"/>
                <a:gd name="T50" fmla="*/ 507 w 507"/>
                <a:gd name="T51" fmla="*/ 262 h 317"/>
                <a:gd name="T52" fmla="*/ 469 w 507"/>
                <a:gd name="T53" fmla="*/ 210 h 317"/>
                <a:gd name="T54" fmla="*/ 366 w 507"/>
                <a:gd name="T55" fmla="*/ 109 h 317"/>
                <a:gd name="T56" fmla="*/ 354 w 507"/>
                <a:gd name="T57" fmla="*/ 109 h 317"/>
                <a:gd name="T58" fmla="*/ 214 w 507"/>
                <a:gd name="T5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07" h="317">
                  <a:moveTo>
                    <a:pt x="214" y="15"/>
                  </a:moveTo>
                  <a:cubicBezTo>
                    <a:pt x="279" y="15"/>
                    <a:pt x="333" y="64"/>
                    <a:pt x="342" y="127"/>
                  </a:cubicBezTo>
                  <a:cubicBezTo>
                    <a:pt x="350" y="125"/>
                    <a:pt x="358" y="123"/>
                    <a:pt x="366" y="123"/>
                  </a:cubicBezTo>
                  <a:cubicBezTo>
                    <a:pt x="414" y="123"/>
                    <a:pt x="454" y="163"/>
                    <a:pt x="454" y="212"/>
                  </a:cubicBezTo>
                  <a:cubicBezTo>
                    <a:pt x="454" y="215"/>
                    <a:pt x="454" y="219"/>
                    <a:pt x="453" y="222"/>
                  </a:cubicBezTo>
                  <a:cubicBezTo>
                    <a:pt x="475" y="223"/>
                    <a:pt x="492" y="240"/>
                    <a:pt x="492" y="262"/>
                  </a:cubicBezTo>
                  <a:cubicBezTo>
                    <a:pt x="492" y="285"/>
                    <a:pt x="474" y="303"/>
                    <a:pt x="452" y="303"/>
                  </a:cubicBezTo>
                  <a:cubicBezTo>
                    <a:pt x="451" y="303"/>
                    <a:pt x="450" y="303"/>
                    <a:pt x="449" y="302"/>
                  </a:cubicBezTo>
                  <a:cubicBezTo>
                    <a:pt x="449" y="303"/>
                    <a:pt x="449" y="303"/>
                    <a:pt x="449" y="303"/>
                  </a:cubicBezTo>
                  <a:cubicBezTo>
                    <a:pt x="377" y="303"/>
                    <a:pt x="377" y="303"/>
                    <a:pt x="377" y="303"/>
                  </a:cubicBezTo>
                  <a:cubicBezTo>
                    <a:pt x="265" y="303"/>
                    <a:pt x="265" y="303"/>
                    <a:pt x="265" y="303"/>
                  </a:cubicBezTo>
                  <a:cubicBezTo>
                    <a:pt x="93" y="303"/>
                    <a:pt x="93" y="303"/>
                    <a:pt x="93" y="303"/>
                  </a:cubicBezTo>
                  <a:cubicBezTo>
                    <a:pt x="50" y="303"/>
                    <a:pt x="14" y="267"/>
                    <a:pt x="14" y="224"/>
                  </a:cubicBezTo>
                  <a:cubicBezTo>
                    <a:pt x="14" y="183"/>
                    <a:pt x="45" y="150"/>
                    <a:pt x="84" y="145"/>
                  </a:cubicBezTo>
                  <a:cubicBezTo>
                    <a:pt x="84" y="144"/>
                    <a:pt x="84" y="144"/>
                    <a:pt x="84" y="144"/>
                  </a:cubicBezTo>
                  <a:cubicBezTo>
                    <a:pt x="84" y="73"/>
                    <a:pt x="142" y="15"/>
                    <a:pt x="214" y="15"/>
                  </a:cubicBezTo>
                  <a:moveTo>
                    <a:pt x="214" y="0"/>
                  </a:moveTo>
                  <a:cubicBezTo>
                    <a:pt x="138" y="0"/>
                    <a:pt x="76" y="59"/>
                    <a:pt x="70" y="133"/>
                  </a:cubicBezTo>
                  <a:cubicBezTo>
                    <a:pt x="29" y="143"/>
                    <a:pt x="0" y="180"/>
                    <a:pt x="0" y="224"/>
                  </a:cubicBezTo>
                  <a:cubicBezTo>
                    <a:pt x="0" y="275"/>
                    <a:pt x="42" y="317"/>
                    <a:pt x="93" y="317"/>
                  </a:cubicBezTo>
                  <a:cubicBezTo>
                    <a:pt x="265" y="317"/>
                    <a:pt x="265" y="317"/>
                    <a:pt x="265" y="317"/>
                  </a:cubicBezTo>
                  <a:cubicBezTo>
                    <a:pt x="377" y="317"/>
                    <a:pt x="377" y="317"/>
                    <a:pt x="377" y="317"/>
                  </a:cubicBezTo>
                  <a:cubicBezTo>
                    <a:pt x="449" y="317"/>
                    <a:pt x="449" y="317"/>
                    <a:pt x="449" y="317"/>
                  </a:cubicBezTo>
                  <a:cubicBezTo>
                    <a:pt x="461" y="317"/>
                    <a:pt x="461" y="317"/>
                    <a:pt x="461" y="317"/>
                  </a:cubicBezTo>
                  <a:cubicBezTo>
                    <a:pt x="461" y="317"/>
                    <a:pt x="461" y="317"/>
                    <a:pt x="461" y="317"/>
                  </a:cubicBezTo>
                  <a:cubicBezTo>
                    <a:pt x="487" y="312"/>
                    <a:pt x="507" y="290"/>
                    <a:pt x="507" y="262"/>
                  </a:cubicBezTo>
                  <a:cubicBezTo>
                    <a:pt x="507" y="238"/>
                    <a:pt x="491" y="217"/>
                    <a:pt x="469" y="210"/>
                  </a:cubicBezTo>
                  <a:cubicBezTo>
                    <a:pt x="468" y="154"/>
                    <a:pt x="422" y="109"/>
                    <a:pt x="366" y="109"/>
                  </a:cubicBezTo>
                  <a:cubicBezTo>
                    <a:pt x="362" y="109"/>
                    <a:pt x="358" y="109"/>
                    <a:pt x="354" y="109"/>
                  </a:cubicBezTo>
                  <a:cubicBezTo>
                    <a:pt x="338" y="46"/>
                    <a:pt x="280" y="0"/>
                    <a:pt x="214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1" name="Freeform 512"/>
            <p:cNvSpPr>
              <a:spLocks/>
            </p:cNvSpPr>
            <p:nvPr userDrawn="1"/>
          </p:nvSpPr>
          <p:spPr bwMode="auto">
            <a:xfrm>
              <a:off x="8245476" y="2524125"/>
              <a:ext cx="144463" cy="212725"/>
            </a:xfrm>
            <a:custGeom>
              <a:avLst/>
              <a:gdLst>
                <a:gd name="T0" fmla="*/ 84 w 91"/>
                <a:gd name="T1" fmla="*/ 23 h 134"/>
                <a:gd name="T2" fmla="*/ 26 w 91"/>
                <a:gd name="T3" fmla="*/ 0 h 134"/>
                <a:gd name="T4" fmla="*/ 2 w 91"/>
                <a:gd name="T5" fmla="*/ 4 h 134"/>
                <a:gd name="T6" fmla="*/ 3 w 91"/>
                <a:gd name="T7" fmla="*/ 21 h 134"/>
                <a:gd name="T8" fmla="*/ 0 w 91"/>
                <a:gd name="T9" fmla="*/ 49 h 134"/>
                <a:gd name="T10" fmla="*/ 48 w 91"/>
                <a:gd name="T11" fmla="*/ 134 h 134"/>
                <a:gd name="T12" fmla="*/ 91 w 91"/>
                <a:gd name="T13" fmla="*/ 57 h 134"/>
                <a:gd name="T14" fmla="*/ 84 w 91"/>
                <a:gd name="T15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1" h="134">
                  <a:moveTo>
                    <a:pt x="84" y="23"/>
                  </a:moveTo>
                  <a:cubicBezTo>
                    <a:pt x="69" y="9"/>
                    <a:pt x="48" y="0"/>
                    <a:pt x="26" y="0"/>
                  </a:cubicBezTo>
                  <a:cubicBezTo>
                    <a:pt x="18" y="0"/>
                    <a:pt x="10" y="2"/>
                    <a:pt x="2" y="4"/>
                  </a:cubicBezTo>
                  <a:cubicBezTo>
                    <a:pt x="3" y="9"/>
                    <a:pt x="3" y="15"/>
                    <a:pt x="3" y="21"/>
                  </a:cubicBezTo>
                  <a:cubicBezTo>
                    <a:pt x="3" y="31"/>
                    <a:pt x="2" y="40"/>
                    <a:pt x="0" y="49"/>
                  </a:cubicBezTo>
                  <a:cubicBezTo>
                    <a:pt x="28" y="67"/>
                    <a:pt x="47" y="98"/>
                    <a:pt x="48" y="134"/>
                  </a:cubicBezTo>
                  <a:cubicBezTo>
                    <a:pt x="74" y="118"/>
                    <a:pt x="91" y="90"/>
                    <a:pt x="91" y="57"/>
                  </a:cubicBezTo>
                  <a:cubicBezTo>
                    <a:pt x="91" y="45"/>
                    <a:pt x="89" y="33"/>
                    <a:pt x="84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2" name="Freeform 513"/>
            <p:cNvSpPr>
              <a:spLocks/>
            </p:cNvSpPr>
            <p:nvPr userDrawn="1"/>
          </p:nvSpPr>
          <p:spPr bwMode="auto">
            <a:xfrm>
              <a:off x="7727951" y="2352675"/>
              <a:ext cx="463550" cy="393700"/>
            </a:xfrm>
            <a:custGeom>
              <a:avLst/>
              <a:gdLst>
                <a:gd name="T0" fmla="*/ 163 w 292"/>
                <a:gd name="T1" fmla="*/ 214 h 248"/>
                <a:gd name="T2" fmla="*/ 292 w 292"/>
                <a:gd name="T3" fmla="*/ 84 h 248"/>
                <a:gd name="T4" fmla="*/ 279 w 292"/>
                <a:gd name="T5" fmla="*/ 27 h 248"/>
                <a:gd name="T6" fmla="*/ 200 w 292"/>
                <a:gd name="T7" fmla="*/ 0 h 248"/>
                <a:gd name="T8" fmla="*/ 70 w 292"/>
                <a:gd name="T9" fmla="*/ 129 h 248"/>
                <a:gd name="T10" fmla="*/ 70 w 292"/>
                <a:gd name="T11" fmla="*/ 130 h 248"/>
                <a:gd name="T12" fmla="*/ 0 w 292"/>
                <a:gd name="T13" fmla="*/ 209 h 248"/>
                <a:gd name="T14" fmla="*/ 8 w 292"/>
                <a:gd name="T15" fmla="*/ 243 h 248"/>
                <a:gd name="T16" fmla="*/ 33 w 292"/>
                <a:gd name="T17" fmla="*/ 248 h 248"/>
                <a:gd name="T18" fmla="*/ 93 w 292"/>
                <a:gd name="T19" fmla="*/ 193 h 248"/>
                <a:gd name="T20" fmla="*/ 163 w 292"/>
                <a:gd name="T21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2" h="248">
                  <a:moveTo>
                    <a:pt x="163" y="214"/>
                  </a:moveTo>
                  <a:cubicBezTo>
                    <a:pt x="235" y="214"/>
                    <a:pt x="292" y="156"/>
                    <a:pt x="292" y="84"/>
                  </a:cubicBezTo>
                  <a:cubicBezTo>
                    <a:pt x="292" y="64"/>
                    <a:pt x="288" y="44"/>
                    <a:pt x="279" y="27"/>
                  </a:cubicBezTo>
                  <a:cubicBezTo>
                    <a:pt x="257" y="10"/>
                    <a:pt x="230" y="0"/>
                    <a:pt x="200" y="0"/>
                  </a:cubicBezTo>
                  <a:cubicBezTo>
                    <a:pt x="128" y="0"/>
                    <a:pt x="70" y="58"/>
                    <a:pt x="70" y="129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31" y="135"/>
                    <a:pt x="0" y="168"/>
                    <a:pt x="0" y="209"/>
                  </a:cubicBezTo>
                  <a:cubicBezTo>
                    <a:pt x="0" y="221"/>
                    <a:pt x="3" y="233"/>
                    <a:pt x="8" y="243"/>
                  </a:cubicBezTo>
                  <a:cubicBezTo>
                    <a:pt x="16" y="246"/>
                    <a:pt x="24" y="248"/>
                    <a:pt x="33" y="248"/>
                  </a:cubicBezTo>
                  <a:cubicBezTo>
                    <a:pt x="64" y="248"/>
                    <a:pt x="90" y="224"/>
                    <a:pt x="93" y="193"/>
                  </a:cubicBezTo>
                  <a:cubicBezTo>
                    <a:pt x="113" y="206"/>
                    <a:pt x="137" y="214"/>
                    <a:pt x="163" y="2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3" name="Freeform 514"/>
            <p:cNvSpPr>
              <a:spLocks/>
            </p:cNvSpPr>
            <p:nvPr userDrawn="1"/>
          </p:nvSpPr>
          <p:spPr bwMode="auto">
            <a:xfrm>
              <a:off x="9847263" y="2514600"/>
              <a:ext cx="428625" cy="427038"/>
            </a:xfrm>
            <a:custGeom>
              <a:avLst/>
              <a:gdLst>
                <a:gd name="T0" fmla="*/ 0 w 270"/>
                <a:gd name="T1" fmla="*/ 194 h 269"/>
                <a:gd name="T2" fmla="*/ 15 w 270"/>
                <a:gd name="T3" fmla="*/ 210 h 269"/>
                <a:gd name="T4" fmla="*/ 43 w 270"/>
                <a:gd name="T5" fmla="*/ 210 h 269"/>
                <a:gd name="T6" fmla="*/ 43 w 270"/>
                <a:gd name="T7" fmla="*/ 269 h 269"/>
                <a:gd name="T8" fmla="*/ 113 w 270"/>
                <a:gd name="T9" fmla="*/ 210 h 269"/>
                <a:gd name="T10" fmla="*/ 256 w 270"/>
                <a:gd name="T11" fmla="*/ 210 h 269"/>
                <a:gd name="T12" fmla="*/ 270 w 270"/>
                <a:gd name="T13" fmla="*/ 194 h 269"/>
                <a:gd name="T14" fmla="*/ 270 w 270"/>
                <a:gd name="T15" fmla="*/ 16 h 269"/>
                <a:gd name="T16" fmla="*/ 256 w 270"/>
                <a:gd name="T17" fmla="*/ 0 h 269"/>
                <a:gd name="T18" fmla="*/ 15 w 270"/>
                <a:gd name="T19" fmla="*/ 0 h 269"/>
                <a:gd name="T20" fmla="*/ 0 w 270"/>
                <a:gd name="T21" fmla="*/ 16 h 269"/>
                <a:gd name="T22" fmla="*/ 0 w 270"/>
                <a:gd name="T23" fmla="*/ 194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0" h="269">
                  <a:moveTo>
                    <a:pt x="0" y="194"/>
                  </a:moveTo>
                  <a:cubicBezTo>
                    <a:pt x="0" y="203"/>
                    <a:pt x="7" y="210"/>
                    <a:pt x="15" y="210"/>
                  </a:cubicBezTo>
                  <a:cubicBezTo>
                    <a:pt x="43" y="210"/>
                    <a:pt x="43" y="210"/>
                    <a:pt x="43" y="210"/>
                  </a:cubicBezTo>
                  <a:cubicBezTo>
                    <a:pt x="43" y="269"/>
                    <a:pt x="43" y="269"/>
                    <a:pt x="43" y="269"/>
                  </a:cubicBezTo>
                  <a:cubicBezTo>
                    <a:pt x="113" y="210"/>
                    <a:pt x="113" y="210"/>
                    <a:pt x="113" y="210"/>
                  </a:cubicBezTo>
                  <a:cubicBezTo>
                    <a:pt x="256" y="210"/>
                    <a:pt x="256" y="210"/>
                    <a:pt x="256" y="210"/>
                  </a:cubicBezTo>
                  <a:cubicBezTo>
                    <a:pt x="264" y="210"/>
                    <a:pt x="270" y="203"/>
                    <a:pt x="270" y="194"/>
                  </a:cubicBezTo>
                  <a:cubicBezTo>
                    <a:pt x="270" y="16"/>
                    <a:pt x="270" y="16"/>
                    <a:pt x="270" y="16"/>
                  </a:cubicBezTo>
                  <a:cubicBezTo>
                    <a:pt x="270" y="7"/>
                    <a:pt x="264" y="0"/>
                    <a:pt x="256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7"/>
                    <a:pt x="0" y="16"/>
                  </a:cubicBezTo>
                  <a:lnTo>
                    <a:pt x="0" y="19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4" name="Freeform 515"/>
            <p:cNvSpPr>
              <a:spLocks/>
            </p:cNvSpPr>
            <p:nvPr userDrawn="1"/>
          </p:nvSpPr>
          <p:spPr bwMode="auto">
            <a:xfrm>
              <a:off x="9837738" y="2505075"/>
              <a:ext cx="447675" cy="457200"/>
            </a:xfrm>
            <a:custGeom>
              <a:avLst/>
              <a:gdLst>
                <a:gd name="T0" fmla="*/ 6 w 282"/>
                <a:gd name="T1" fmla="*/ 200 h 288"/>
                <a:gd name="T2" fmla="*/ 0 w 282"/>
                <a:gd name="T3" fmla="*/ 200 h 288"/>
                <a:gd name="T4" fmla="*/ 6 w 282"/>
                <a:gd name="T5" fmla="*/ 215 h 288"/>
                <a:gd name="T6" fmla="*/ 21 w 282"/>
                <a:gd name="T7" fmla="*/ 222 h 288"/>
                <a:gd name="T8" fmla="*/ 43 w 282"/>
                <a:gd name="T9" fmla="*/ 222 h 288"/>
                <a:gd name="T10" fmla="*/ 43 w 282"/>
                <a:gd name="T11" fmla="*/ 288 h 288"/>
                <a:gd name="T12" fmla="*/ 121 w 282"/>
                <a:gd name="T13" fmla="*/ 222 h 288"/>
                <a:gd name="T14" fmla="*/ 262 w 282"/>
                <a:gd name="T15" fmla="*/ 222 h 288"/>
                <a:gd name="T16" fmla="*/ 276 w 282"/>
                <a:gd name="T17" fmla="*/ 215 h 288"/>
                <a:gd name="T18" fmla="*/ 282 w 282"/>
                <a:gd name="T19" fmla="*/ 200 h 288"/>
                <a:gd name="T20" fmla="*/ 282 w 282"/>
                <a:gd name="T21" fmla="*/ 22 h 288"/>
                <a:gd name="T22" fmla="*/ 276 w 282"/>
                <a:gd name="T23" fmla="*/ 6 h 288"/>
                <a:gd name="T24" fmla="*/ 262 w 282"/>
                <a:gd name="T25" fmla="*/ 0 h 288"/>
                <a:gd name="T26" fmla="*/ 21 w 282"/>
                <a:gd name="T27" fmla="*/ 0 h 288"/>
                <a:gd name="T28" fmla="*/ 6 w 282"/>
                <a:gd name="T29" fmla="*/ 6 h 288"/>
                <a:gd name="T30" fmla="*/ 0 w 282"/>
                <a:gd name="T31" fmla="*/ 22 h 288"/>
                <a:gd name="T32" fmla="*/ 0 w 282"/>
                <a:gd name="T33" fmla="*/ 200 h 288"/>
                <a:gd name="T34" fmla="*/ 6 w 282"/>
                <a:gd name="T35" fmla="*/ 200 h 288"/>
                <a:gd name="T36" fmla="*/ 12 w 282"/>
                <a:gd name="T37" fmla="*/ 200 h 288"/>
                <a:gd name="T38" fmla="*/ 12 w 282"/>
                <a:gd name="T39" fmla="*/ 22 h 288"/>
                <a:gd name="T40" fmla="*/ 15 w 282"/>
                <a:gd name="T41" fmla="*/ 15 h 288"/>
                <a:gd name="T42" fmla="*/ 21 w 282"/>
                <a:gd name="T43" fmla="*/ 12 h 288"/>
                <a:gd name="T44" fmla="*/ 262 w 282"/>
                <a:gd name="T45" fmla="*/ 12 h 288"/>
                <a:gd name="T46" fmla="*/ 268 w 282"/>
                <a:gd name="T47" fmla="*/ 15 h 288"/>
                <a:gd name="T48" fmla="*/ 270 w 282"/>
                <a:gd name="T49" fmla="*/ 22 h 288"/>
                <a:gd name="T50" fmla="*/ 270 w 282"/>
                <a:gd name="T51" fmla="*/ 200 h 288"/>
                <a:gd name="T52" fmla="*/ 268 w 282"/>
                <a:gd name="T53" fmla="*/ 207 h 288"/>
                <a:gd name="T54" fmla="*/ 262 w 282"/>
                <a:gd name="T55" fmla="*/ 210 h 288"/>
                <a:gd name="T56" fmla="*/ 117 w 282"/>
                <a:gd name="T57" fmla="*/ 210 h 288"/>
                <a:gd name="T58" fmla="*/ 55 w 282"/>
                <a:gd name="T59" fmla="*/ 262 h 288"/>
                <a:gd name="T60" fmla="*/ 55 w 282"/>
                <a:gd name="T61" fmla="*/ 210 h 288"/>
                <a:gd name="T62" fmla="*/ 21 w 282"/>
                <a:gd name="T63" fmla="*/ 210 h 288"/>
                <a:gd name="T64" fmla="*/ 15 w 282"/>
                <a:gd name="T65" fmla="*/ 207 h 288"/>
                <a:gd name="T66" fmla="*/ 12 w 282"/>
                <a:gd name="T67" fmla="*/ 200 h 288"/>
                <a:gd name="T68" fmla="*/ 6 w 282"/>
                <a:gd name="T69" fmla="*/ 20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82" h="288">
                  <a:moveTo>
                    <a:pt x="6" y="200"/>
                  </a:moveTo>
                  <a:cubicBezTo>
                    <a:pt x="0" y="200"/>
                    <a:pt x="0" y="200"/>
                    <a:pt x="0" y="200"/>
                  </a:cubicBezTo>
                  <a:cubicBezTo>
                    <a:pt x="0" y="206"/>
                    <a:pt x="2" y="211"/>
                    <a:pt x="6" y="215"/>
                  </a:cubicBezTo>
                  <a:cubicBezTo>
                    <a:pt x="10" y="219"/>
                    <a:pt x="15" y="222"/>
                    <a:pt x="21" y="222"/>
                  </a:cubicBezTo>
                  <a:cubicBezTo>
                    <a:pt x="43" y="222"/>
                    <a:pt x="43" y="222"/>
                    <a:pt x="43" y="222"/>
                  </a:cubicBezTo>
                  <a:cubicBezTo>
                    <a:pt x="43" y="288"/>
                    <a:pt x="43" y="288"/>
                    <a:pt x="43" y="288"/>
                  </a:cubicBezTo>
                  <a:cubicBezTo>
                    <a:pt x="121" y="222"/>
                    <a:pt x="121" y="222"/>
                    <a:pt x="121" y="222"/>
                  </a:cubicBezTo>
                  <a:cubicBezTo>
                    <a:pt x="262" y="222"/>
                    <a:pt x="262" y="222"/>
                    <a:pt x="262" y="222"/>
                  </a:cubicBezTo>
                  <a:cubicBezTo>
                    <a:pt x="268" y="222"/>
                    <a:pt x="273" y="219"/>
                    <a:pt x="276" y="215"/>
                  </a:cubicBezTo>
                  <a:cubicBezTo>
                    <a:pt x="280" y="211"/>
                    <a:pt x="282" y="206"/>
                    <a:pt x="282" y="200"/>
                  </a:cubicBezTo>
                  <a:cubicBezTo>
                    <a:pt x="282" y="22"/>
                    <a:pt x="282" y="22"/>
                    <a:pt x="282" y="22"/>
                  </a:cubicBezTo>
                  <a:cubicBezTo>
                    <a:pt x="282" y="16"/>
                    <a:pt x="280" y="10"/>
                    <a:pt x="276" y="6"/>
                  </a:cubicBezTo>
                  <a:cubicBezTo>
                    <a:pt x="273" y="2"/>
                    <a:pt x="268" y="0"/>
                    <a:pt x="262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5" y="0"/>
                    <a:pt x="10" y="2"/>
                    <a:pt x="6" y="6"/>
                  </a:cubicBezTo>
                  <a:cubicBezTo>
                    <a:pt x="2" y="10"/>
                    <a:pt x="0" y="16"/>
                    <a:pt x="0" y="22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6" y="200"/>
                    <a:pt x="6" y="200"/>
                    <a:pt x="6" y="200"/>
                  </a:cubicBezTo>
                  <a:cubicBezTo>
                    <a:pt x="12" y="200"/>
                    <a:pt x="12" y="200"/>
                    <a:pt x="12" y="200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19"/>
                    <a:pt x="13" y="16"/>
                    <a:pt x="15" y="15"/>
                  </a:cubicBezTo>
                  <a:cubicBezTo>
                    <a:pt x="16" y="13"/>
                    <a:pt x="18" y="12"/>
                    <a:pt x="21" y="12"/>
                  </a:cubicBezTo>
                  <a:cubicBezTo>
                    <a:pt x="262" y="12"/>
                    <a:pt x="262" y="12"/>
                    <a:pt x="262" y="12"/>
                  </a:cubicBezTo>
                  <a:cubicBezTo>
                    <a:pt x="264" y="12"/>
                    <a:pt x="266" y="13"/>
                    <a:pt x="268" y="15"/>
                  </a:cubicBezTo>
                  <a:cubicBezTo>
                    <a:pt x="269" y="16"/>
                    <a:pt x="270" y="19"/>
                    <a:pt x="270" y="22"/>
                  </a:cubicBezTo>
                  <a:cubicBezTo>
                    <a:pt x="270" y="200"/>
                    <a:pt x="270" y="200"/>
                    <a:pt x="270" y="200"/>
                  </a:cubicBezTo>
                  <a:cubicBezTo>
                    <a:pt x="270" y="203"/>
                    <a:pt x="269" y="205"/>
                    <a:pt x="268" y="207"/>
                  </a:cubicBezTo>
                  <a:cubicBezTo>
                    <a:pt x="266" y="209"/>
                    <a:pt x="264" y="210"/>
                    <a:pt x="262" y="210"/>
                  </a:cubicBezTo>
                  <a:cubicBezTo>
                    <a:pt x="117" y="210"/>
                    <a:pt x="117" y="210"/>
                    <a:pt x="117" y="210"/>
                  </a:cubicBezTo>
                  <a:cubicBezTo>
                    <a:pt x="55" y="262"/>
                    <a:pt x="55" y="262"/>
                    <a:pt x="55" y="262"/>
                  </a:cubicBezTo>
                  <a:cubicBezTo>
                    <a:pt x="55" y="210"/>
                    <a:pt x="55" y="210"/>
                    <a:pt x="55" y="210"/>
                  </a:cubicBezTo>
                  <a:cubicBezTo>
                    <a:pt x="21" y="210"/>
                    <a:pt x="21" y="210"/>
                    <a:pt x="21" y="210"/>
                  </a:cubicBezTo>
                  <a:cubicBezTo>
                    <a:pt x="18" y="210"/>
                    <a:pt x="16" y="209"/>
                    <a:pt x="15" y="207"/>
                  </a:cubicBezTo>
                  <a:cubicBezTo>
                    <a:pt x="13" y="205"/>
                    <a:pt x="12" y="203"/>
                    <a:pt x="12" y="200"/>
                  </a:cubicBezTo>
                  <a:lnTo>
                    <a:pt x="6" y="200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5" name="Freeform 516"/>
            <p:cNvSpPr>
              <a:spLocks/>
            </p:cNvSpPr>
            <p:nvPr userDrawn="1"/>
          </p:nvSpPr>
          <p:spPr bwMode="auto">
            <a:xfrm>
              <a:off x="9942513" y="2654300"/>
              <a:ext cx="239713" cy="122238"/>
            </a:xfrm>
            <a:custGeom>
              <a:avLst/>
              <a:gdLst>
                <a:gd name="T0" fmla="*/ 113 w 151"/>
                <a:gd name="T1" fmla="*/ 19 h 77"/>
                <a:gd name="T2" fmla="*/ 113 w 151"/>
                <a:gd name="T3" fmla="*/ 7 h 77"/>
                <a:gd name="T4" fmla="*/ 106 w 151"/>
                <a:gd name="T5" fmla="*/ 0 h 77"/>
                <a:gd name="T6" fmla="*/ 7 w 151"/>
                <a:gd name="T7" fmla="*/ 0 h 77"/>
                <a:gd name="T8" fmla="*/ 0 w 151"/>
                <a:gd name="T9" fmla="*/ 7 h 77"/>
                <a:gd name="T10" fmla="*/ 0 w 151"/>
                <a:gd name="T11" fmla="*/ 34 h 77"/>
                <a:gd name="T12" fmla="*/ 0 w 151"/>
                <a:gd name="T13" fmla="*/ 70 h 77"/>
                <a:gd name="T14" fmla="*/ 7 w 151"/>
                <a:gd name="T15" fmla="*/ 77 h 77"/>
                <a:gd name="T16" fmla="*/ 106 w 151"/>
                <a:gd name="T17" fmla="*/ 77 h 77"/>
                <a:gd name="T18" fmla="*/ 113 w 151"/>
                <a:gd name="T19" fmla="*/ 70 h 77"/>
                <a:gd name="T20" fmla="*/ 113 w 151"/>
                <a:gd name="T21" fmla="*/ 58 h 77"/>
                <a:gd name="T22" fmla="*/ 151 w 151"/>
                <a:gd name="T23" fmla="*/ 77 h 77"/>
                <a:gd name="T24" fmla="*/ 151 w 151"/>
                <a:gd name="T25" fmla="*/ 48 h 77"/>
                <a:gd name="T26" fmla="*/ 151 w 151"/>
                <a:gd name="T27" fmla="*/ 43 h 77"/>
                <a:gd name="T28" fmla="*/ 151 w 151"/>
                <a:gd name="T29" fmla="*/ 39 h 77"/>
                <a:gd name="T30" fmla="*/ 151 w 151"/>
                <a:gd name="T31" fmla="*/ 1 h 77"/>
                <a:gd name="T32" fmla="*/ 113 w 151"/>
                <a:gd name="T33" fmla="*/ 19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1" h="77">
                  <a:moveTo>
                    <a:pt x="113" y="19"/>
                  </a:moveTo>
                  <a:cubicBezTo>
                    <a:pt x="113" y="7"/>
                    <a:pt x="113" y="7"/>
                    <a:pt x="113" y="7"/>
                  </a:cubicBezTo>
                  <a:cubicBezTo>
                    <a:pt x="113" y="3"/>
                    <a:pt x="110" y="0"/>
                    <a:pt x="106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74"/>
                    <a:pt x="3" y="77"/>
                    <a:pt x="7" y="77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110" y="77"/>
                    <a:pt x="113" y="74"/>
                    <a:pt x="113" y="70"/>
                  </a:cubicBezTo>
                  <a:cubicBezTo>
                    <a:pt x="113" y="58"/>
                    <a:pt x="113" y="58"/>
                    <a:pt x="113" y="58"/>
                  </a:cubicBezTo>
                  <a:cubicBezTo>
                    <a:pt x="151" y="77"/>
                    <a:pt x="151" y="77"/>
                    <a:pt x="151" y="77"/>
                  </a:cubicBezTo>
                  <a:cubicBezTo>
                    <a:pt x="151" y="48"/>
                    <a:pt x="151" y="48"/>
                    <a:pt x="151" y="48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51" y="39"/>
                    <a:pt x="151" y="39"/>
                    <a:pt x="151" y="39"/>
                  </a:cubicBezTo>
                  <a:cubicBezTo>
                    <a:pt x="151" y="1"/>
                    <a:pt x="151" y="1"/>
                    <a:pt x="151" y="1"/>
                  </a:cubicBezTo>
                  <a:lnTo>
                    <a:pt x="113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6" name="Freeform 517"/>
            <p:cNvSpPr>
              <a:spLocks/>
            </p:cNvSpPr>
            <p:nvPr userDrawn="1"/>
          </p:nvSpPr>
          <p:spPr bwMode="auto">
            <a:xfrm>
              <a:off x="9932988" y="2640013"/>
              <a:ext cx="258763" cy="150813"/>
            </a:xfrm>
            <a:custGeom>
              <a:avLst/>
              <a:gdLst>
                <a:gd name="T0" fmla="*/ 119 w 163"/>
                <a:gd name="T1" fmla="*/ 28 h 95"/>
                <a:gd name="T2" fmla="*/ 125 w 163"/>
                <a:gd name="T3" fmla="*/ 28 h 95"/>
                <a:gd name="T4" fmla="*/ 125 w 163"/>
                <a:gd name="T5" fmla="*/ 16 h 95"/>
                <a:gd name="T6" fmla="*/ 112 w 163"/>
                <a:gd name="T7" fmla="*/ 3 h 95"/>
                <a:gd name="T8" fmla="*/ 13 w 163"/>
                <a:gd name="T9" fmla="*/ 3 h 95"/>
                <a:gd name="T10" fmla="*/ 0 w 163"/>
                <a:gd name="T11" fmla="*/ 16 h 95"/>
                <a:gd name="T12" fmla="*/ 0 w 163"/>
                <a:gd name="T13" fmla="*/ 43 h 95"/>
                <a:gd name="T14" fmla="*/ 0 w 163"/>
                <a:gd name="T15" fmla="*/ 79 h 95"/>
                <a:gd name="T16" fmla="*/ 4 w 163"/>
                <a:gd name="T17" fmla="*/ 89 h 95"/>
                <a:gd name="T18" fmla="*/ 13 w 163"/>
                <a:gd name="T19" fmla="*/ 92 h 95"/>
                <a:gd name="T20" fmla="*/ 112 w 163"/>
                <a:gd name="T21" fmla="*/ 92 h 95"/>
                <a:gd name="T22" fmla="*/ 121 w 163"/>
                <a:gd name="T23" fmla="*/ 89 h 95"/>
                <a:gd name="T24" fmla="*/ 125 w 163"/>
                <a:gd name="T25" fmla="*/ 79 h 95"/>
                <a:gd name="T26" fmla="*/ 125 w 163"/>
                <a:gd name="T27" fmla="*/ 77 h 95"/>
                <a:gd name="T28" fmla="*/ 163 w 163"/>
                <a:gd name="T29" fmla="*/ 95 h 95"/>
                <a:gd name="T30" fmla="*/ 163 w 163"/>
                <a:gd name="T31" fmla="*/ 57 h 95"/>
                <a:gd name="T32" fmla="*/ 163 w 163"/>
                <a:gd name="T33" fmla="*/ 52 h 95"/>
                <a:gd name="T34" fmla="*/ 163 w 163"/>
                <a:gd name="T35" fmla="*/ 48 h 95"/>
                <a:gd name="T36" fmla="*/ 163 w 163"/>
                <a:gd name="T37" fmla="*/ 0 h 95"/>
                <a:gd name="T38" fmla="*/ 117 w 163"/>
                <a:gd name="T39" fmla="*/ 23 h 95"/>
                <a:gd name="T40" fmla="*/ 119 w 163"/>
                <a:gd name="T41" fmla="*/ 28 h 95"/>
                <a:gd name="T42" fmla="*/ 125 w 163"/>
                <a:gd name="T43" fmla="*/ 28 h 95"/>
                <a:gd name="T44" fmla="*/ 119 w 163"/>
                <a:gd name="T45" fmla="*/ 28 h 95"/>
                <a:gd name="T46" fmla="*/ 122 w 163"/>
                <a:gd name="T47" fmla="*/ 34 h 95"/>
                <a:gd name="T48" fmla="*/ 151 w 163"/>
                <a:gd name="T49" fmla="*/ 20 h 95"/>
                <a:gd name="T50" fmla="*/ 151 w 163"/>
                <a:gd name="T51" fmla="*/ 48 h 95"/>
                <a:gd name="T52" fmla="*/ 151 w 163"/>
                <a:gd name="T53" fmla="*/ 52 h 95"/>
                <a:gd name="T54" fmla="*/ 151 w 163"/>
                <a:gd name="T55" fmla="*/ 57 h 95"/>
                <a:gd name="T56" fmla="*/ 151 w 163"/>
                <a:gd name="T57" fmla="*/ 76 h 95"/>
                <a:gd name="T58" fmla="*/ 113 w 163"/>
                <a:gd name="T59" fmla="*/ 57 h 95"/>
                <a:gd name="T60" fmla="*/ 113 w 163"/>
                <a:gd name="T61" fmla="*/ 79 h 95"/>
                <a:gd name="T62" fmla="*/ 112 w 163"/>
                <a:gd name="T63" fmla="*/ 80 h 95"/>
                <a:gd name="T64" fmla="*/ 13 w 163"/>
                <a:gd name="T65" fmla="*/ 80 h 95"/>
                <a:gd name="T66" fmla="*/ 12 w 163"/>
                <a:gd name="T67" fmla="*/ 79 h 95"/>
                <a:gd name="T68" fmla="*/ 12 w 163"/>
                <a:gd name="T69" fmla="*/ 43 h 95"/>
                <a:gd name="T70" fmla="*/ 12 w 163"/>
                <a:gd name="T71" fmla="*/ 16 h 95"/>
                <a:gd name="T72" fmla="*/ 13 w 163"/>
                <a:gd name="T73" fmla="*/ 15 h 95"/>
                <a:gd name="T74" fmla="*/ 112 w 163"/>
                <a:gd name="T75" fmla="*/ 15 h 95"/>
                <a:gd name="T76" fmla="*/ 113 w 163"/>
                <a:gd name="T77" fmla="*/ 16 h 95"/>
                <a:gd name="T78" fmla="*/ 113 w 163"/>
                <a:gd name="T79" fmla="*/ 38 h 95"/>
                <a:gd name="T80" fmla="*/ 122 w 163"/>
                <a:gd name="T81" fmla="*/ 34 h 95"/>
                <a:gd name="T82" fmla="*/ 119 w 163"/>
                <a:gd name="T83" fmla="*/ 2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63" h="95">
                  <a:moveTo>
                    <a:pt x="119" y="28"/>
                  </a:moveTo>
                  <a:cubicBezTo>
                    <a:pt x="125" y="28"/>
                    <a:pt x="125" y="28"/>
                    <a:pt x="125" y="28"/>
                  </a:cubicBezTo>
                  <a:cubicBezTo>
                    <a:pt x="125" y="16"/>
                    <a:pt x="125" y="16"/>
                    <a:pt x="125" y="16"/>
                  </a:cubicBezTo>
                  <a:cubicBezTo>
                    <a:pt x="125" y="9"/>
                    <a:pt x="119" y="3"/>
                    <a:pt x="112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6" y="3"/>
                    <a:pt x="0" y="9"/>
                    <a:pt x="0" y="16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83"/>
                    <a:pt x="2" y="86"/>
                    <a:pt x="4" y="89"/>
                  </a:cubicBezTo>
                  <a:cubicBezTo>
                    <a:pt x="6" y="91"/>
                    <a:pt x="10" y="92"/>
                    <a:pt x="13" y="92"/>
                  </a:cubicBezTo>
                  <a:cubicBezTo>
                    <a:pt x="112" y="92"/>
                    <a:pt x="112" y="92"/>
                    <a:pt x="112" y="92"/>
                  </a:cubicBezTo>
                  <a:cubicBezTo>
                    <a:pt x="116" y="92"/>
                    <a:pt x="119" y="91"/>
                    <a:pt x="121" y="89"/>
                  </a:cubicBezTo>
                  <a:cubicBezTo>
                    <a:pt x="124" y="86"/>
                    <a:pt x="125" y="83"/>
                    <a:pt x="125" y="79"/>
                  </a:cubicBezTo>
                  <a:cubicBezTo>
                    <a:pt x="125" y="77"/>
                    <a:pt x="125" y="77"/>
                    <a:pt x="125" y="77"/>
                  </a:cubicBezTo>
                  <a:cubicBezTo>
                    <a:pt x="163" y="95"/>
                    <a:pt x="163" y="95"/>
                    <a:pt x="163" y="95"/>
                  </a:cubicBezTo>
                  <a:cubicBezTo>
                    <a:pt x="163" y="57"/>
                    <a:pt x="163" y="57"/>
                    <a:pt x="163" y="57"/>
                  </a:cubicBezTo>
                  <a:cubicBezTo>
                    <a:pt x="163" y="52"/>
                    <a:pt x="163" y="52"/>
                    <a:pt x="163" y="52"/>
                  </a:cubicBezTo>
                  <a:cubicBezTo>
                    <a:pt x="163" y="48"/>
                    <a:pt x="163" y="48"/>
                    <a:pt x="163" y="48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9" y="28"/>
                    <a:pt x="119" y="28"/>
                    <a:pt x="119" y="28"/>
                  </a:cubicBezTo>
                  <a:cubicBezTo>
                    <a:pt x="125" y="28"/>
                    <a:pt x="125" y="28"/>
                    <a:pt x="125" y="28"/>
                  </a:cubicBezTo>
                  <a:cubicBezTo>
                    <a:pt x="119" y="28"/>
                    <a:pt x="119" y="28"/>
                    <a:pt x="119" y="28"/>
                  </a:cubicBezTo>
                  <a:cubicBezTo>
                    <a:pt x="122" y="34"/>
                    <a:pt x="122" y="34"/>
                    <a:pt x="122" y="34"/>
                  </a:cubicBezTo>
                  <a:cubicBezTo>
                    <a:pt x="151" y="20"/>
                    <a:pt x="151" y="20"/>
                    <a:pt x="151" y="20"/>
                  </a:cubicBezTo>
                  <a:cubicBezTo>
                    <a:pt x="151" y="48"/>
                    <a:pt x="151" y="48"/>
                    <a:pt x="151" y="48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51" y="57"/>
                    <a:pt x="151" y="57"/>
                    <a:pt x="151" y="57"/>
                  </a:cubicBezTo>
                  <a:cubicBezTo>
                    <a:pt x="151" y="76"/>
                    <a:pt x="151" y="76"/>
                    <a:pt x="151" y="76"/>
                  </a:cubicBezTo>
                  <a:cubicBezTo>
                    <a:pt x="113" y="57"/>
                    <a:pt x="113" y="57"/>
                    <a:pt x="113" y="57"/>
                  </a:cubicBezTo>
                  <a:cubicBezTo>
                    <a:pt x="113" y="79"/>
                    <a:pt x="113" y="79"/>
                    <a:pt x="113" y="79"/>
                  </a:cubicBezTo>
                  <a:cubicBezTo>
                    <a:pt x="113" y="80"/>
                    <a:pt x="113" y="80"/>
                    <a:pt x="112" y="80"/>
                  </a:cubicBezTo>
                  <a:cubicBezTo>
                    <a:pt x="13" y="80"/>
                    <a:pt x="13" y="80"/>
                    <a:pt x="13" y="80"/>
                  </a:cubicBezTo>
                  <a:cubicBezTo>
                    <a:pt x="13" y="80"/>
                    <a:pt x="12" y="80"/>
                    <a:pt x="12" y="79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2" y="16"/>
                    <a:pt x="13" y="15"/>
                    <a:pt x="13" y="15"/>
                  </a:cubicBezTo>
                  <a:cubicBezTo>
                    <a:pt x="112" y="15"/>
                    <a:pt x="112" y="15"/>
                    <a:pt x="112" y="15"/>
                  </a:cubicBezTo>
                  <a:cubicBezTo>
                    <a:pt x="113" y="15"/>
                    <a:pt x="113" y="16"/>
                    <a:pt x="113" y="16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22" y="34"/>
                    <a:pt x="122" y="34"/>
                    <a:pt x="122" y="34"/>
                  </a:cubicBezTo>
                  <a:lnTo>
                    <a:pt x="119" y="2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7" name="Oval 518"/>
            <p:cNvSpPr>
              <a:spLocks noChangeArrowheads="1"/>
            </p:cNvSpPr>
            <p:nvPr userDrawn="1"/>
          </p:nvSpPr>
          <p:spPr bwMode="auto">
            <a:xfrm>
              <a:off x="9948863" y="2574925"/>
              <a:ext cx="74613" cy="76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8" name="Freeform 519"/>
            <p:cNvSpPr>
              <a:spLocks/>
            </p:cNvSpPr>
            <p:nvPr userDrawn="1"/>
          </p:nvSpPr>
          <p:spPr bwMode="auto">
            <a:xfrm>
              <a:off x="9939338" y="2565400"/>
              <a:ext cx="93663" cy="95250"/>
            </a:xfrm>
            <a:custGeom>
              <a:avLst/>
              <a:gdLst>
                <a:gd name="T0" fmla="*/ 29 w 59"/>
                <a:gd name="T1" fmla="*/ 54 h 60"/>
                <a:gd name="T2" fmla="*/ 29 w 59"/>
                <a:gd name="T3" fmla="*/ 60 h 60"/>
                <a:gd name="T4" fmla="*/ 59 w 59"/>
                <a:gd name="T5" fmla="*/ 30 h 60"/>
                <a:gd name="T6" fmla="*/ 29 w 59"/>
                <a:gd name="T7" fmla="*/ 0 h 60"/>
                <a:gd name="T8" fmla="*/ 0 w 59"/>
                <a:gd name="T9" fmla="*/ 30 h 60"/>
                <a:gd name="T10" fmla="*/ 29 w 59"/>
                <a:gd name="T11" fmla="*/ 60 h 60"/>
                <a:gd name="T12" fmla="*/ 29 w 59"/>
                <a:gd name="T13" fmla="*/ 54 h 60"/>
                <a:gd name="T14" fmla="*/ 29 w 59"/>
                <a:gd name="T15" fmla="*/ 48 h 60"/>
                <a:gd name="T16" fmla="*/ 17 w 59"/>
                <a:gd name="T17" fmla="*/ 42 h 60"/>
                <a:gd name="T18" fmla="*/ 12 w 59"/>
                <a:gd name="T19" fmla="*/ 30 h 60"/>
                <a:gd name="T20" fmla="*/ 17 w 59"/>
                <a:gd name="T21" fmla="*/ 17 h 60"/>
                <a:gd name="T22" fmla="*/ 29 w 59"/>
                <a:gd name="T23" fmla="*/ 12 h 60"/>
                <a:gd name="T24" fmla="*/ 42 w 59"/>
                <a:gd name="T25" fmla="*/ 17 h 60"/>
                <a:gd name="T26" fmla="*/ 47 w 59"/>
                <a:gd name="T27" fmla="*/ 30 h 60"/>
                <a:gd name="T28" fmla="*/ 42 w 59"/>
                <a:gd name="T29" fmla="*/ 42 h 60"/>
                <a:gd name="T30" fmla="*/ 29 w 59"/>
                <a:gd name="T31" fmla="*/ 48 h 60"/>
                <a:gd name="T32" fmla="*/ 29 w 59"/>
                <a:gd name="T33" fmla="*/ 5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9" h="60">
                  <a:moveTo>
                    <a:pt x="29" y="54"/>
                  </a:moveTo>
                  <a:cubicBezTo>
                    <a:pt x="29" y="60"/>
                    <a:pt x="29" y="60"/>
                    <a:pt x="29" y="60"/>
                  </a:cubicBezTo>
                  <a:cubicBezTo>
                    <a:pt x="46" y="60"/>
                    <a:pt x="59" y="46"/>
                    <a:pt x="59" y="30"/>
                  </a:cubicBezTo>
                  <a:cubicBezTo>
                    <a:pt x="59" y="13"/>
                    <a:pt x="46" y="0"/>
                    <a:pt x="29" y="0"/>
                  </a:cubicBezTo>
                  <a:cubicBezTo>
                    <a:pt x="13" y="0"/>
                    <a:pt x="0" y="13"/>
                    <a:pt x="0" y="30"/>
                  </a:cubicBezTo>
                  <a:cubicBezTo>
                    <a:pt x="0" y="46"/>
                    <a:pt x="13" y="60"/>
                    <a:pt x="29" y="60"/>
                  </a:cubicBezTo>
                  <a:cubicBezTo>
                    <a:pt x="29" y="54"/>
                    <a:pt x="29" y="54"/>
                    <a:pt x="29" y="54"/>
                  </a:cubicBezTo>
                  <a:cubicBezTo>
                    <a:pt x="29" y="48"/>
                    <a:pt x="29" y="48"/>
                    <a:pt x="29" y="48"/>
                  </a:cubicBezTo>
                  <a:cubicBezTo>
                    <a:pt x="24" y="48"/>
                    <a:pt x="20" y="46"/>
                    <a:pt x="17" y="42"/>
                  </a:cubicBezTo>
                  <a:cubicBezTo>
                    <a:pt x="14" y="39"/>
                    <a:pt x="12" y="35"/>
                    <a:pt x="12" y="30"/>
                  </a:cubicBezTo>
                  <a:cubicBezTo>
                    <a:pt x="12" y="25"/>
                    <a:pt x="14" y="20"/>
                    <a:pt x="17" y="17"/>
                  </a:cubicBezTo>
                  <a:cubicBezTo>
                    <a:pt x="20" y="14"/>
                    <a:pt x="24" y="12"/>
                    <a:pt x="29" y="12"/>
                  </a:cubicBezTo>
                  <a:cubicBezTo>
                    <a:pt x="34" y="12"/>
                    <a:pt x="39" y="14"/>
                    <a:pt x="42" y="17"/>
                  </a:cubicBezTo>
                  <a:cubicBezTo>
                    <a:pt x="45" y="20"/>
                    <a:pt x="47" y="25"/>
                    <a:pt x="47" y="30"/>
                  </a:cubicBezTo>
                  <a:cubicBezTo>
                    <a:pt x="47" y="35"/>
                    <a:pt x="45" y="39"/>
                    <a:pt x="42" y="42"/>
                  </a:cubicBezTo>
                  <a:cubicBezTo>
                    <a:pt x="39" y="46"/>
                    <a:pt x="34" y="48"/>
                    <a:pt x="29" y="48"/>
                  </a:cubicBezTo>
                  <a:lnTo>
                    <a:pt x="29" y="54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9" name="Oval 520"/>
            <p:cNvSpPr>
              <a:spLocks noChangeArrowheads="1"/>
            </p:cNvSpPr>
            <p:nvPr userDrawn="1"/>
          </p:nvSpPr>
          <p:spPr bwMode="auto">
            <a:xfrm>
              <a:off x="10029826" y="2574925"/>
              <a:ext cx="74613" cy="76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0" name="Freeform 521"/>
            <p:cNvSpPr>
              <a:spLocks/>
            </p:cNvSpPr>
            <p:nvPr userDrawn="1"/>
          </p:nvSpPr>
          <p:spPr bwMode="auto">
            <a:xfrm>
              <a:off x="10020301" y="2565400"/>
              <a:ext cx="93663" cy="95250"/>
            </a:xfrm>
            <a:custGeom>
              <a:avLst/>
              <a:gdLst>
                <a:gd name="T0" fmla="*/ 29 w 59"/>
                <a:gd name="T1" fmla="*/ 54 h 60"/>
                <a:gd name="T2" fmla="*/ 29 w 59"/>
                <a:gd name="T3" fmla="*/ 60 h 60"/>
                <a:gd name="T4" fmla="*/ 50 w 59"/>
                <a:gd name="T5" fmla="*/ 51 h 60"/>
                <a:gd name="T6" fmla="*/ 59 w 59"/>
                <a:gd name="T7" fmla="*/ 30 h 60"/>
                <a:gd name="T8" fmla="*/ 50 w 59"/>
                <a:gd name="T9" fmla="*/ 9 h 60"/>
                <a:gd name="T10" fmla="*/ 29 w 59"/>
                <a:gd name="T11" fmla="*/ 0 h 60"/>
                <a:gd name="T12" fmla="*/ 0 w 59"/>
                <a:gd name="T13" fmla="*/ 30 h 60"/>
                <a:gd name="T14" fmla="*/ 29 w 59"/>
                <a:gd name="T15" fmla="*/ 60 h 60"/>
                <a:gd name="T16" fmla="*/ 29 w 59"/>
                <a:gd name="T17" fmla="*/ 54 h 60"/>
                <a:gd name="T18" fmla="*/ 29 w 59"/>
                <a:gd name="T19" fmla="*/ 48 h 60"/>
                <a:gd name="T20" fmla="*/ 17 w 59"/>
                <a:gd name="T21" fmla="*/ 42 h 60"/>
                <a:gd name="T22" fmla="*/ 12 w 59"/>
                <a:gd name="T23" fmla="*/ 30 h 60"/>
                <a:gd name="T24" fmla="*/ 17 w 59"/>
                <a:gd name="T25" fmla="*/ 17 h 60"/>
                <a:gd name="T26" fmla="*/ 29 w 59"/>
                <a:gd name="T27" fmla="*/ 12 h 60"/>
                <a:gd name="T28" fmla="*/ 42 w 59"/>
                <a:gd name="T29" fmla="*/ 17 h 60"/>
                <a:gd name="T30" fmla="*/ 47 w 59"/>
                <a:gd name="T31" fmla="*/ 30 h 60"/>
                <a:gd name="T32" fmla="*/ 42 w 59"/>
                <a:gd name="T33" fmla="*/ 42 h 60"/>
                <a:gd name="T34" fmla="*/ 29 w 59"/>
                <a:gd name="T35" fmla="*/ 48 h 60"/>
                <a:gd name="T36" fmla="*/ 29 w 59"/>
                <a:gd name="T37" fmla="*/ 5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" h="60">
                  <a:moveTo>
                    <a:pt x="29" y="54"/>
                  </a:moveTo>
                  <a:cubicBezTo>
                    <a:pt x="29" y="60"/>
                    <a:pt x="29" y="60"/>
                    <a:pt x="29" y="60"/>
                  </a:cubicBezTo>
                  <a:cubicBezTo>
                    <a:pt x="38" y="60"/>
                    <a:pt x="45" y="56"/>
                    <a:pt x="50" y="51"/>
                  </a:cubicBezTo>
                  <a:cubicBezTo>
                    <a:pt x="56" y="45"/>
                    <a:pt x="59" y="38"/>
                    <a:pt x="59" y="30"/>
                  </a:cubicBezTo>
                  <a:cubicBezTo>
                    <a:pt x="59" y="22"/>
                    <a:pt x="56" y="14"/>
                    <a:pt x="50" y="9"/>
                  </a:cubicBezTo>
                  <a:cubicBezTo>
                    <a:pt x="45" y="3"/>
                    <a:pt x="38" y="0"/>
                    <a:pt x="29" y="0"/>
                  </a:cubicBezTo>
                  <a:cubicBezTo>
                    <a:pt x="13" y="0"/>
                    <a:pt x="0" y="13"/>
                    <a:pt x="0" y="30"/>
                  </a:cubicBezTo>
                  <a:cubicBezTo>
                    <a:pt x="0" y="46"/>
                    <a:pt x="13" y="60"/>
                    <a:pt x="29" y="60"/>
                  </a:cubicBezTo>
                  <a:cubicBezTo>
                    <a:pt x="29" y="54"/>
                    <a:pt x="29" y="54"/>
                    <a:pt x="29" y="54"/>
                  </a:cubicBezTo>
                  <a:cubicBezTo>
                    <a:pt x="29" y="48"/>
                    <a:pt x="29" y="48"/>
                    <a:pt x="29" y="48"/>
                  </a:cubicBezTo>
                  <a:cubicBezTo>
                    <a:pt x="24" y="48"/>
                    <a:pt x="20" y="46"/>
                    <a:pt x="17" y="42"/>
                  </a:cubicBezTo>
                  <a:cubicBezTo>
                    <a:pt x="14" y="39"/>
                    <a:pt x="12" y="35"/>
                    <a:pt x="12" y="30"/>
                  </a:cubicBezTo>
                  <a:cubicBezTo>
                    <a:pt x="12" y="25"/>
                    <a:pt x="14" y="20"/>
                    <a:pt x="17" y="17"/>
                  </a:cubicBezTo>
                  <a:cubicBezTo>
                    <a:pt x="20" y="14"/>
                    <a:pt x="24" y="12"/>
                    <a:pt x="29" y="12"/>
                  </a:cubicBezTo>
                  <a:cubicBezTo>
                    <a:pt x="34" y="12"/>
                    <a:pt x="39" y="14"/>
                    <a:pt x="42" y="17"/>
                  </a:cubicBezTo>
                  <a:cubicBezTo>
                    <a:pt x="45" y="20"/>
                    <a:pt x="47" y="25"/>
                    <a:pt x="47" y="30"/>
                  </a:cubicBezTo>
                  <a:cubicBezTo>
                    <a:pt x="47" y="35"/>
                    <a:pt x="45" y="39"/>
                    <a:pt x="42" y="42"/>
                  </a:cubicBezTo>
                  <a:cubicBezTo>
                    <a:pt x="39" y="46"/>
                    <a:pt x="34" y="48"/>
                    <a:pt x="29" y="48"/>
                  </a:cubicBezTo>
                  <a:lnTo>
                    <a:pt x="29" y="54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1" name="Freeform 522"/>
            <p:cNvSpPr>
              <a:spLocks/>
            </p:cNvSpPr>
            <p:nvPr userDrawn="1"/>
          </p:nvSpPr>
          <p:spPr bwMode="auto">
            <a:xfrm>
              <a:off x="6718301" y="3167063"/>
              <a:ext cx="120650" cy="84138"/>
            </a:xfrm>
            <a:custGeom>
              <a:avLst/>
              <a:gdLst>
                <a:gd name="T0" fmla="*/ 11 w 76"/>
                <a:gd name="T1" fmla="*/ 53 h 53"/>
                <a:gd name="T2" fmla="*/ 28 w 76"/>
                <a:gd name="T3" fmla="*/ 12 h 53"/>
                <a:gd name="T4" fmla="*/ 76 w 76"/>
                <a:gd name="T5" fmla="*/ 12 h 53"/>
                <a:gd name="T6" fmla="*/ 76 w 76"/>
                <a:gd name="T7" fmla="*/ 0 h 53"/>
                <a:gd name="T8" fmla="*/ 20 w 76"/>
                <a:gd name="T9" fmla="*/ 0 h 53"/>
                <a:gd name="T10" fmla="*/ 0 w 76"/>
                <a:gd name="T11" fmla="*/ 48 h 53"/>
                <a:gd name="T12" fmla="*/ 11 w 76"/>
                <a:gd name="T13" fmla="*/ 53 h 53"/>
                <a:gd name="T14" fmla="*/ 11 w 76"/>
                <a:gd name="T15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53">
                  <a:moveTo>
                    <a:pt x="11" y="53"/>
                  </a:moveTo>
                  <a:lnTo>
                    <a:pt x="28" y="12"/>
                  </a:lnTo>
                  <a:lnTo>
                    <a:pt x="76" y="12"/>
                  </a:lnTo>
                  <a:lnTo>
                    <a:pt x="76" y="0"/>
                  </a:lnTo>
                  <a:lnTo>
                    <a:pt x="20" y="0"/>
                  </a:lnTo>
                  <a:lnTo>
                    <a:pt x="0" y="48"/>
                  </a:lnTo>
                  <a:lnTo>
                    <a:pt x="11" y="53"/>
                  </a:lnTo>
                  <a:lnTo>
                    <a:pt x="11" y="5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2" name="Rectangle 523"/>
            <p:cNvSpPr>
              <a:spLocks noChangeArrowheads="1"/>
            </p:cNvSpPr>
            <p:nvPr userDrawn="1"/>
          </p:nvSpPr>
          <p:spPr bwMode="auto">
            <a:xfrm>
              <a:off x="6786563" y="3127375"/>
              <a:ext cx="5238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3" name="Freeform 524"/>
            <p:cNvSpPr>
              <a:spLocks/>
            </p:cNvSpPr>
            <p:nvPr userDrawn="1"/>
          </p:nvSpPr>
          <p:spPr bwMode="auto">
            <a:xfrm>
              <a:off x="6786563" y="3127375"/>
              <a:ext cx="52388" cy="19050"/>
            </a:xfrm>
            <a:custGeom>
              <a:avLst/>
              <a:gdLst>
                <a:gd name="T0" fmla="*/ 33 w 33"/>
                <a:gd name="T1" fmla="*/ 0 h 12"/>
                <a:gd name="T2" fmla="*/ 0 w 33"/>
                <a:gd name="T3" fmla="*/ 0 h 12"/>
                <a:gd name="T4" fmla="*/ 0 w 33"/>
                <a:gd name="T5" fmla="*/ 12 h 12"/>
                <a:gd name="T6" fmla="*/ 33 w 33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12">
                  <a:moveTo>
                    <a:pt x="33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33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4" name="Freeform 525"/>
            <p:cNvSpPr>
              <a:spLocks/>
            </p:cNvSpPr>
            <p:nvPr userDrawn="1"/>
          </p:nvSpPr>
          <p:spPr bwMode="auto">
            <a:xfrm>
              <a:off x="6464301" y="3019425"/>
              <a:ext cx="122238" cy="82550"/>
            </a:xfrm>
            <a:custGeom>
              <a:avLst/>
              <a:gdLst>
                <a:gd name="T0" fmla="*/ 11 w 77"/>
                <a:gd name="T1" fmla="*/ 52 h 52"/>
                <a:gd name="T2" fmla="*/ 29 w 77"/>
                <a:gd name="T3" fmla="*/ 12 h 52"/>
                <a:gd name="T4" fmla="*/ 77 w 77"/>
                <a:gd name="T5" fmla="*/ 12 h 52"/>
                <a:gd name="T6" fmla="*/ 77 w 77"/>
                <a:gd name="T7" fmla="*/ 0 h 52"/>
                <a:gd name="T8" fmla="*/ 21 w 77"/>
                <a:gd name="T9" fmla="*/ 0 h 52"/>
                <a:gd name="T10" fmla="*/ 0 w 77"/>
                <a:gd name="T11" fmla="*/ 48 h 52"/>
                <a:gd name="T12" fmla="*/ 11 w 77"/>
                <a:gd name="T13" fmla="*/ 52 h 52"/>
                <a:gd name="T14" fmla="*/ 11 w 77"/>
                <a:gd name="T15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" h="52">
                  <a:moveTo>
                    <a:pt x="11" y="52"/>
                  </a:moveTo>
                  <a:lnTo>
                    <a:pt x="29" y="12"/>
                  </a:lnTo>
                  <a:lnTo>
                    <a:pt x="77" y="12"/>
                  </a:lnTo>
                  <a:lnTo>
                    <a:pt x="77" y="0"/>
                  </a:lnTo>
                  <a:lnTo>
                    <a:pt x="21" y="0"/>
                  </a:lnTo>
                  <a:lnTo>
                    <a:pt x="0" y="48"/>
                  </a:lnTo>
                  <a:lnTo>
                    <a:pt x="11" y="52"/>
                  </a:lnTo>
                  <a:lnTo>
                    <a:pt x="11" y="52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5" name="Rectangle 526"/>
            <p:cNvSpPr>
              <a:spLocks noChangeArrowheads="1"/>
            </p:cNvSpPr>
            <p:nvPr userDrawn="1"/>
          </p:nvSpPr>
          <p:spPr bwMode="auto">
            <a:xfrm>
              <a:off x="6532563" y="2979738"/>
              <a:ext cx="5397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6" name="Freeform 527"/>
            <p:cNvSpPr>
              <a:spLocks/>
            </p:cNvSpPr>
            <p:nvPr userDrawn="1"/>
          </p:nvSpPr>
          <p:spPr bwMode="auto">
            <a:xfrm>
              <a:off x="6532563" y="2979738"/>
              <a:ext cx="53975" cy="19050"/>
            </a:xfrm>
            <a:custGeom>
              <a:avLst/>
              <a:gdLst>
                <a:gd name="T0" fmla="*/ 34 w 34"/>
                <a:gd name="T1" fmla="*/ 0 h 12"/>
                <a:gd name="T2" fmla="*/ 0 w 34"/>
                <a:gd name="T3" fmla="*/ 0 h 12"/>
                <a:gd name="T4" fmla="*/ 0 w 34"/>
                <a:gd name="T5" fmla="*/ 12 h 12"/>
                <a:gd name="T6" fmla="*/ 34 w 34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2">
                  <a:moveTo>
                    <a:pt x="34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34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7" name="Freeform 528"/>
            <p:cNvSpPr>
              <a:spLocks/>
            </p:cNvSpPr>
            <p:nvPr userDrawn="1"/>
          </p:nvSpPr>
          <p:spPr bwMode="auto">
            <a:xfrm>
              <a:off x="6099176" y="3273425"/>
              <a:ext cx="122238" cy="82550"/>
            </a:xfrm>
            <a:custGeom>
              <a:avLst/>
              <a:gdLst>
                <a:gd name="T0" fmla="*/ 77 w 77"/>
                <a:gd name="T1" fmla="*/ 47 h 52"/>
                <a:gd name="T2" fmla="*/ 56 w 77"/>
                <a:gd name="T3" fmla="*/ 0 h 52"/>
                <a:gd name="T4" fmla="*/ 0 w 77"/>
                <a:gd name="T5" fmla="*/ 0 h 52"/>
                <a:gd name="T6" fmla="*/ 0 w 77"/>
                <a:gd name="T7" fmla="*/ 12 h 52"/>
                <a:gd name="T8" fmla="*/ 48 w 77"/>
                <a:gd name="T9" fmla="*/ 12 h 52"/>
                <a:gd name="T10" fmla="*/ 66 w 77"/>
                <a:gd name="T11" fmla="*/ 52 h 52"/>
                <a:gd name="T12" fmla="*/ 77 w 77"/>
                <a:gd name="T13" fmla="*/ 47 h 52"/>
                <a:gd name="T14" fmla="*/ 77 w 77"/>
                <a:gd name="T15" fmla="*/ 4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" h="52">
                  <a:moveTo>
                    <a:pt x="77" y="47"/>
                  </a:moveTo>
                  <a:lnTo>
                    <a:pt x="56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48" y="12"/>
                  </a:lnTo>
                  <a:lnTo>
                    <a:pt x="66" y="52"/>
                  </a:lnTo>
                  <a:lnTo>
                    <a:pt x="77" y="47"/>
                  </a:lnTo>
                  <a:lnTo>
                    <a:pt x="77" y="47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8" name="Rectangle 529"/>
            <p:cNvSpPr>
              <a:spLocks noChangeArrowheads="1"/>
            </p:cNvSpPr>
            <p:nvPr userDrawn="1"/>
          </p:nvSpPr>
          <p:spPr bwMode="auto">
            <a:xfrm>
              <a:off x="6099176" y="3233738"/>
              <a:ext cx="5238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9" name="Freeform 530"/>
            <p:cNvSpPr>
              <a:spLocks/>
            </p:cNvSpPr>
            <p:nvPr userDrawn="1"/>
          </p:nvSpPr>
          <p:spPr bwMode="auto">
            <a:xfrm>
              <a:off x="6099176" y="3233738"/>
              <a:ext cx="52388" cy="19050"/>
            </a:xfrm>
            <a:custGeom>
              <a:avLst/>
              <a:gdLst>
                <a:gd name="T0" fmla="*/ 0 w 33"/>
                <a:gd name="T1" fmla="*/ 12 h 12"/>
                <a:gd name="T2" fmla="*/ 33 w 33"/>
                <a:gd name="T3" fmla="*/ 12 h 12"/>
                <a:gd name="T4" fmla="*/ 33 w 33"/>
                <a:gd name="T5" fmla="*/ 0 h 12"/>
                <a:gd name="T6" fmla="*/ 0 w 33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12">
                  <a:moveTo>
                    <a:pt x="0" y="12"/>
                  </a:moveTo>
                  <a:lnTo>
                    <a:pt x="33" y="12"/>
                  </a:lnTo>
                  <a:lnTo>
                    <a:pt x="33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0" name="Freeform 531"/>
            <p:cNvSpPr>
              <a:spLocks/>
            </p:cNvSpPr>
            <p:nvPr userDrawn="1"/>
          </p:nvSpPr>
          <p:spPr bwMode="auto">
            <a:xfrm>
              <a:off x="6269038" y="3087688"/>
              <a:ext cx="296863" cy="609600"/>
            </a:xfrm>
            <a:custGeom>
              <a:avLst/>
              <a:gdLst>
                <a:gd name="T0" fmla="*/ 187 w 187"/>
                <a:gd name="T1" fmla="*/ 219 h 384"/>
                <a:gd name="T2" fmla="*/ 176 w 187"/>
                <a:gd name="T3" fmla="*/ 192 h 384"/>
                <a:gd name="T4" fmla="*/ 101 w 187"/>
                <a:gd name="T5" fmla="*/ 0 h 384"/>
                <a:gd name="T6" fmla="*/ 25 w 187"/>
                <a:gd name="T7" fmla="*/ 192 h 384"/>
                <a:gd name="T8" fmla="*/ 0 w 187"/>
                <a:gd name="T9" fmla="*/ 255 h 384"/>
                <a:gd name="T10" fmla="*/ 13 w 187"/>
                <a:gd name="T11" fmla="*/ 287 h 384"/>
                <a:gd name="T12" fmla="*/ 51 w 187"/>
                <a:gd name="T13" fmla="*/ 384 h 384"/>
                <a:gd name="T14" fmla="*/ 101 w 187"/>
                <a:gd name="T15" fmla="*/ 384 h 384"/>
                <a:gd name="T16" fmla="*/ 122 w 187"/>
                <a:gd name="T17" fmla="*/ 384 h 384"/>
                <a:gd name="T18" fmla="*/ 185 w 187"/>
                <a:gd name="T19" fmla="*/ 224 h 384"/>
                <a:gd name="T20" fmla="*/ 187 w 187"/>
                <a:gd name="T21" fmla="*/ 219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7" h="384">
                  <a:moveTo>
                    <a:pt x="187" y="219"/>
                  </a:moveTo>
                  <a:lnTo>
                    <a:pt x="176" y="192"/>
                  </a:lnTo>
                  <a:lnTo>
                    <a:pt x="101" y="0"/>
                  </a:lnTo>
                  <a:lnTo>
                    <a:pt x="25" y="192"/>
                  </a:lnTo>
                  <a:lnTo>
                    <a:pt x="0" y="255"/>
                  </a:lnTo>
                  <a:lnTo>
                    <a:pt x="13" y="287"/>
                  </a:lnTo>
                  <a:lnTo>
                    <a:pt x="51" y="384"/>
                  </a:lnTo>
                  <a:lnTo>
                    <a:pt x="101" y="384"/>
                  </a:lnTo>
                  <a:lnTo>
                    <a:pt x="122" y="384"/>
                  </a:lnTo>
                  <a:lnTo>
                    <a:pt x="185" y="224"/>
                  </a:lnTo>
                  <a:lnTo>
                    <a:pt x="187" y="21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1" name="Freeform 532"/>
            <p:cNvSpPr>
              <a:spLocks/>
            </p:cNvSpPr>
            <p:nvPr userDrawn="1"/>
          </p:nvSpPr>
          <p:spPr bwMode="auto">
            <a:xfrm>
              <a:off x="6259513" y="3062288"/>
              <a:ext cx="315913" cy="644525"/>
            </a:xfrm>
            <a:custGeom>
              <a:avLst/>
              <a:gdLst>
                <a:gd name="T0" fmla="*/ 193 w 199"/>
                <a:gd name="T1" fmla="*/ 235 h 406"/>
                <a:gd name="T2" fmla="*/ 198 w 199"/>
                <a:gd name="T3" fmla="*/ 233 h 406"/>
                <a:gd name="T4" fmla="*/ 188 w 199"/>
                <a:gd name="T5" fmla="*/ 206 h 406"/>
                <a:gd name="T6" fmla="*/ 107 w 199"/>
                <a:gd name="T7" fmla="*/ 0 h 406"/>
                <a:gd name="T8" fmla="*/ 25 w 199"/>
                <a:gd name="T9" fmla="*/ 206 h 406"/>
                <a:gd name="T10" fmla="*/ 0 w 199"/>
                <a:gd name="T11" fmla="*/ 271 h 406"/>
                <a:gd name="T12" fmla="*/ 13 w 199"/>
                <a:gd name="T13" fmla="*/ 306 h 406"/>
                <a:gd name="T14" fmla="*/ 53 w 199"/>
                <a:gd name="T15" fmla="*/ 406 h 406"/>
                <a:gd name="T16" fmla="*/ 107 w 199"/>
                <a:gd name="T17" fmla="*/ 406 h 406"/>
                <a:gd name="T18" fmla="*/ 132 w 199"/>
                <a:gd name="T19" fmla="*/ 406 h 406"/>
                <a:gd name="T20" fmla="*/ 197 w 199"/>
                <a:gd name="T21" fmla="*/ 242 h 406"/>
                <a:gd name="T22" fmla="*/ 199 w 199"/>
                <a:gd name="T23" fmla="*/ 235 h 406"/>
                <a:gd name="T24" fmla="*/ 198 w 199"/>
                <a:gd name="T25" fmla="*/ 233 h 406"/>
                <a:gd name="T26" fmla="*/ 193 w 199"/>
                <a:gd name="T27" fmla="*/ 235 h 406"/>
                <a:gd name="T28" fmla="*/ 187 w 199"/>
                <a:gd name="T29" fmla="*/ 233 h 406"/>
                <a:gd name="T30" fmla="*/ 185 w 199"/>
                <a:gd name="T31" fmla="*/ 238 h 406"/>
                <a:gd name="T32" fmla="*/ 124 w 199"/>
                <a:gd name="T33" fmla="*/ 394 h 406"/>
                <a:gd name="T34" fmla="*/ 107 w 199"/>
                <a:gd name="T35" fmla="*/ 394 h 406"/>
                <a:gd name="T36" fmla="*/ 61 w 199"/>
                <a:gd name="T37" fmla="*/ 394 h 406"/>
                <a:gd name="T38" fmla="*/ 25 w 199"/>
                <a:gd name="T39" fmla="*/ 301 h 406"/>
                <a:gd name="T40" fmla="*/ 13 w 199"/>
                <a:gd name="T41" fmla="*/ 271 h 406"/>
                <a:gd name="T42" fmla="*/ 37 w 199"/>
                <a:gd name="T43" fmla="*/ 210 h 406"/>
                <a:gd name="T44" fmla="*/ 107 w 199"/>
                <a:gd name="T45" fmla="*/ 32 h 406"/>
                <a:gd name="T46" fmla="*/ 177 w 199"/>
                <a:gd name="T47" fmla="*/ 210 h 406"/>
                <a:gd name="T48" fmla="*/ 187 w 199"/>
                <a:gd name="T49" fmla="*/ 237 h 406"/>
                <a:gd name="T50" fmla="*/ 193 w 199"/>
                <a:gd name="T51" fmla="*/ 235 h 406"/>
                <a:gd name="T52" fmla="*/ 187 w 199"/>
                <a:gd name="T53" fmla="*/ 233 h 406"/>
                <a:gd name="T54" fmla="*/ 193 w 199"/>
                <a:gd name="T55" fmla="*/ 235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99" h="406">
                  <a:moveTo>
                    <a:pt x="193" y="235"/>
                  </a:moveTo>
                  <a:lnTo>
                    <a:pt x="198" y="233"/>
                  </a:lnTo>
                  <a:lnTo>
                    <a:pt x="188" y="206"/>
                  </a:lnTo>
                  <a:lnTo>
                    <a:pt x="107" y="0"/>
                  </a:lnTo>
                  <a:lnTo>
                    <a:pt x="25" y="206"/>
                  </a:lnTo>
                  <a:lnTo>
                    <a:pt x="0" y="271"/>
                  </a:lnTo>
                  <a:lnTo>
                    <a:pt x="13" y="306"/>
                  </a:lnTo>
                  <a:lnTo>
                    <a:pt x="53" y="406"/>
                  </a:lnTo>
                  <a:lnTo>
                    <a:pt x="107" y="406"/>
                  </a:lnTo>
                  <a:lnTo>
                    <a:pt x="132" y="406"/>
                  </a:lnTo>
                  <a:lnTo>
                    <a:pt x="197" y="242"/>
                  </a:lnTo>
                  <a:lnTo>
                    <a:pt x="199" y="235"/>
                  </a:lnTo>
                  <a:lnTo>
                    <a:pt x="198" y="233"/>
                  </a:lnTo>
                  <a:lnTo>
                    <a:pt x="193" y="235"/>
                  </a:lnTo>
                  <a:lnTo>
                    <a:pt x="187" y="233"/>
                  </a:lnTo>
                  <a:lnTo>
                    <a:pt x="185" y="238"/>
                  </a:lnTo>
                  <a:lnTo>
                    <a:pt x="124" y="394"/>
                  </a:lnTo>
                  <a:lnTo>
                    <a:pt x="107" y="394"/>
                  </a:lnTo>
                  <a:lnTo>
                    <a:pt x="61" y="394"/>
                  </a:lnTo>
                  <a:lnTo>
                    <a:pt x="25" y="301"/>
                  </a:lnTo>
                  <a:lnTo>
                    <a:pt x="13" y="271"/>
                  </a:lnTo>
                  <a:lnTo>
                    <a:pt x="37" y="210"/>
                  </a:lnTo>
                  <a:lnTo>
                    <a:pt x="107" y="32"/>
                  </a:lnTo>
                  <a:lnTo>
                    <a:pt x="177" y="210"/>
                  </a:lnTo>
                  <a:lnTo>
                    <a:pt x="187" y="237"/>
                  </a:lnTo>
                  <a:lnTo>
                    <a:pt x="193" y="235"/>
                  </a:lnTo>
                  <a:lnTo>
                    <a:pt x="187" y="233"/>
                  </a:lnTo>
                  <a:lnTo>
                    <a:pt x="193" y="235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2" name="Freeform 533"/>
            <p:cNvSpPr>
              <a:spLocks/>
            </p:cNvSpPr>
            <p:nvPr userDrawn="1"/>
          </p:nvSpPr>
          <p:spPr bwMode="auto">
            <a:xfrm>
              <a:off x="6107113" y="3390900"/>
              <a:ext cx="161925" cy="306388"/>
            </a:xfrm>
            <a:custGeom>
              <a:avLst/>
              <a:gdLst>
                <a:gd name="T0" fmla="*/ 77 w 102"/>
                <a:gd name="T1" fmla="*/ 0 h 193"/>
                <a:gd name="T2" fmla="*/ 39 w 102"/>
                <a:gd name="T3" fmla="*/ 96 h 193"/>
                <a:gd name="T4" fmla="*/ 0 w 102"/>
                <a:gd name="T5" fmla="*/ 193 h 193"/>
                <a:gd name="T6" fmla="*/ 51 w 102"/>
                <a:gd name="T7" fmla="*/ 193 h 193"/>
                <a:gd name="T8" fmla="*/ 102 w 102"/>
                <a:gd name="T9" fmla="*/ 64 h 193"/>
                <a:gd name="T10" fmla="*/ 77 w 102"/>
                <a:gd name="T11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193">
                  <a:moveTo>
                    <a:pt x="77" y="0"/>
                  </a:moveTo>
                  <a:lnTo>
                    <a:pt x="39" y="96"/>
                  </a:lnTo>
                  <a:lnTo>
                    <a:pt x="0" y="193"/>
                  </a:lnTo>
                  <a:lnTo>
                    <a:pt x="51" y="193"/>
                  </a:lnTo>
                  <a:lnTo>
                    <a:pt x="102" y="64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3" name="Freeform 534"/>
            <p:cNvSpPr>
              <a:spLocks/>
            </p:cNvSpPr>
            <p:nvPr userDrawn="1"/>
          </p:nvSpPr>
          <p:spPr bwMode="auto">
            <a:xfrm>
              <a:off x="6094413" y="3363913"/>
              <a:ext cx="185738" cy="342900"/>
            </a:xfrm>
            <a:custGeom>
              <a:avLst/>
              <a:gdLst>
                <a:gd name="T0" fmla="*/ 85 w 117"/>
                <a:gd name="T1" fmla="*/ 17 h 216"/>
                <a:gd name="T2" fmla="*/ 79 w 117"/>
                <a:gd name="T3" fmla="*/ 14 h 216"/>
                <a:gd name="T4" fmla="*/ 41 w 117"/>
                <a:gd name="T5" fmla="*/ 111 h 216"/>
                <a:gd name="T6" fmla="*/ 0 w 117"/>
                <a:gd name="T7" fmla="*/ 216 h 216"/>
                <a:gd name="T8" fmla="*/ 63 w 117"/>
                <a:gd name="T9" fmla="*/ 216 h 216"/>
                <a:gd name="T10" fmla="*/ 117 w 117"/>
                <a:gd name="T11" fmla="*/ 81 h 216"/>
                <a:gd name="T12" fmla="*/ 85 w 117"/>
                <a:gd name="T13" fmla="*/ 0 h 216"/>
                <a:gd name="T14" fmla="*/ 79 w 117"/>
                <a:gd name="T15" fmla="*/ 14 h 216"/>
                <a:gd name="T16" fmla="*/ 85 w 117"/>
                <a:gd name="T17" fmla="*/ 17 h 216"/>
                <a:gd name="T18" fmla="*/ 79 w 117"/>
                <a:gd name="T19" fmla="*/ 19 h 216"/>
                <a:gd name="T20" fmla="*/ 104 w 117"/>
                <a:gd name="T21" fmla="*/ 81 h 216"/>
                <a:gd name="T22" fmla="*/ 55 w 117"/>
                <a:gd name="T23" fmla="*/ 204 h 216"/>
                <a:gd name="T24" fmla="*/ 17 w 117"/>
                <a:gd name="T25" fmla="*/ 204 h 216"/>
                <a:gd name="T26" fmla="*/ 52 w 117"/>
                <a:gd name="T27" fmla="*/ 116 h 216"/>
                <a:gd name="T28" fmla="*/ 90 w 117"/>
                <a:gd name="T29" fmla="*/ 19 h 216"/>
                <a:gd name="T30" fmla="*/ 85 w 117"/>
                <a:gd name="T31" fmla="*/ 17 h 216"/>
                <a:gd name="T32" fmla="*/ 79 w 117"/>
                <a:gd name="T33" fmla="*/ 19 h 216"/>
                <a:gd name="T34" fmla="*/ 85 w 117"/>
                <a:gd name="T35" fmla="*/ 17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7" h="216">
                  <a:moveTo>
                    <a:pt x="85" y="17"/>
                  </a:moveTo>
                  <a:lnTo>
                    <a:pt x="79" y="14"/>
                  </a:lnTo>
                  <a:lnTo>
                    <a:pt x="41" y="111"/>
                  </a:lnTo>
                  <a:lnTo>
                    <a:pt x="0" y="216"/>
                  </a:lnTo>
                  <a:lnTo>
                    <a:pt x="63" y="216"/>
                  </a:lnTo>
                  <a:lnTo>
                    <a:pt x="117" y="81"/>
                  </a:lnTo>
                  <a:lnTo>
                    <a:pt x="85" y="0"/>
                  </a:lnTo>
                  <a:lnTo>
                    <a:pt x="79" y="14"/>
                  </a:lnTo>
                  <a:lnTo>
                    <a:pt x="85" y="17"/>
                  </a:lnTo>
                  <a:lnTo>
                    <a:pt x="79" y="19"/>
                  </a:lnTo>
                  <a:lnTo>
                    <a:pt x="104" y="81"/>
                  </a:lnTo>
                  <a:lnTo>
                    <a:pt x="55" y="204"/>
                  </a:lnTo>
                  <a:lnTo>
                    <a:pt x="17" y="204"/>
                  </a:lnTo>
                  <a:lnTo>
                    <a:pt x="52" y="116"/>
                  </a:lnTo>
                  <a:lnTo>
                    <a:pt x="90" y="19"/>
                  </a:lnTo>
                  <a:lnTo>
                    <a:pt x="85" y="17"/>
                  </a:lnTo>
                  <a:lnTo>
                    <a:pt x="79" y="19"/>
                  </a:lnTo>
                  <a:lnTo>
                    <a:pt x="85" y="17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4" name="Freeform 535"/>
            <p:cNvSpPr>
              <a:spLocks/>
            </p:cNvSpPr>
            <p:nvPr userDrawn="1"/>
          </p:nvSpPr>
          <p:spPr bwMode="auto">
            <a:xfrm>
              <a:off x="6188076" y="3492500"/>
              <a:ext cx="161925" cy="204788"/>
            </a:xfrm>
            <a:custGeom>
              <a:avLst/>
              <a:gdLst>
                <a:gd name="T0" fmla="*/ 51 w 102"/>
                <a:gd name="T1" fmla="*/ 0 h 129"/>
                <a:gd name="T2" fmla="*/ 0 w 102"/>
                <a:gd name="T3" fmla="*/ 129 h 129"/>
                <a:gd name="T4" fmla="*/ 26 w 102"/>
                <a:gd name="T5" fmla="*/ 129 h 129"/>
                <a:gd name="T6" fmla="*/ 102 w 102"/>
                <a:gd name="T7" fmla="*/ 129 h 129"/>
                <a:gd name="T8" fmla="*/ 64 w 102"/>
                <a:gd name="T9" fmla="*/ 32 h 129"/>
                <a:gd name="T10" fmla="*/ 51 w 102"/>
                <a:gd name="T11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129">
                  <a:moveTo>
                    <a:pt x="51" y="0"/>
                  </a:moveTo>
                  <a:lnTo>
                    <a:pt x="0" y="129"/>
                  </a:lnTo>
                  <a:lnTo>
                    <a:pt x="26" y="129"/>
                  </a:lnTo>
                  <a:lnTo>
                    <a:pt x="102" y="129"/>
                  </a:lnTo>
                  <a:lnTo>
                    <a:pt x="64" y="3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5" name="Freeform 536"/>
            <p:cNvSpPr>
              <a:spLocks/>
            </p:cNvSpPr>
            <p:nvPr userDrawn="1"/>
          </p:nvSpPr>
          <p:spPr bwMode="auto">
            <a:xfrm>
              <a:off x="6173788" y="3467100"/>
              <a:ext cx="190500" cy="239713"/>
            </a:xfrm>
            <a:custGeom>
              <a:avLst/>
              <a:gdLst>
                <a:gd name="T0" fmla="*/ 60 w 120"/>
                <a:gd name="T1" fmla="*/ 16 h 151"/>
                <a:gd name="T2" fmla="*/ 55 w 120"/>
                <a:gd name="T3" fmla="*/ 14 h 151"/>
                <a:gd name="T4" fmla="*/ 0 w 120"/>
                <a:gd name="T5" fmla="*/ 151 h 151"/>
                <a:gd name="T6" fmla="*/ 35 w 120"/>
                <a:gd name="T7" fmla="*/ 151 h 151"/>
                <a:gd name="T8" fmla="*/ 120 w 120"/>
                <a:gd name="T9" fmla="*/ 151 h 151"/>
                <a:gd name="T10" fmla="*/ 79 w 120"/>
                <a:gd name="T11" fmla="*/ 46 h 151"/>
                <a:gd name="T12" fmla="*/ 60 w 120"/>
                <a:gd name="T13" fmla="*/ 0 h 151"/>
                <a:gd name="T14" fmla="*/ 55 w 120"/>
                <a:gd name="T15" fmla="*/ 14 h 151"/>
                <a:gd name="T16" fmla="*/ 60 w 120"/>
                <a:gd name="T17" fmla="*/ 16 h 151"/>
                <a:gd name="T18" fmla="*/ 55 w 120"/>
                <a:gd name="T19" fmla="*/ 18 h 151"/>
                <a:gd name="T20" fmla="*/ 67 w 120"/>
                <a:gd name="T21" fmla="*/ 51 h 151"/>
                <a:gd name="T22" fmla="*/ 102 w 120"/>
                <a:gd name="T23" fmla="*/ 139 h 151"/>
                <a:gd name="T24" fmla="*/ 35 w 120"/>
                <a:gd name="T25" fmla="*/ 139 h 151"/>
                <a:gd name="T26" fmla="*/ 18 w 120"/>
                <a:gd name="T27" fmla="*/ 139 h 151"/>
                <a:gd name="T28" fmla="*/ 66 w 120"/>
                <a:gd name="T29" fmla="*/ 18 h 151"/>
                <a:gd name="T30" fmla="*/ 60 w 120"/>
                <a:gd name="T31" fmla="*/ 16 h 151"/>
                <a:gd name="T32" fmla="*/ 55 w 120"/>
                <a:gd name="T33" fmla="*/ 18 h 151"/>
                <a:gd name="T34" fmla="*/ 60 w 120"/>
                <a:gd name="T35" fmla="*/ 16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0" h="151">
                  <a:moveTo>
                    <a:pt x="60" y="16"/>
                  </a:moveTo>
                  <a:lnTo>
                    <a:pt x="55" y="14"/>
                  </a:lnTo>
                  <a:lnTo>
                    <a:pt x="0" y="151"/>
                  </a:lnTo>
                  <a:lnTo>
                    <a:pt x="35" y="151"/>
                  </a:lnTo>
                  <a:lnTo>
                    <a:pt x="120" y="151"/>
                  </a:lnTo>
                  <a:lnTo>
                    <a:pt x="79" y="46"/>
                  </a:lnTo>
                  <a:lnTo>
                    <a:pt x="60" y="0"/>
                  </a:lnTo>
                  <a:lnTo>
                    <a:pt x="55" y="14"/>
                  </a:lnTo>
                  <a:lnTo>
                    <a:pt x="60" y="16"/>
                  </a:lnTo>
                  <a:lnTo>
                    <a:pt x="55" y="18"/>
                  </a:lnTo>
                  <a:lnTo>
                    <a:pt x="67" y="51"/>
                  </a:lnTo>
                  <a:lnTo>
                    <a:pt x="102" y="139"/>
                  </a:lnTo>
                  <a:lnTo>
                    <a:pt x="35" y="139"/>
                  </a:lnTo>
                  <a:lnTo>
                    <a:pt x="18" y="139"/>
                  </a:lnTo>
                  <a:lnTo>
                    <a:pt x="66" y="18"/>
                  </a:lnTo>
                  <a:lnTo>
                    <a:pt x="60" y="16"/>
                  </a:lnTo>
                  <a:lnTo>
                    <a:pt x="55" y="18"/>
                  </a:lnTo>
                  <a:lnTo>
                    <a:pt x="60" y="16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6" name="Freeform 537"/>
            <p:cNvSpPr>
              <a:spLocks/>
            </p:cNvSpPr>
            <p:nvPr userDrawn="1"/>
          </p:nvSpPr>
          <p:spPr bwMode="auto">
            <a:xfrm>
              <a:off x="6565901" y="3189288"/>
              <a:ext cx="296863" cy="508000"/>
            </a:xfrm>
            <a:custGeom>
              <a:avLst/>
              <a:gdLst>
                <a:gd name="T0" fmla="*/ 124 w 187"/>
                <a:gd name="T1" fmla="*/ 160 h 320"/>
                <a:gd name="T2" fmla="*/ 61 w 187"/>
                <a:gd name="T3" fmla="*/ 0 h 320"/>
                <a:gd name="T4" fmla="*/ 0 w 187"/>
                <a:gd name="T5" fmla="*/ 155 h 320"/>
                <a:gd name="T6" fmla="*/ 65 w 187"/>
                <a:gd name="T7" fmla="*/ 320 h 320"/>
                <a:gd name="T8" fmla="*/ 187 w 187"/>
                <a:gd name="T9" fmla="*/ 320 h 320"/>
                <a:gd name="T10" fmla="*/ 124 w 187"/>
                <a:gd name="T11" fmla="*/ 16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7" h="320">
                  <a:moveTo>
                    <a:pt x="124" y="160"/>
                  </a:moveTo>
                  <a:lnTo>
                    <a:pt x="61" y="0"/>
                  </a:lnTo>
                  <a:lnTo>
                    <a:pt x="0" y="155"/>
                  </a:lnTo>
                  <a:lnTo>
                    <a:pt x="65" y="320"/>
                  </a:lnTo>
                  <a:lnTo>
                    <a:pt x="187" y="320"/>
                  </a:lnTo>
                  <a:lnTo>
                    <a:pt x="124" y="16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7" name="Freeform 538"/>
            <p:cNvSpPr>
              <a:spLocks/>
            </p:cNvSpPr>
            <p:nvPr userDrawn="1"/>
          </p:nvSpPr>
          <p:spPr bwMode="auto">
            <a:xfrm>
              <a:off x="6554788" y="3162300"/>
              <a:ext cx="322263" cy="544513"/>
            </a:xfrm>
            <a:custGeom>
              <a:avLst/>
              <a:gdLst>
                <a:gd name="T0" fmla="*/ 131 w 203"/>
                <a:gd name="T1" fmla="*/ 177 h 343"/>
                <a:gd name="T2" fmla="*/ 137 w 203"/>
                <a:gd name="T3" fmla="*/ 175 h 343"/>
                <a:gd name="T4" fmla="*/ 68 w 203"/>
                <a:gd name="T5" fmla="*/ 0 h 343"/>
                <a:gd name="T6" fmla="*/ 0 w 203"/>
                <a:gd name="T7" fmla="*/ 172 h 343"/>
                <a:gd name="T8" fmla="*/ 68 w 203"/>
                <a:gd name="T9" fmla="*/ 343 h 343"/>
                <a:gd name="T10" fmla="*/ 203 w 203"/>
                <a:gd name="T11" fmla="*/ 343 h 343"/>
                <a:gd name="T12" fmla="*/ 137 w 203"/>
                <a:gd name="T13" fmla="*/ 175 h 343"/>
                <a:gd name="T14" fmla="*/ 131 w 203"/>
                <a:gd name="T15" fmla="*/ 177 h 343"/>
                <a:gd name="T16" fmla="*/ 126 w 203"/>
                <a:gd name="T17" fmla="*/ 179 h 343"/>
                <a:gd name="T18" fmla="*/ 186 w 203"/>
                <a:gd name="T19" fmla="*/ 331 h 343"/>
                <a:gd name="T20" fmla="*/ 76 w 203"/>
                <a:gd name="T21" fmla="*/ 331 h 343"/>
                <a:gd name="T22" fmla="*/ 13 w 203"/>
                <a:gd name="T23" fmla="*/ 172 h 343"/>
                <a:gd name="T24" fmla="*/ 68 w 203"/>
                <a:gd name="T25" fmla="*/ 33 h 343"/>
                <a:gd name="T26" fmla="*/ 126 w 203"/>
                <a:gd name="T27" fmla="*/ 179 h 343"/>
                <a:gd name="T28" fmla="*/ 131 w 203"/>
                <a:gd name="T29" fmla="*/ 177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3" h="343">
                  <a:moveTo>
                    <a:pt x="131" y="177"/>
                  </a:moveTo>
                  <a:lnTo>
                    <a:pt x="137" y="175"/>
                  </a:lnTo>
                  <a:lnTo>
                    <a:pt x="68" y="0"/>
                  </a:lnTo>
                  <a:lnTo>
                    <a:pt x="0" y="172"/>
                  </a:lnTo>
                  <a:lnTo>
                    <a:pt x="68" y="343"/>
                  </a:lnTo>
                  <a:lnTo>
                    <a:pt x="203" y="343"/>
                  </a:lnTo>
                  <a:lnTo>
                    <a:pt x="137" y="175"/>
                  </a:lnTo>
                  <a:lnTo>
                    <a:pt x="131" y="177"/>
                  </a:lnTo>
                  <a:lnTo>
                    <a:pt x="126" y="179"/>
                  </a:lnTo>
                  <a:lnTo>
                    <a:pt x="186" y="331"/>
                  </a:lnTo>
                  <a:lnTo>
                    <a:pt x="76" y="331"/>
                  </a:lnTo>
                  <a:lnTo>
                    <a:pt x="13" y="172"/>
                  </a:lnTo>
                  <a:lnTo>
                    <a:pt x="68" y="33"/>
                  </a:lnTo>
                  <a:lnTo>
                    <a:pt x="126" y="179"/>
                  </a:lnTo>
                  <a:lnTo>
                    <a:pt x="131" y="177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8" name="Freeform 539"/>
            <p:cNvSpPr>
              <a:spLocks/>
            </p:cNvSpPr>
            <p:nvPr userDrawn="1"/>
          </p:nvSpPr>
          <p:spPr bwMode="auto">
            <a:xfrm>
              <a:off x="6462713" y="3435350"/>
              <a:ext cx="206375" cy="261938"/>
            </a:xfrm>
            <a:custGeom>
              <a:avLst/>
              <a:gdLst>
                <a:gd name="T0" fmla="*/ 63 w 130"/>
                <a:gd name="T1" fmla="*/ 5 h 165"/>
                <a:gd name="T2" fmla="*/ 0 w 130"/>
                <a:gd name="T3" fmla="*/ 165 h 165"/>
                <a:gd name="T4" fmla="*/ 126 w 130"/>
                <a:gd name="T5" fmla="*/ 165 h 165"/>
                <a:gd name="T6" fmla="*/ 130 w 130"/>
                <a:gd name="T7" fmla="*/ 165 h 165"/>
                <a:gd name="T8" fmla="*/ 65 w 130"/>
                <a:gd name="T9" fmla="*/ 0 h 165"/>
                <a:gd name="T10" fmla="*/ 63 w 130"/>
                <a:gd name="T11" fmla="*/ 5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65">
                  <a:moveTo>
                    <a:pt x="63" y="5"/>
                  </a:moveTo>
                  <a:lnTo>
                    <a:pt x="0" y="165"/>
                  </a:lnTo>
                  <a:lnTo>
                    <a:pt x="126" y="165"/>
                  </a:lnTo>
                  <a:lnTo>
                    <a:pt x="130" y="165"/>
                  </a:lnTo>
                  <a:lnTo>
                    <a:pt x="65" y="0"/>
                  </a:lnTo>
                  <a:lnTo>
                    <a:pt x="63" y="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9" name="Freeform 540"/>
            <p:cNvSpPr>
              <a:spLocks/>
            </p:cNvSpPr>
            <p:nvPr userDrawn="1"/>
          </p:nvSpPr>
          <p:spPr bwMode="auto">
            <a:xfrm>
              <a:off x="6448426" y="3409950"/>
              <a:ext cx="234950" cy="296863"/>
            </a:xfrm>
            <a:custGeom>
              <a:avLst/>
              <a:gdLst>
                <a:gd name="T0" fmla="*/ 72 w 148"/>
                <a:gd name="T1" fmla="*/ 21 h 187"/>
                <a:gd name="T2" fmla="*/ 66 w 148"/>
                <a:gd name="T3" fmla="*/ 19 h 187"/>
                <a:gd name="T4" fmla="*/ 0 w 148"/>
                <a:gd name="T5" fmla="*/ 187 h 187"/>
                <a:gd name="T6" fmla="*/ 135 w 148"/>
                <a:gd name="T7" fmla="*/ 187 h 187"/>
                <a:gd name="T8" fmla="*/ 139 w 148"/>
                <a:gd name="T9" fmla="*/ 187 h 187"/>
                <a:gd name="T10" fmla="*/ 148 w 148"/>
                <a:gd name="T11" fmla="*/ 187 h 187"/>
                <a:gd name="T12" fmla="*/ 74 w 148"/>
                <a:gd name="T13" fmla="*/ 0 h 187"/>
                <a:gd name="T14" fmla="*/ 66 w 148"/>
                <a:gd name="T15" fmla="*/ 19 h 187"/>
                <a:gd name="T16" fmla="*/ 72 w 148"/>
                <a:gd name="T17" fmla="*/ 21 h 187"/>
                <a:gd name="T18" fmla="*/ 78 w 148"/>
                <a:gd name="T19" fmla="*/ 23 h 187"/>
                <a:gd name="T20" fmla="*/ 79 w 148"/>
                <a:gd name="T21" fmla="*/ 18 h 187"/>
                <a:gd name="T22" fmla="*/ 74 w 148"/>
                <a:gd name="T23" fmla="*/ 16 h 187"/>
                <a:gd name="T24" fmla="*/ 68 w 148"/>
                <a:gd name="T25" fmla="*/ 18 h 187"/>
                <a:gd name="T26" fmla="*/ 133 w 148"/>
                <a:gd name="T27" fmla="*/ 184 h 187"/>
                <a:gd name="T28" fmla="*/ 139 w 148"/>
                <a:gd name="T29" fmla="*/ 181 h 187"/>
                <a:gd name="T30" fmla="*/ 139 w 148"/>
                <a:gd name="T31" fmla="*/ 175 h 187"/>
                <a:gd name="T32" fmla="*/ 135 w 148"/>
                <a:gd name="T33" fmla="*/ 175 h 187"/>
                <a:gd name="T34" fmla="*/ 18 w 148"/>
                <a:gd name="T35" fmla="*/ 175 h 187"/>
                <a:gd name="T36" fmla="*/ 78 w 148"/>
                <a:gd name="T37" fmla="*/ 23 h 187"/>
                <a:gd name="T38" fmla="*/ 72 w 148"/>
                <a:gd name="T39" fmla="*/ 21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8" h="187">
                  <a:moveTo>
                    <a:pt x="72" y="21"/>
                  </a:moveTo>
                  <a:lnTo>
                    <a:pt x="66" y="19"/>
                  </a:lnTo>
                  <a:lnTo>
                    <a:pt x="0" y="187"/>
                  </a:lnTo>
                  <a:lnTo>
                    <a:pt x="135" y="187"/>
                  </a:lnTo>
                  <a:lnTo>
                    <a:pt x="139" y="187"/>
                  </a:lnTo>
                  <a:lnTo>
                    <a:pt x="148" y="187"/>
                  </a:lnTo>
                  <a:lnTo>
                    <a:pt x="74" y="0"/>
                  </a:lnTo>
                  <a:lnTo>
                    <a:pt x="66" y="19"/>
                  </a:lnTo>
                  <a:lnTo>
                    <a:pt x="72" y="21"/>
                  </a:lnTo>
                  <a:lnTo>
                    <a:pt x="78" y="23"/>
                  </a:lnTo>
                  <a:lnTo>
                    <a:pt x="79" y="18"/>
                  </a:lnTo>
                  <a:lnTo>
                    <a:pt x="74" y="16"/>
                  </a:lnTo>
                  <a:lnTo>
                    <a:pt x="68" y="18"/>
                  </a:lnTo>
                  <a:lnTo>
                    <a:pt x="133" y="184"/>
                  </a:lnTo>
                  <a:lnTo>
                    <a:pt x="139" y="181"/>
                  </a:lnTo>
                  <a:lnTo>
                    <a:pt x="139" y="175"/>
                  </a:lnTo>
                  <a:lnTo>
                    <a:pt x="135" y="175"/>
                  </a:lnTo>
                  <a:lnTo>
                    <a:pt x="18" y="175"/>
                  </a:lnTo>
                  <a:lnTo>
                    <a:pt x="78" y="23"/>
                  </a:lnTo>
                  <a:lnTo>
                    <a:pt x="72" y="21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0" name="Rectangle 541"/>
            <p:cNvSpPr>
              <a:spLocks noChangeArrowheads="1"/>
            </p:cNvSpPr>
            <p:nvPr userDrawn="1"/>
          </p:nvSpPr>
          <p:spPr bwMode="auto">
            <a:xfrm>
              <a:off x="7534276" y="3619500"/>
              <a:ext cx="1270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1" name="Freeform 542"/>
            <p:cNvSpPr>
              <a:spLocks/>
            </p:cNvSpPr>
            <p:nvPr userDrawn="1"/>
          </p:nvSpPr>
          <p:spPr bwMode="auto">
            <a:xfrm>
              <a:off x="7534276" y="3619500"/>
              <a:ext cx="12700" cy="19050"/>
            </a:xfrm>
            <a:custGeom>
              <a:avLst/>
              <a:gdLst>
                <a:gd name="T0" fmla="*/ 0 w 8"/>
                <a:gd name="T1" fmla="*/ 12 h 12"/>
                <a:gd name="T2" fmla="*/ 8 w 8"/>
                <a:gd name="T3" fmla="*/ 12 h 12"/>
                <a:gd name="T4" fmla="*/ 8 w 8"/>
                <a:gd name="T5" fmla="*/ 0 h 12"/>
                <a:gd name="T6" fmla="*/ 0 w 8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2">
                  <a:moveTo>
                    <a:pt x="0" y="12"/>
                  </a:moveTo>
                  <a:lnTo>
                    <a:pt x="8" y="12"/>
                  </a:lnTo>
                  <a:lnTo>
                    <a:pt x="8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2" name="Freeform 543"/>
            <p:cNvSpPr>
              <a:spLocks noEditPoints="1"/>
            </p:cNvSpPr>
            <p:nvPr userDrawn="1"/>
          </p:nvSpPr>
          <p:spPr bwMode="auto">
            <a:xfrm>
              <a:off x="7570788" y="3619500"/>
              <a:ext cx="333375" cy="19050"/>
            </a:xfrm>
            <a:custGeom>
              <a:avLst/>
              <a:gdLst>
                <a:gd name="T0" fmla="*/ 203 w 210"/>
                <a:gd name="T1" fmla="*/ 12 h 12"/>
                <a:gd name="T2" fmla="*/ 210 w 210"/>
                <a:gd name="T3" fmla="*/ 12 h 12"/>
                <a:gd name="T4" fmla="*/ 210 w 210"/>
                <a:gd name="T5" fmla="*/ 0 h 12"/>
                <a:gd name="T6" fmla="*/ 203 w 210"/>
                <a:gd name="T7" fmla="*/ 0 h 12"/>
                <a:gd name="T8" fmla="*/ 203 w 210"/>
                <a:gd name="T9" fmla="*/ 12 h 12"/>
                <a:gd name="T10" fmla="*/ 177 w 210"/>
                <a:gd name="T11" fmla="*/ 12 h 12"/>
                <a:gd name="T12" fmla="*/ 190 w 210"/>
                <a:gd name="T13" fmla="*/ 12 h 12"/>
                <a:gd name="T14" fmla="*/ 190 w 210"/>
                <a:gd name="T15" fmla="*/ 0 h 12"/>
                <a:gd name="T16" fmla="*/ 177 w 210"/>
                <a:gd name="T17" fmla="*/ 0 h 12"/>
                <a:gd name="T18" fmla="*/ 177 w 210"/>
                <a:gd name="T19" fmla="*/ 12 h 12"/>
                <a:gd name="T20" fmla="*/ 152 w 210"/>
                <a:gd name="T21" fmla="*/ 12 h 12"/>
                <a:gd name="T22" fmla="*/ 165 w 210"/>
                <a:gd name="T23" fmla="*/ 12 h 12"/>
                <a:gd name="T24" fmla="*/ 165 w 210"/>
                <a:gd name="T25" fmla="*/ 0 h 12"/>
                <a:gd name="T26" fmla="*/ 152 w 210"/>
                <a:gd name="T27" fmla="*/ 0 h 12"/>
                <a:gd name="T28" fmla="*/ 152 w 210"/>
                <a:gd name="T29" fmla="*/ 12 h 12"/>
                <a:gd name="T30" fmla="*/ 127 w 210"/>
                <a:gd name="T31" fmla="*/ 12 h 12"/>
                <a:gd name="T32" fmla="*/ 139 w 210"/>
                <a:gd name="T33" fmla="*/ 12 h 12"/>
                <a:gd name="T34" fmla="*/ 139 w 210"/>
                <a:gd name="T35" fmla="*/ 0 h 12"/>
                <a:gd name="T36" fmla="*/ 127 w 210"/>
                <a:gd name="T37" fmla="*/ 0 h 12"/>
                <a:gd name="T38" fmla="*/ 127 w 210"/>
                <a:gd name="T39" fmla="*/ 12 h 12"/>
                <a:gd name="T40" fmla="*/ 101 w 210"/>
                <a:gd name="T41" fmla="*/ 12 h 12"/>
                <a:gd name="T42" fmla="*/ 114 w 210"/>
                <a:gd name="T43" fmla="*/ 12 h 12"/>
                <a:gd name="T44" fmla="*/ 114 w 210"/>
                <a:gd name="T45" fmla="*/ 0 h 12"/>
                <a:gd name="T46" fmla="*/ 101 w 210"/>
                <a:gd name="T47" fmla="*/ 0 h 12"/>
                <a:gd name="T48" fmla="*/ 101 w 210"/>
                <a:gd name="T49" fmla="*/ 12 h 12"/>
                <a:gd name="T50" fmla="*/ 76 w 210"/>
                <a:gd name="T51" fmla="*/ 12 h 12"/>
                <a:gd name="T52" fmla="*/ 89 w 210"/>
                <a:gd name="T53" fmla="*/ 12 h 12"/>
                <a:gd name="T54" fmla="*/ 89 w 210"/>
                <a:gd name="T55" fmla="*/ 0 h 12"/>
                <a:gd name="T56" fmla="*/ 76 w 210"/>
                <a:gd name="T57" fmla="*/ 0 h 12"/>
                <a:gd name="T58" fmla="*/ 76 w 210"/>
                <a:gd name="T59" fmla="*/ 12 h 12"/>
                <a:gd name="T60" fmla="*/ 51 w 210"/>
                <a:gd name="T61" fmla="*/ 12 h 12"/>
                <a:gd name="T62" fmla="*/ 63 w 210"/>
                <a:gd name="T63" fmla="*/ 12 h 12"/>
                <a:gd name="T64" fmla="*/ 63 w 210"/>
                <a:gd name="T65" fmla="*/ 0 h 12"/>
                <a:gd name="T66" fmla="*/ 51 w 210"/>
                <a:gd name="T67" fmla="*/ 0 h 12"/>
                <a:gd name="T68" fmla="*/ 51 w 210"/>
                <a:gd name="T69" fmla="*/ 12 h 12"/>
                <a:gd name="T70" fmla="*/ 26 w 210"/>
                <a:gd name="T71" fmla="*/ 12 h 12"/>
                <a:gd name="T72" fmla="*/ 38 w 210"/>
                <a:gd name="T73" fmla="*/ 12 h 12"/>
                <a:gd name="T74" fmla="*/ 38 w 210"/>
                <a:gd name="T75" fmla="*/ 0 h 12"/>
                <a:gd name="T76" fmla="*/ 26 w 210"/>
                <a:gd name="T77" fmla="*/ 0 h 12"/>
                <a:gd name="T78" fmla="*/ 26 w 210"/>
                <a:gd name="T79" fmla="*/ 12 h 12"/>
                <a:gd name="T80" fmla="*/ 0 w 210"/>
                <a:gd name="T81" fmla="*/ 12 h 12"/>
                <a:gd name="T82" fmla="*/ 13 w 210"/>
                <a:gd name="T83" fmla="*/ 12 h 12"/>
                <a:gd name="T84" fmla="*/ 13 w 210"/>
                <a:gd name="T85" fmla="*/ 0 h 12"/>
                <a:gd name="T86" fmla="*/ 0 w 210"/>
                <a:gd name="T87" fmla="*/ 0 h 12"/>
                <a:gd name="T88" fmla="*/ 0 w 210"/>
                <a:gd name="T8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10" h="12">
                  <a:moveTo>
                    <a:pt x="203" y="12"/>
                  </a:moveTo>
                  <a:lnTo>
                    <a:pt x="210" y="12"/>
                  </a:lnTo>
                  <a:lnTo>
                    <a:pt x="210" y="0"/>
                  </a:lnTo>
                  <a:lnTo>
                    <a:pt x="203" y="0"/>
                  </a:lnTo>
                  <a:lnTo>
                    <a:pt x="203" y="12"/>
                  </a:lnTo>
                  <a:close/>
                  <a:moveTo>
                    <a:pt x="177" y="12"/>
                  </a:moveTo>
                  <a:lnTo>
                    <a:pt x="190" y="12"/>
                  </a:lnTo>
                  <a:lnTo>
                    <a:pt x="190" y="0"/>
                  </a:lnTo>
                  <a:lnTo>
                    <a:pt x="177" y="0"/>
                  </a:lnTo>
                  <a:lnTo>
                    <a:pt x="177" y="12"/>
                  </a:lnTo>
                  <a:close/>
                  <a:moveTo>
                    <a:pt x="152" y="12"/>
                  </a:moveTo>
                  <a:lnTo>
                    <a:pt x="165" y="12"/>
                  </a:lnTo>
                  <a:lnTo>
                    <a:pt x="165" y="0"/>
                  </a:lnTo>
                  <a:lnTo>
                    <a:pt x="152" y="0"/>
                  </a:lnTo>
                  <a:lnTo>
                    <a:pt x="152" y="12"/>
                  </a:lnTo>
                  <a:close/>
                  <a:moveTo>
                    <a:pt x="127" y="12"/>
                  </a:moveTo>
                  <a:lnTo>
                    <a:pt x="139" y="12"/>
                  </a:lnTo>
                  <a:lnTo>
                    <a:pt x="139" y="0"/>
                  </a:lnTo>
                  <a:lnTo>
                    <a:pt x="127" y="0"/>
                  </a:lnTo>
                  <a:lnTo>
                    <a:pt x="127" y="12"/>
                  </a:lnTo>
                  <a:close/>
                  <a:moveTo>
                    <a:pt x="101" y="12"/>
                  </a:moveTo>
                  <a:lnTo>
                    <a:pt x="114" y="12"/>
                  </a:lnTo>
                  <a:lnTo>
                    <a:pt x="114" y="0"/>
                  </a:lnTo>
                  <a:lnTo>
                    <a:pt x="101" y="0"/>
                  </a:lnTo>
                  <a:lnTo>
                    <a:pt x="101" y="12"/>
                  </a:lnTo>
                  <a:close/>
                  <a:moveTo>
                    <a:pt x="76" y="12"/>
                  </a:moveTo>
                  <a:lnTo>
                    <a:pt x="89" y="12"/>
                  </a:lnTo>
                  <a:lnTo>
                    <a:pt x="89" y="0"/>
                  </a:lnTo>
                  <a:lnTo>
                    <a:pt x="76" y="0"/>
                  </a:lnTo>
                  <a:lnTo>
                    <a:pt x="76" y="12"/>
                  </a:lnTo>
                  <a:close/>
                  <a:moveTo>
                    <a:pt x="51" y="12"/>
                  </a:moveTo>
                  <a:lnTo>
                    <a:pt x="63" y="12"/>
                  </a:lnTo>
                  <a:lnTo>
                    <a:pt x="63" y="0"/>
                  </a:lnTo>
                  <a:lnTo>
                    <a:pt x="51" y="0"/>
                  </a:lnTo>
                  <a:lnTo>
                    <a:pt x="51" y="12"/>
                  </a:lnTo>
                  <a:close/>
                  <a:moveTo>
                    <a:pt x="26" y="12"/>
                  </a:moveTo>
                  <a:lnTo>
                    <a:pt x="38" y="12"/>
                  </a:lnTo>
                  <a:lnTo>
                    <a:pt x="38" y="0"/>
                  </a:lnTo>
                  <a:lnTo>
                    <a:pt x="26" y="0"/>
                  </a:lnTo>
                  <a:lnTo>
                    <a:pt x="26" y="12"/>
                  </a:lnTo>
                  <a:close/>
                  <a:moveTo>
                    <a:pt x="0" y="12"/>
                  </a:moveTo>
                  <a:lnTo>
                    <a:pt x="13" y="12"/>
                  </a:lnTo>
                  <a:lnTo>
                    <a:pt x="13" y="0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3" name="Freeform 544"/>
            <p:cNvSpPr>
              <a:spLocks/>
            </p:cNvSpPr>
            <p:nvPr userDrawn="1"/>
          </p:nvSpPr>
          <p:spPr bwMode="auto">
            <a:xfrm>
              <a:off x="7915276" y="3617913"/>
              <a:ext cx="22225" cy="20638"/>
            </a:xfrm>
            <a:custGeom>
              <a:avLst/>
              <a:gdLst>
                <a:gd name="T0" fmla="*/ 0 w 14"/>
                <a:gd name="T1" fmla="*/ 13 h 13"/>
                <a:gd name="T2" fmla="*/ 14 w 14"/>
                <a:gd name="T3" fmla="*/ 13 h 13"/>
                <a:gd name="T4" fmla="*/ 14 w 14"/>
                <a:gd name="T5" fmla="*/ 0 h 13"/>
                <a:gd name="T6" fmla="*/ 2 w 14"/>
                <a:gd name="T7" fmla="*/ 0 h 13"/>
                <a:gd name="T8" fmla="*/ 2 w 14"/>
                <a:gd name="T9" fmla="*/ 1 h 13"/>
                <a:gd name="T10" fmla="*/ 0 w 14"/>
                <a:gd name="T11" fmla="*/ 1 h 13"/>
                <a:gd name="T12" fmla="*/ 0 w 14"/>
                <a:gd name="T13" fmla="*/ 13 h 13"/>
                <a:gd name="T14" fmla="*/ 0 w 14"/>
                <a:gd name="T1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13">
                  <a:moveTo>
                    <a:pt x="0" y="13"/>
                  </a:moveTo>
                  <a:lnTo>
                    <a:pt x="14" y="13"/>
                  </a:lnTo>
                  <a:lnTo>
                    <a:pt x="14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0" y="1"/>
                  </a:lnTo>
                  <a:lnTo>
                    <a:pt x="0" y="13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4" name="Freeform 545"/>
            <p:cNvSpPr>
              <a:spLocks noEditPoints="1"/>
            </p:cNvSpPr>
            <p:nvPr userDrawn="1"/>
          </p:nvSpPr>
          <p:spPr bwMode="auto">
            <a:xfrm>
              <a:off x="7918451" y="2897188"/>
              <a:ext cx="19050" cy="696913"/>
            </a:xfrm>
            <a:custGeom>
              <a:avLst/>
              <a:gdLst>
                <a:gd name="T0" fmla="*/ 12 w 12"/>
                <a:gd name="T1" fmla="*/ 0 h 439"/>
                <a:gd name="T2" fmla="*/ 0 w 12"/>
                <a:gd name="T3" fmla="*/ 3 h 439"/>
                <a:gd name="T4" fmla="*/ 12 w 12"/>
                <a:gd name="T5" fmla="*/ 27 h 439"/>
                <a:gd name="T6" fmla="*/ 0 w 12"/>
                <a:gd name="T7" fmla="*/ 15 h 439"/>
                <a:gd name="T8" fmla="*/ 12 w 12"/>
                <a:gd name="T9" fmla="*/ 27 h 439"/>
                <a:gd name="T10" fmla="*/ 12 w 12"/>
                <a:gd name="T11" fmla="*/ 39 h 439"/>
                <a:gd name="T12" fmla="*/ 0 w 12"/>
                <a:gd name="T13" fmla="*/ 51 h 439"/>
                <a:gd name="T14" fmla="*/ 12 w 12"/>
                <a:gd name="T15" fmla="*/ 75 h 439"/>
                <a:gd name="T16" fmla="*/ 0 w 12"/>
                <a:gd name="T17" fmla="*/ 63 h 439"/>
                <a:gd name="T18" fmla="*/ 12 w 12"/>
                <a:gd name="T19" fmla="*/ 75 h 439"/>
                <a:gd name="T20" fmla="*/ 12 w 12"/>
                <a:gd name="T21" fmla="*/ 87 h 439"/>
                <a:gd name="T22" fmla="*/ 0 w 12"/>
                <a:gd name="T23" fmla="*/ 100 h 439"/>
                <a:gd name="T24" fmla="*/ 12 w 12"/>
                <a:gd name="T25" fmla="*/ 124 h 439"/>
                <a:gd name="T26" fmla="*/ 0 w 12"/>
                <a:gd name="T27" fmla="*/ 112 h 439"/>
                <a:gd name="T28" fmla="*/ 12 w 12"/>
                <a:gd name="T29" fmla="*/ 124 h 439"/>
                <a:gd name="T30" fmla="*/ 12 w 12"/>
                <a:gd name="T31" fmla="*/ 136 h 439"/>
                <a:gd name="T32" fmla="*/ 0 w 12"/>
                <a:gd name="T33" fmla="*/ 148 h 439"/>
                <a:gd name="T34" fmla="*/ 12 w 12"/>
                <a:gd name="T35" fmla="*/ 172 h 439"/>
                <a:gd name="T36" fmla="*/ 0 w 12"/>
                <a:gd name="T37" fmla="*/ 160 h 439"/>
                <a:gd name="T38" fmla="*/ 12 w 12"/>
                <a:gd name="T39" fmla="*/ 172 h 439"/>
                <a:gd name="T40" fmla="*/ 12 w 12"/>
                <a:gd name="T41" fmla="*/ 184 h 439"/>
                <a:gd name="T42" fmla="*/ 0 w 12"/>
                <a:gd name="T43" fmla="*/ 197 h 439"/>
                <a:gd name="T44" fmla="*/ 12 w 12"/>
                <a:gd name="T45" fmla="*/ 221 h 439"/>
                <a:gd name="T46" fmla="*/ 0 w 12"/>
                <a:gd name="T47" fmla="*/ 209 h 439"/>
                <a:gd name="T48" fmla="*/ 12 w 12"/>
                <a:gd name="T49" fmla="*/ 221 h 439"/>
                <a:gd name="T50" fmla="*/ 12 w 12"/>
                <a:gd name="T51" fmla="*/ 233 h 439"/>
                <a:gd name="T52" fmla="*/ 0 w 12"/>
                <a:gd name="T53" fmla="*/ 245 h 439"/>
                <a:gd name="T54" fmla="*/ 12 w 12"/>
                <a:gd name="T55" fmla="*/ 269 h 439"/>
                <a:gd name="T56" fmla="*/ 0 w 12"/>
                <a:gd name="T57" fmla="*/ 257 h 439"/>
                <a:gd name="T58" fmla="*/ 12 w 12"/>
                <a:gd name="T59" fmla="*/ 269 h 439"/>
                <a:gd name="T60" fmla="*/ 12 w 12"/>
                <a:gd name="T61" fmla="*/ 281 h 439"/>
                <a:gd name="T62" fmla="*/ 0 w 12"/>
                <a:gd name="T63" fmla="*/ 294 h 439"/>
                <a:gd name="T64" fmla="*/ 12 w 12"/>
                <a:gd name="T65" fmla="*/ 318 h 439"/>
                <a:gd name="T66" fmla="*/ 0 w 12"/>
                <a:gd name="T67" fmla="*/ 306 h 439"/>
                <a:gd name="T68" fmla="*/ 12 w 12"/>
                <a:gd name="T69" fmla="*/ 318 h 439"/>
                <a:gd name="T70" fmla="*/ 12 w 12"/>
                <a:gd name="T71" fmla="*/ 330 h 439"/>
                <a:gd name="T72" fmla="*/ 0 w 12"/>
                <a:gd name="T73" fmla="*/ 342 h 439"/>
                <a:gd name="T74" fmla="*/ 12 w 12"/>
                <a:gd name="T75" fmla="*/ 366 h 439"/>
                <a:gd name="T76" fmla="*/ 0 w 12"/>
                <a:gd name="T77" fmla="*/ 354 h 439"/>
                <a:gd name="T78" fmla="*/ 12 w 12"/>
                <a:gd name="T79" fmla="*/ 366 h 439"/>
                <a:gd name="T80" fmla="*/ 12 w 12"/>
                <a:gd name="T81" fmla="*/ 379 h 439"/>
                <a:gd name="T82" fmla="*/ 0 w 12"/>
                <a:gd name="T83" fmla="*/ 391 h 439"/>
                <a:gd name="T84" fmla="*/ 12 w 12"/>
                <a:gd name="T85" fmla="*/ 415 h 439"/>
                <a:gd name="T86" fmla="*/ 0 w 12"/>
                <a:gd name="T87" fmla="*/ 403 h 439"/>
                <a:gd name="T88" fmla="*/ 12 w 12"/>
                <a:gd name="T89" fmla="*/ 415 h 439"/>
                <a:gd name="T90" fmla="*/ 12 w 12"/>
                <a:gd name="T91" fmla="*/ 427 h 439"/>
                <a:gd name="T92" fmla="*/ 0 w 12"/>
                <a:gd name="T9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2" h="439">
                  <a:moveTo>
                    <a:pt x="12" y="3"/>
                  </a:moveTo>
                  <a:lnTo>
                    <a:pt x="12" y="0"/>
                  </a:lnTo>
                  <a:lnTo>
                    <a:pt x="0" y="0"/>
                  </a:lnTo>
                  <a:lnTo>
                    <a:pt x="0" y="3"/>
                  </a:lnTo>
                  <a:lnTo>
                    <a:pt x="12" y="3"/>
                  </a:lnTo>
                  <a:close/>
                  <a:moveTo>
                    <a:pt x="12" y="27"/>
                  </a:moveTo>
                  <a:lnTo>
                    <a:pt x="12" y="15"/>
                  </a:lnTo>
                  <a:lnTo>
                    <a:pt x="0" y="15"/>
                  </a:lnTo>
                  <a:lnTo>
                    <a:pt x="0" y="27"/>
                  </a:lnTo>
                  <a:lnTo>
                    <a:pt x="12" y="27"/>
                  </a:lnTo>
                  <a:close/>
                  <a:moveTo>
                    <a:pt x="12" y="51"/>
                  </a:moveTo>
                  <a:lnTo>
                    <a:pt x="12" y="39"/>
                  </a:lnTo>
                  <a:lnTo>
                    <a:pt x="0" y="39"/>
                  </a:lnTo>
                  <a:lnTo>
                    <a:pt x="0" y="51"/>
                  </a:lnTo>
                  <a:lnTo>
                    <a:pt x="12" y="51"/>
                  </a:lnTo>
                  <a:close/>
                  <a:moveTo>
                    <a:pt x="12" y="75"/>
                  </a:moveTo>
                  <a:lnTo>
                    <a:pt x="12" y="63"/>
                  </a:lnTo>
                  <a:lnTo>
                    <a:pt x="0" y="63"/>
                  </a:lnTo>
                  <a:lnTo>
                    <a:pt x="0" y="75"/>
                  </a:lnTo>
                  <a:lnTo>
                    <a:pt x="12" y="75"/>
                  </a:lnTo>
                  <a:close/>
                  <a:moveTo>
                    <a:pt x="12" y="100"/>
                  </a:moveTo>
                  <a:lnTo>
                    <a:pt x="12" y="87"/>
                  </a:lnTo>
                  <a:lnTo>
                    <a:pt x="0" y="87"/>
                  </a:lnTo>
                  <a:lnTo>
                    <a:pt x="0" y="100"/>
                  </a:lnTo>
                  <a:lnTo>
                    <a:pt x="12" y="100"/>
                  </a:lnTo>
                  <a:close/>
                  <a:moveTo>
                    <a:pt x="12" y="124"/>
                  </a:moveTo>
                  <a:lnTo>
                    <a:pt x="12" y="112"/>
                  </a:lnTo>
                  <a:lnTo>
                    <a:pt x="0" y="112"/>
                  </a:lnTo>
                  <a:lnTo>
                    <a:pt x="0" y="124"/>
                  </a:lnTo>
                  <a:lnTo>
                    <a:pt x="12" y="124"/>
                  </a:lnTo>
                  <a:close/>
                  <a:moveTo>
                    <a:pt x="12" y="148"/>
                  </a:moveTo>
                  <a:lnTo>
                    <a:pt x="12" y="136"/>
                  </a:lnTo>
                  <a:lnTo>
                    <a:pt x="0" y="136"/>
                  </a:lnTo>
                  <a:lnTo>
                    <a:pt x="0" y="148"/>
                  </a:lnTo>
                  <a:lnTo>
                    <a:pt x="12" y="148"/>
                  </a:lnTo>
                  <a:close/>
                  <a:moveTo>
                    <a:pt x="12" y="172"/>
                  </a:moveTo>
                  <a:lnTo>
                    <a:pt x="12" y="160"/>
                  </a:lnTo>
                  <a:lnTo>
                    <a:pt x="0" y="160"/>
                  </a:lnTo>
                  <a:lnTo>
                    <a:pt x="0" y="172"/>
                  </a:lnTo>
                  <a:lnTo>
                    <a:pt x="12" y="172"/>
                  </a:lnTo>
                  <a:close/>
                  <a:moveTo>
                    <a:pt x="12" y="197"/>
                  </a:moveTo>
                  <a:lnTo>
                    <a:pt x="12" y="184"/>
                  </a:lnTo>
                  <a:lnTo>
                    <a:pt x="0" y="184"/>
                  </a:lnTo>
                  <a:lnTo>
                    <a:pt x="0" y="197"/>
                  </a:lnTo>
                  <a:lnTo>
                    <a:pt x="12" y="197"/>
                  </a:lnTo>
                  <a:close/>
                  <a:moveTo>
                    <a:pt x="12" y="221"/>
                  </a:moveTo>
                  <a:lnTo>
                    <a:pt x="12" y="209"/>
                  </a:lnTo>
                  <a:lnTo>
                    <a:pt x="0" y="209"/>
                  </a:lnTo>
                  <a:lnTo>
                    <a:pt x="0" y="221"/>
                  </a:lnTo>
                  <a:lnTo>
                    <a:pt x="12" y="221"/>
                  </a:lnTo>
                  <a:close/>
                  <a:moveTo>
                    <a:pt x="12" y="245"/>
                  </a:moveTo>
                  <a:lnTo>
                    <a:pt x="12" y="233"/>
                  </a:lnTo>
                  <a:lnTo>
                    <a:pt x="0" y="233"/>
                  </a:lnTo>
                  <a:lnTo>
                    <a:pt x="0" y="245"/>
                  </a:lnTo>
                  <a:lnTo>
                    <a:pt x="12" y="245"/>
                  </a:lnTo>
                  <a:close/>
                  <a:moveTo>
                    <a:pt x="12" y="269"/>
                  </a:moveTo>
                  <a:lnTo>
                    <a:pt x="12" y="257"/>
                  </a:lnTo>
                  <a:lnTo>
                    <a:pt x="0" y="257"/>
                  </a:lnTo>
                  <a:lnTo>
                    <a:pt x="0" y="269"/>
                  </a:lnTo>
                  <a:lnTo>
                    <a:pt x="12" y="269"/>
                  </a:lnTo>
                  <a:close/>
                  <a:moveTo>
                    <a:pt x="12" y="294"/>
                  </a:moveTo>
                  <a:lnTo>
                    <a:pt x="12" y="281"/>
                  </a:lnTo>
                  <a:lnTo>
                    <a:pt x="0" y="281"/>
                  </a:lnTo>
                  <a:lnTo>
                    <a:pt x="0" y="294"/>
                  </a:lnTo>
                  <a:lnTo>
                    <a:pt x="12" y="294"/>
                  </a:lnTo>
                  <a:close/>
                  <a:moveTo>
                    <a:pt x="12" y="318"/>
                  </a:moveTo>
                  <a:lnTo>
                    <a:pt x="12" y="306"/>
                  </a:lnTo>
                  <a:lnTo>
                    <a:pt x="0" y="306"/>
                  </a:lnTo>
                  <a:lnTo>
                    <a:pt x="0" y="318"/>
                  </a:lnTo>
                  <a:lnTo>
                    <a:pt x="12" y="318"/>
                  </a:lnTo>
                  <a:close/>
                  <a:moveTo>
                    <a:pt x="12" y="342"/>
                  </a:moveTo>
                  <a:lnTo>
                    <a:pt x="12" y="330"/>
                  </a:lnTo>
                  <a:lnTo>
                    <a:pt x="0" y="330"/>
                  </a:lnTo>
                  <a:lnTo>
                    <a:pt x="0" y="342"/>
                  </a:lnTo>
                  <a:lnTo>
                    <a:pt x="12" y="342"/>
                  </a:lnTo>
                  <a:close/>
                  <a:moveTo>
                    <a:pt x="12" y="366"/>
                  </a:moveTo>
                  <a:lnTo>
                    <a:pt x="12" y="354"/>
                  </a:lnTo>
                  <a:lnTo>
                    <a:pt x="0" y="354"/>
                  </a:lnTo>
                  <a:lnTo>
                    <a:pt x="0" y="366"/>
                  </a:lnTo>
                  <a:lnTo>
                    <a:pt x="12" y="366"/>
                  </a:lnTo>
                  <a:close/>
                  <a:moveTo>
                    <a:pt x="12" y="391"/>
                  </a:moveTo>
                  <a:lnTo>
                    <a:pt x="12" y="379"/>
                  </a:lnTo>
                  <a:lnTo>
                    <a:pt x="0" y="379"/>
                  </a:lnTo>
                  <a:lnTo>
                    <a:pt x="0" y="391"/>
                  </a:lnTo>
                  <a:lnTo>
                    <a:pt x="12" y="391"/>
                  </a:lnTo>
                  <a:close/>
                  <a:moveTo>
                    <a:pt x="12" y="415"/>
                  </a:moveTo>
                  <a:lnTo>
                    <a:pt x="12" y="403"/>
                  </a:lnTo>
                  <a:lnTo>
                    <a:pt x="0" y="403"/>
                  </a:lnTo>
                  <a:lnTo>
                    <a:pt x="0" y="415"/>
                  </a:lnTo>
                  <a:lnTo>
                    <a:pt x="12" y="415"/>
                  </a:lnTo>
                  <a:close/>
                  <a:moveTo>
                    <a:pt x="12" y="439"/>
                  </a:moveTo>
                  <a:lnTo>
                    <a:pt x="12" y="427"/>
                  </a:lnTo>
                  <a:lnTo>
                    <a:pt x="0" y="427"/>
                  </a:lnTo>
                  <a:lnTo>
                    <a:pt x="0" y="439"/>
                  </a:lnTo>
                  <a:lnTo>
                    <a:pt x="12" y="439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5" name="Rectangle 546"/>
            <p:cNvSpPr>
              <a:spLocks noChangeArrowheads="1"/>
            </p:cNvSpPr>
            <p:nvPr userDrawn="1"/>
          </p:nvSpPr>
          <p:spPr bwMode="auto">
            <a:xfrm>
              <a:off x="7918451" y="2874963"/>
              <a:ext cx="19050" cy="11113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6" name="Freeform 547"/>
            <p:cNvSpPr>
              <a:spLocks/>
            </p:cNvSpPr>
            <p:nvPr userDrawn="1"/>
          </p:nvSpPr>
          <p:spPr bwMode="auto">
            <a:xfrm>
              <a:off x="7918451" y="2874963"/>
              <a:ext cx="19050" cy="11113"/>
            </a:xfrm>
            <a:custGeom>
              <a:avLst/>
              <a:gdLst>
                <a:gd name="T0" fmla="*/ 12 w 12"/>
                <a:gd name="T1" fmla="*/ 7 h 7"/>
                <a:gd name="T2" fmla="*/ 12 w 12"/>
                <a:gd name="T3" fmla="*/ 0 h 7"/>
                <a:gd name="T4" fmla="*/ 0 w 12"/>
                <a:gd name="T5" fmla="*/ 0 h 7"/>
                <a:gd name="T6" fmla="*/ 0 w 12"/>
                <a:gd name="T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7">
                  <a:moveTo>
                    <a:pt x="12" y="7"/>
                  </a:moveTo>
                  <a:lnTo>
                    <a:pt x="12" y="0"/>
                  </a:lnTo>
                  <a:lnTo>
                    <a:pt x="0" y="0"/>
                  </a:lnTo>
                  <a:lnTo>
                    <a:pt x="0" y="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7" name="Oval 548"/>
            <p:cNvSpPr>
              <a:spLocks noChangeArrowheads="1"/>
            </p:cNvSpPr>
            <p:nvPr userDrawn="1"/>
          </p:nvSpPr>
          <p:spPr bwMode="auto">
            <a:xfrm>
              <a:off x="7451726" y="3584575"/>
              <a:ext cx="90488" cy="90488"/>
            </a:xfrm>
            <a:prstGeom prst="ellipse">
              <a:avLst/>
            </a:pr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8" name="Freeform 549"/>
            <p:cNvSpPr>
              <a:spLocks/>
            </p:cNvSpPr>
            <p:nvPr userDrawn="1"/>
          </p:nvSpPr>
          <p:spPr bwMode="auto">
            <a:xfrm>
              <a:off x="7442201" y="3575050"/>
              <a:ext cx="109538" cy="109538"/>
            </a:xfrm>
            <a:custGeom>
              <a:avLst/>
              <a:gdLst>
                <a:gd name="T0" fmla="*/ 6 w 69"/>
                <a:gd name="T1" fmla="*/ 34 h 69"/>
                <a:gd name="T2" fmla="*/ 0 w 69"/>
                <a:gd name="T3" fmla="*/ 34 h 69"/>
                <a:gd name="T4" fmla="*/ 35 w 69"/>
                <a:gd name="T5" fmla="*/ 69 h 69"/>
                <a:gd name="T6" fmla="*/ 69 w 69"/>
                <a:gd name="T7" fmla="*/ 34 h 69"/>
                <a:gd name="T8" fmla="*/ 35 w 69"/>
                <a:gd name="T9" fmla="*/ 0 h 69"/>
                <a:gd name="T10" fmla="*/ 0 w 69"/>
                <a:gd name="T11" fmla="*/ 34 h 69"/>
                <a:gd name="T12" fmla="*/ 6 w 69"/>
                <a:gd name="T13" fmla="*/ 34 h 69"/>
                <a:gd name="T14" fmla="*/ 12 w 69"/>
                <a:gd name="T15" fmla="*/ 34 h 69"/>
                <a:gd name="T16" fmla="*/ 19 w 69"/>
                <a:gd name="T17" fmla="*/ 18 h 69"/>
                <a:gd name="T18" fmla="*/ 35 w 69"/>
                <a:gd name="T19" fmla="*/ 12 h 69"/>
                <a:gd name="T20" fmla="*/ 51 w 69"/>
                <a:gd name="T21" fmla="*/ 18 h 69"/>
                <a:gd name="T22" fmla="*/ 57 w 69"/>
                <a:gd name="T23" fmla="*/ 34 h 69"/>
                <a:gd name="T24" fmla="*/ 51 w 69"/>
                <a:gd name="T25" fmla="*/ 50 h 69"/>
                <a:gd name="T26" fmla="*/ 35 w 69"/>
                <a:gd name="T27" fmla="*/ 57 h 69"/>
                <a:gd name="T28" fmla="*/ 19 w 69"/>
                <a:gd name="T29" fmla="*/ 50 h 69"/>
                <a:gd name="T30" fmla="*/ 12 w 69"/>
                <a:gd name="T31" fmla="*/ 34 h 69"/>
                <a:gd name="T32" fmla="*/ 6 w 69"/>
                <a:gd name="T33" fmla="*/ 3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" h="69">
                  <a:moveTo>
                    <a:pt x="6" y="34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0" y="53"/>
                    <a:pt x="16" y="69"/>
                    <a:pt x="35" y="69"/>
                  </a:cubicBezTo>
                  <a:cubicBezTo>
                    <a:pt x="54" y="69"/>
                    <a:pt x="69" y="53"/>
                    <a:pt x="69" y="34"/>
                  </a:cubicBezTo>
                  <a:cubicBezTo>
                    <a:pt x="69" y="15"/>
                    <a:pt x="54" y="0"/>
                    <a:pt x="35" y="0"/>
                  </a:cubicBezTo>
                  <a:cubicBezTo>
                    <a:pt x="16" y="0"/>
                    <a:pt x="0" y="15"/>
                    <a:pt x="0" y="34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12" y="28"/>
                    <a:pt x="15" y="23"/>
                    <a:pt x="19" y="18"/>
                  </a:cubicBezTo>
                  <a:cubicBezTo>
                    <a:pt x="23" y="14"/>
                    <a:pt x="28" y="12"/>
                    <a:pt x="35" y="12"/>
                  </a:cubicBezTo>
                  <a:cubicBezTo>
                    <a:pt x="41" y="12"/>
                    <a:pt x="46" y="14"/>
                    <a:pt x="51" y="18"/>
                  </a:cubicBezTo>
                  <a:cubicBezTo>
                    <a:pt x="55" y="23"/>
                    <a:pt x="57" y="28"/>
                    <a:pt x="57" y="34"/>
                  </a:cubicBezTo>
                  <a:cubicBezTo>
                    <a:pt x="57" y="41"/>
                    <a:pt x="55" y="46"/>
                    <a:pt x="51" y="50"/>
                  </a:cubicBezTo>
                  <a:cubicBezTo>
                    <a:pt x="46" y="54"/>
                    <a:pt x="41" y="57"/>
                    <a:pt x="35" y="57"/>
                  </a:cubicBezTo>
                  <a:cubicBezTo>
                    <a:pt x="28" y="57"/>
                    <a:pt x="23" y="54"/>
                    <a:pt x="19" y="50"/>
                  </a:cubicBezTo>
                  <a:cubicBezTo>
                    <a:pt x="15" y="46"/>
                    <a:pt x="12" y="41"/>
                    <a:pt x="12" y="34"/>
                  </a:cubicBezTo>
                  <a:lnTo>
                    <a:pt x="6" y="34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9" name="Rectangle 550"/>
            <p:cNvSpPr>
              <a:spLocks noChangeArrowheads="1"/>
            </p:cNvSpPr>
            <p:nvPr userDrawn="1"/>
          </p:nvSpPr>
          <p:spPr bwMode="auto">
            <a:xfrm>
              <a:off x="9104313" y="3005138"/>
              <a:ext cx="1270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0" name="Freeform 551"/>
            <p:cNvSpPr>
              <a:spLocks/>
            </p:cNvSpPr>
            <p:nvPr userDrawn="1"/>
          </p:nvSpPr>
          <p:spPr bwMode="auto">
            <a:xfrm>
              <a:off x="9104313" y="3005138"/>
              <a:ext cx="12700" cy="19050"/>
            </a:xfrm>
            <a:custGeom>
              <a:avLst/>
              <a:gdLst>
                <a:gd name="T0" fmla="*/ 8 w 8"/>
                <a:gd name="T1" fmla="*/ 0 h 12"/>
                <a:gd name="T2" fmla="*/ 0 w 8"/>
                <a:gd name="T3" fmla="*/ 0 h 12"/>
                <a:gd name="T4" fmla="*/ 0 w 8"/>
                <a:gd name="T5" fmla="*/ 12 h 12"/>
                <a:gd name="T6" fmla="*/ 8 w 8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2">
                  <a:moveTo>
                    <a:pt x="8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8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1" name="Freeform 552"/>
            <p:cNvSpPr>
              <a:spLocks noEditPoints="1"/>
            </p:cNvSpPr>
            <p:nvPr userDrawn="1"/>
          </p:nvSpPr>
          <p:spPr bwMode="auto">
            <a:xfrm>
              <a:off x="8351838" y="3005138"/>
              <a:ext cx="730250" cy="19050"/>
            </a:xfrm>
            <a:custGeom>
              <a:avLst/>
              <a:gdLst>
                <a:gd name="T0" fmla="*/ 0 w 460"/>
                <a:gd name="T1" fmla="*/ 0 h 12"/>
                <a:gd name="T2" fmla="*/ 7 w 460"/>
                <a:gd name="T3" fmla="*/ 12 h 12"/>
                <a:gd name="T4" fmla="*/ 31 w 460"/>
                <a:gd name="T5" fmla="*/ 0 h 12"/>
                <a:gd name="T6" fmla="*/ 19 w 460"/>
                <a:gd name="T7" fmla="*/ 12 h 12"/>
                <a:gd name="T8" fmla="*/ 31 w 460"/>
                <a:gd name="T9" fmla="*/ 0 h 12"/>
                <a:gd name="T10" fmla="*/ 43 w 460"/>
                <a:gd name="T11" fmla="*/ 0 h 12"/>
                <a:gd name="T12" fmla="*/ 55 w 460"/>
                <a:gd name="T13" fmla="*/ 12 h 12"/>
                <a:gd name="T14" fmla="*/ 79 w 460"/>
                <a:gd name="T15" fmla="*/ 0 h 12"/>
                <a:gd name="T16" fmla="*/ 67 w 460"/>
                <a:gd name="T17" fmla="*/ 12 h 12"/>
                <a:gd name="T18" fmla="*/ 79 w 460"/>
                <a:gd name="T19" fmla="*/ 0 h 12"/>
                <a:gd name="T20" fmla="*/ 91 w 460"/>
                <a:gd name="T21" fmla="*/ 0 h 12"/>
                <a:gd name="T22" fmla="*/ 102 w 460"/>
                <a:gd name="T23" fmla="*/ 12 h 12"/>
                <a:gd name="T24" fmla="*/ 126 w 460"/>
                <a:gd name="T25" fmla="*/ 0 h 12"/>
                <a:gd name="T26" fmla="*/ 114 w 460"/>
                <a:gd name="T27" fmla="*/ 12 h 12"/>
                <a:gd name="T28" fmla="*/ 126 w 460"/>
                <a:gd name="T29" fmla="*/ 0 h 12"/>
                <a:gd name="T30" fmla="*/ 138 w 460"/>
                <a:gd name="T31" fmla="*/ 0 h 12"/>
                <a:gd name="T32" fmla="*/ 150 w 460"/>
                <a:gd name="T33" fmla="*/ 12 h 12"/>
                <a:gd name="T34" fmla="*/ 174 w 460"/>
                <a:gd name="T35" fmla="*/ 0 h 12"/>
                <a:gd name="T36" fmla="*/ 162 w 460"/>
                <a:gd name="T37" fmla="*/ 12 h 12"/>
                <a:gd name="T38" fmla="*/ 174 w 460"/>
                <a:gd name="T39" fmla="*/ 0 h 12"/>
                <a:gd name="T40" fmla="*/ 186 w 460"/>
                <a:gd name="T41" fmla="*/ 0 h 12"/>
                <a:gd name="T42" fmla="*/ 198 w 460"/>
                <a:gd name="T43" fmla="*/ 12 h 12"/>
                <a:gd name="T44" fmla="*/ 222 w 460"/>
                <a:gd name="T45" fmla="*/ 0 h 12"/>
                <a:gd name="T46" fmla="*/ 210 w 460"/>
                <a:gd name="T47" fmla="*/ 12 h 12"/>
                <a:gd name="T48" fmla="*/ 222 w 460"/>
                <a:gd name="T49" fmla="*/ 0 h 12"/>
                <a:gd name="T50" fmla="*/ 233 w 460"/>
                <a:gd name="T51" fmla="*/ 0 h 12"/>
                <a:gd name="T52" fmla="*/ 245 w 460"/>
                <a:gd name="T53" fmla="*/ 12 h 12"/>
                <a:gd name="T54" fmla="*/ 269 w 460"/>
                <a:gd name="T55" fmla="*/ 0 h 12"/>
                <a:gd name="T56" fmla="*/ 257 w 460"/>
                <a:gd name="T57" fmla="*/ 12 h 12"/>
                <a:gd name="T58" fmla="*/ 269 w 460"/>
                <a:gd name="T59" fmla="*/ 0 h 12"/>
                <a:gd name="T60" fmla="*/ 281 w 460"/>
                <a:gd name="T61" fmla="*/ 0 h 12"/>
                <a:gd name="T62" fmla="*/ 293 w 460"/>
                <a:gd name="T63" fmla="*/ 12 h 12"/>
                <a:gd name="T64" fmla="*/ 317 w 460"/>
                <a:gd name="T65" fmla="*/ 0 h 12"/>
                <a:gd name="T66" fmla="*/ 305 w 460"/>
                <a:gd name="T67" fmla="*/ 12 h 12"/>
                <a:gd name="T68" fmla="*/ 317 w 460"/>
                <a:gd name="T69" fmla="*/ 0 h 12"/>
                <a:gd name="T70" fmla="*/ 329 w 460"/>
                <a:gd name="T71" fmla="*/ 0 h 12"/>
                <a:gd name="T72" fmla="*/ 341 w 460"/>
                <a:gd name="T73" fmla="*/ 12 h 12"/>
                <a:gd name="T74" fmla="*/ 365 w 460"/>
                <a:gd name="T75" fmla="*/ 0 h 12"/>
                <a:gd name="T76" fmla="*/ 353 w 460"/>
                <a:gd name="T77" fmla="*/ 12 h 12"/>
                <a:gd name="T78" fmla="*/ 365 w 460"/>
                <a:gd name="T79" fmla="*/ 0 h 12"/>
                <a:gd name="T80" fmla="*/ 376 w 460"/>
                <a:gd name="T81" fmla="*/ 0 h 12"/>
                <a:gd name="T82" fmla="*/ 388 w 460"/>
                <a:gd name="T83" fmla="*/ 12 h 12"/>
                <a:gd name="T84" fmla="*/ 412 w 460"/>
                <a:gd name="T85" fmla="*/ 0 h 12"/>
                <a:gd name="T86" fmla="*/ 400 w 460"/>
                <a:gd name="T87" fmla="*/ 12 h 12"/>
                <a:gd name="T88" fmla="*/ 412 w 460"/>
                <a:gd name="T89" fmla="*/ 0 h 12"/>
                <a:gd name="T90" fmla="*/ 424 w 460"/>
                <a:gd name="T91" fmla="*/ 0 h 12"/>
                <a:gd name="T92" fmla="*/ 436 w 460"/>
                <a:gd name="T93" fmla="*/ 12 h 12"/>
                <a:gd name="T94" fmla="*/ 460 w 460"/>
                <a:gd name="T95" fmla="*/ 0 h 12"/>
                <a:gd name="T96" fmla="*/ 448 w 460"/>
                <a:gd name="T97" fmla="*/ 12 h 12"/>
                <a:gd name="T98" fmla="*/ 460 w 460"/>
                <a:gd name="T9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60" h="12">
                  <a:moveTo>
                    <a:pt x="7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7" y="12"/>
                  </a:lnTo>
                  <a:lnTo>
                    <a:pt x="7" y="0"/>
                  </a:lnTo>
                  <a:close/>
                  <a:moveTo>
                    <a:pt x="31" y="0"/>
                  </a:moveTo>
                  <a:lnTo>
                    <a:pt x="19" y="0"/>
                  </a:lnTo>
                  <a:lnTo>
                    <a:pt x="19" y="12"/>
                  </a:lnTo>
                  <a:lnTo>
                    <a:pt x="31" y="12"/>
                  </a:lnTo>
                  <a:lnTo>
                    <a:pt x="31" y="0"/>
                  </a:lnTo>
                  <a:close/>
                  <a:moveTo>
                    <a:pt x="55" y="0"/>
                  </a:moveTo>
                  <a:lnTo>
                    <a:pt x="43" y="0"/>
                  </a:lnTo>
                  <a:lnTo>
                    <a:pt x="43" y="12"/>
                  </a:lnTo>
                  <a:lnTo>
                    <a:pt x="55" y="12"/>
                  </a:lnTo>
                  <a:lnTo>
                    <a:pt x="55" y="0"/>
                  </a:lnTo>
                  <a:close/>
                  <a:moveTo>
                    <a:pt x="79" y="0"/>
                  </a:moveTo>
                  <a:lnTo>
                    <a:pt x="67" y="0"/>
                  </a:lnTo>
                  <a:lnTo>
                    <a:pt x="67" y="12"/>
                  </a:lnTo>
                  <a:lnTo>
                    <a:pt x="79" y="12"/>
                  </a:lnTo>
                  <a:lnTo>
                    <a:pt x="79" y="0"/>
                  </a:lnTo>
                  <a:close/>
                  <a:moveTo>
                    <a:pt x="102" y="0"/>
                  </a:moveTo>
                  <a:lnTo>
                    <a:pt x="91" y="0"/>
                  </a:lnTo>
                  <a:lnTo>
                    <a:pt x="91" y="12"/>
                  </a:lnTo>
                  <a:lnTo>
                    <a:pt x="102" y="12"/>
                  </a:lnTo>
                  <a:lnTo>
                    <a:pt x="102" y="0"/>
                  </a:lnTo>
                  <a:close/>
                  <a:moveTo>
                    <a:pt x="126" y="0"/>
                  </a:moveTo>
                  <a:lnTo>
                    <a:pt x="114" y="0"/>
                  </a:lnTo>
                  <a:lnTo>
                    <a:pt x="114" y="12"/>
                  </a:lnTo>
                  <a:lnTo>
                    <a:pt x="126" y="12"/>
                  </a:lnTo>
                  <a:lnTo>
                    <a:pt x="126" y="0"/>
                  </a:lnTo>
                  <a:close/>
                  <a:moveTo>
                    <a:pt x="150" y="0"/>
                  </a:moveTo>
                  <a:lnTo>
                    <a:pt x="138" y="0"/>
                  </a:lnTo>
                  <a:lnTo>
                    <a:pt x="138" y="12"/>
                  </a:lnTo>
                  <a:lnTo>
                    <a:pt x="150" y="12"/>
                  </a:lnTo>
                  <a:lnTo>
                    <a:pt x="150" y="0"/>
                  </a:lnTo>
                  <a:close/>
                  <a:moveTo>
                    <a:pt x="174" y="0"/>
                  </a:moveTo>
                  <a:lnTo>
                    <a:pt x="162" y="0"/>
                  </a:lnTo>
                  <a:lnTo>
                    <a:pt x="162" y="12"/>
                  </a:lnTo>
                  <a:lnTo>
                    <a:pt x="174" y="12"/>
                  </a:lnTo>
                  <a:lnTo>
                    <a:pt x="174" y="0"/>
                  </a:lnTo>
                  <a:close/>
                  <a:moveTo>
                    <a:pt x="198" y="0"/>
                  </a:moveTo>
                  <a:lnTo>
                    <a:pt x="186" y="0"/>
                  </a:lnTo>
                  <a:lnTo>
                    <a:pt x="186" y="12"/>
                  </a:lnTo>
                  <a:lnTo>
                    <a:pt x="198" y="12"/>
                  </a:lnTo>
                  <a:lnTo>
                    <a:pt x="198" y="0"/>
                  </a:lnTo>
                  <a:close/>
                  <a:moveTo>
                    <a:pt x="222" y="0"/>
                  </a:moveTo>
                  <a:lnTo>
                    <a:pt x="210" y="0"/>
                  </a:lnTo>
                  <a:lnTo>
                    <a:pt x="210" y="12"/>
                  </a:lnTo>
                  <a:lnTo>
                    <a:pt x="222" y="12"/>
                  </a:lnTo>
                  <a:lnTo>
                    <a:pt x="222" y="0"/>
                  </a:lnTo>
                  <a:close/>
                  <a:moveTo>
                    <a:pt x="245" y="0"/>
                  </a:moveTo>
                  <a:lnTo>
                    <a:pt x="233" y="0"/>
                  </a:lnTo>
                  <a:lnTo>
                    <a:pt x="233" y="12"/>
                  </a:lnTo>
                  <a:lnTo>
                    <a:pt x="245" y="12"/>
                  </a:lnTo>
                  <a:lnTo>
                    <a:pt x="245" y="0"/>
                  </a:lnTo>
                  <a:close/>
                  <a:moveTo>
                    <a:pt x="269" y="0"/>
                  </a:moveTo>
                  <a:lnTo>
                    <a:pt x="257" y="0"/>
                  </a:lnTo>
                  <a:lnTo>
                    <a:pt x="257" y="12"/>
                  </a:lnTo>
                  <a:lnTo>
                    <a:pt x="269" y="12"/>
                  </a:lnTo>
                  <a:lnTo>
                    <a:pt x="269" y="0"/>
                  </a:lnTo>
                  <a:close/>
                  <a:moveTo>
                    <a:pt x="293" y="0"/>
                  </a:moveTo>
                  <a:lnTo>
                    <a:pt x="281" y="0"/>
                  </a:lnTo>
                  <a:lnTo>
                    <a:pt x="281" y="12"/>
                  </a:lnTo>
                  <a:lnTo>
                    <a:pt x="293" y="12"/>
                  </a:lnTo>
                  <a:lnTo>
                    <a:pt x="293" y="0"/>
                  </a:lnTo>
                  <a:close/>
                  <a:moveTo>
                    <a:pt x="317" y="0"/>
                  </a:moveTo>
                  <a:lnTo>
                    <a:pt x="305" y="0"/>
                  </a:lnTo>
                  <a:lnTo>
                    <a:pt x="305" y="12"/>
                  </a:lnTo>
                  <a:lnTo>
                    <a:pt x="317" y="12"/>
                  </a:lnTo>
                  <a:lnTo>
                    <a:pt x="317" y="0"/>
                  </a:lnTo>
                  <a:close/>
                  <a:moveTo>
                    <a:pt x="341" y="0"/>
                  </a:moveTo>
                  <a:lnTo>
                    <a:pt x="329" y="0"/>
                  </a:lnTo>
                  <a:lnTo>
                    <a:pt x="329" y="12"/>
                  </a:lnTo>
                  <a:lnTo>
                    <a:pt x="341" y="12"/>
                  </a:lnTo>
                  <a:lnTo>
                    <a:pt x="341" y="0"/>
                  </a:lnTo>
                  <a:close/>
                  <a:moveTo>
                    <a:pt x="365" y="0"/>
                  </a:moveTo>
                  <a:lnTo>
                    <a:pt x="353" y="0"/>
                  </a:lnTo>
                  <a:lnTo>
                    <a:pt x="353" y="12"/>
                  </a:lnTo>
                  <a:lnTo>
                    <a:pt x="365" y="12"/>
                  </a:lnTo>
                  <a:lnTo>
                    <a:pt x="365" y="0"/>
                  </a:lnTo>
                  <a:close/>
                  <a:moveTo>
                    <a:pt x="388" y="0"/>
                  </a:moveTo>
                  <a:lnTo>
                    <a:pt x="376" y="0"/>
                  </a:lnTo>
                  <a:lnTo>
                    <a:pt x="376" y="12"/>
                  </a:lnTo>
                  <a:lnTo>
                    <a:pt x="388" y="12"/>
                  </a:lnTo>
                  <a:lnTo>
                    <a:pt x="388" y="0"/>
                  </a:lnTo>
                  <a:close/>
                  <a:moveTo>
                    <a:pt x="412" y="0"/>
                  </a:moveTo>
                  <a:lnTo>
                    <a:pt x="400" y="0"/>
                  </a:lnTo>
                  <a:lnTo>
                    <a:pt x="400" y="12"/>
                  </a:lnTo>
                  <a:lnTo>
                    <a:pt x="412" y="12"/>
                  </a:lnTo>
                  <a:lnTo>
                    <a:pt x="412" y="0"/>
                  </a:lnTo>
                  <a:close/>
                  <a:moveTo>
                    <a:pt x="436" y="0"/>
                  </a:moveTo>
                  <a:lnTo>
                    <a:pt x="424" y="0"/>
                  </a:lnTo>
                  <a:lnTo>
                    <a:pt x="424" y="12"/>
                  </a:lnTo>
                  <a:lnTo>
                    <a:pt x="436" y="12"/>
                  </a:lnTo>
                  <a:lnTo>
                    <a:pt x="436" y="0"/>
                  </a:lnTo>
                  <a:close/>
                  <a:moveTo>
                    <a:pt x="460" y="0"/>
                  </a:moveTo>
                  <a:lnTo>
                    <a:pt x="448" y="0"/>
                  </a:lnTo>
                  <a:lnTo>
                    <a:pt x="448" y="12"/>
                  </a:lnTo>
                  <a:lnTo>
                    <a:pt x="460" y="12"/>
                  </a:lnTo>
                  <a:lnTo>
                    <a:pt x="460" y="0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2" name="Freeform 553"/>
            <p:cNvSpPr>
              <a:spLocks/>
            </p:cNvSpPr>
            <p:nvPr userDrawn="1"/>
          </p:nvSpPr>
          <p:spPr bwMode="auto">
            <a:xfrm>
              <a:off x="8318501" y="3003550"/>
              <a:ext cx="20638" cy="20638"/>
            </a:xfrm>
            <a:custGeom>
              <a:avLst/>
              <a:gdLst>
                <a:gd name="T0" fmla="*/ 13 w 13"/>
                <a:gd name="T1" fmla="*/ 1 h 13"/>
                <a:gd name="T2" fmla="*/ 12 w 13"/>
                <a:gd name="T3" fmla="*/ 1 h 13"/>
                <a:gd name="T4" fmla="*/ 12 w 13"/>
                <a:gd name="T5" fmla="*/ 0 h 13"/>
                <a:gd name="T6" fmla="*/ 0 w 13"/>
                <a:gd name="T7" fmla="*/ 0 h 13"/>
                <a:gd name="T8" fmla="*/ 0 w 13"/>
                <a:gd name="T9" fmla="*/ 13 h 13"/>
                <a:gd name="T10" fmla="*/ 13 w 13"/>
                <a:gd name="T11" fmla="*/ 13 h 13"/>
                <a:gd name="T12" fmla="*/ 13 w 13"/>
                <a:gd name="T13" fmla="*/ 1 h 13"/>
                <a:gd name="T14" fmla="*/ 13 w 13"/>
                <a:gd name="T15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13">
                  <a:moveTo>
                    <a:pt x="13" y="1"/>
                  </a:moveTo>
                  <a:lnTo>
                    <a:pt x="12" y="1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13"/>
                  </a:lnTo>
                  <a:lnTo>
                    <a:pt x="13" y="13"/>
                  </a:lnTo>
                  <a:lnTo>
                    <a:pt x="13" y="1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3" name="Freeform 554"/>
            <p:cNvSpPr>
              <a:spLocks noEditPoints="1"/>
            </p:cNvSpPr>
            <p:nvPr userDrawn="1"/>
          </p:nvSpPr>
          <p:spPr bwMode="auto">
            <a:xfrm>
              <a:off x="8318501" y="2897188"/>
              <a:ext cx="19050" cy="82550"/>
            </a:xfrm>
            <a:custGeom>
              <a:avLst/>
              <a:gdLst>
                <a:gd name="T0" fmla="*/ 12 w 12"/>
                <a:gd name="T1" fmla="*/ 4 h 52"/>
                <a:gd name="T2" fmla="*/ 12 w 12"/>
                <a:gd name="T3" fmla="*/ 0 h 52"/>
                <a:gd name="T4" fmla="*/ 0 w 12"/>
                <a:gd name="T5" fmla="*/ 0 h 52"/>
                <a:gd name="T6" fmla="*/ 0 w 12"/>
                <a:gd name="T7" fmla="*/ 4 h 52"/>
                <a:gd name="T8" fmla="*/ 12 w 12"/>
                <a:gd name="T9" fmla="*/ 4 h 52"/>
                <a:gd name="T10" fmla="*/ 12 w 12"/>
                <a:gd name="T11" fmla="*/ 28 h 52"/>
                <a:gd name="T12" fmla="*/ 12 w 12"/>
                <a:gd name="T13" fmla="*/ 16 h 52"/>
                <a:gd name="T14" fmla="*/ 0 w 12"/>
                <a:gd name="T15" fmla="*/ 16 h 52"/>
                <a:gd name="T16" fmla="*/ 0 w 12"/>
                <a:gd name="T17" fmla="*/ 28 h 52"/>
                <a:gd name="T18" fmla="*/ 12 w 12"/>
                <a:gd name="T19" fmla="*/ 28 h 52"/>
                <a:gd name="T20" fmla="*/ 12 w 12"/>
                <a:gd name="T21" fmla="*/ 52 h 52"/>
                <a:gd name="T22" fmla="*/ 12 w 12"/>
                <a:gd name="T23" fmla="*/ 40 h 52"/>
                <a:gd name="T24" fmla="*/ 0 w 12"/>
                <a:gd name="T25" fmla="*/ 40 h 52"/>
                <a:gd name="T26" fmla="*/ 0 w 12"/>
                <a:gd name="T27" fmla="*/ 52 h 52"/>
                <a:gd name="T28" fmla="*/ 12 w 12"/>
                <a:gd name="T2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" h="52">
                  <a:moveTo>
                    <a:pt x="12" y="4"/>
                  </a:moveTo>
                  <a:lnTo>
                    <a:pt x="12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12" y="4"/>
                  </a:lnTo>
                  <a:close/>
                  <a:moveTo>
                    <a:pt x="12" y="28"/>
                  </a:moveTo>
                  <a:lnTo>
                    <a:pt x="12" y="16"/>
                  </a:lnTo>
                  <a:lnTo>
                    <a:pt x="0" y="16"/>
                  </a:lnTo>
                  <a:lnTo>
                    <a:pt x="0" y="28"/>
                  </a:lnTo>
                  <a:lnTo>
                    <a:pt x="12" y="28"/>
                  </a:lnTo>
                  <a:close/>
                  <a:moveTo>
                    <a:pt x="12" y="52"/>
                  </a:moveTo>
                  <a:lnTo>
                    <a:pt x="12" y="40"/>
                  </a:lnTo>
                  <a:lnTo>
                    <a:pt x="0" y="40"/>
                  </a:lnTo>
                  <a:lnTo>
                    <a:pt x="0" y="52"/>
                  </a:lnTo>
                  <a:lnTo>
                    <a:pt x="12" y="52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4" name="Rectangle 555"/>
            <p:cNvSpPr>
              <a:spLocks noChangeArrowheads="1"/>
            </p:cNvSpPr>
            <p:nvPr userDrawn="1"/>
          </p:nvSpPr>
          <p:spPr bwMode="auto">
            <a:xfrm>
              <a:off x="8318501" y="2874963"/>
              <a:ext cx="19050" cy="11113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5" name="Freeform 556"/>
            <p:cNvSpPr>
              <a:spLocks/>
            </p:cNvSpPr>
            <p:nvPr userDrawn="1"/>
          </p:nvSpPr>
          <p:spPr bwMode="auto">
            <a:xfrm>
              <a:off x="8318501" y="2874963"/>
              <a:ext cx="19050" cy="11113"/>
            </a:xfrm>
            <a:custGeom>
              <a:avLst/>
              <a:gdLst>
                <a:gd name="T0" fmla="*/ 12 w 12"/>
                <a:gd name="T1" fmla="*/ 7 h 7"/>
                <a:gd name="T2" fmla="*/ 12 w 12"/>
                <a:gd name="T3" fmla="*/ 0 h 7"/>
                <a:gd name="T4" fmla="*/ 0 w 12"/>
                <a:gd name="T5" fmla="*/ 0 h 7"/>
                <a:gd name="T6" fmla="*/ 0 w 12"/>
                <a:gd name="T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7">
                  <a:moveTo>
                    <a:pt x="12" y="7"/>
                  </a:moveTo>
                  <a:lnTo>
                    <a:pt x="12" y="0"/>
                  </a:lnTo>
                  <a:lnTo>
                    <a:pt x="0" y="0"/>
                  </a:lnTo>
                  <a:lnTo>
                    <a:pt x="0" y="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6" name="Rectangle 557"/>
            <p:cNvSpPr>
              <a:spLocks noChangeArrowheads="1"/>
            </p:cNvSpPr>
            <p:nvPr userDrawn="1"/>
          </p:nvSpPr>
          <p:spPr bwMode="auto">
            <a:xfrm>
              <a:off x="8108951" y="3144838"/>
              <a:ext cx="19050" cy="11113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7" name="Freeform 558"/>
            <p:cNvSpPr>
              <a:spLocks/>
            </p:cNvSpPr>
            <p:nvPr userDrawn="1"/>
          </p:nvSpPr>
          <p:spPr bwMode="auto">
            <a:xfrm>
              <a:off x="8108951" y="3144838"/>
              <a:ext cx="19050" cy="11113"/>
            </a:xfrm>
            <a:custGeom>
              <a:avLst/>
              <a:gdLst>
                <a:gd name="T0" fmla="*/ 12 w 12"/>
                <a:gd name="T1" fmla="*/ 7 h 7"/>
                <a:gd name="T2" fmla="*/ 12 w 12"/>
                <a:gd name="T3" fmla="*/ 0 h 7"/>
                <a:gd name="T4" fmla="*/ 0 w 12"/>
                <a:gd name="T5" fmla="*/ 0 h 7"/>
                <a:gd name="T6" fmla="*/ 0 w 12"/>
                <a:gd name="T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7">
                  <a:moveTo>
                    <a:pt x="12" y="7"/>
                  </a:moveTo>
                  <a:lnTo>
                    <a:pt x="12" y="0"/>
                  </a:lnTo>
                  <a:lnTo>
                    <a:pt x="0" y="0"/>
                  </a:lnTo>
                  <a:lnTo>
                    <a:pt x="0" y="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8" name="Freeform 559"/>
            <p:cNvSpPr>
              <a:spLocks noEditPoints="1"/>
            </p:cNvSpPr>
            <p:nvPr userDrawn="1"/>
          </p:nvSpPr>
          <p:spPr bwMode="auto">
            <a:xfrm>
              <a:off x="8108951" y="2909888"/>
              <a:ext cx="19050" cy="211138"/>
            </a:xfrm>
            <a:custGeom>
              <a:avLst/>
              <a:gdLst>
                <a:gd name="T0" fmla="*/ 12 w 12"/>
                <a:gd name="T1" fmla="*/ 12 h 133"/>
                <a:gd name="T2" fmla="*/ 12 w 12"/>
                <a:gd name="T3" fmla="*/ 0 h 133"/>
                <a:gd name="T4" fmla="*/ 0 w 12"/>
                <a:gd name="T5" fmla="*/ 0 h 133"/>
                <a:gd name="T6" fmla="*/ 0 w 12"/>
                <a:gd name="T7" fmla="*/ 12 h 133"/>
                <a:gd name="T8" fmla="*/ 12 w 12"/>
                <a:gd name="T9" fmla="*/ 12 h 133"/>
                <a:gd name="T10" fmla="*/ 12 w 12"/>
                <a:gd name="T11" fmla="*/ 36 h 133"/>
                <a:gd name="T12" fmla="*/ 12 w 12"/>
                <a:gd name="T13" fmla="*/ 24 h 133"/>
                <a:gd name="T14" fmla="*/ 0 w 12"/>
                <a:gd name="T15" fmla="*/ 24 h 133"/>
                <a:gd name="T16" fmla="*/ 0 w 12"/>
                <a:gd name="T17" fmla="*/ 36 h 133"/>
                <a:gd name="T18" fmla="*/ 12 w 12"/>
                <a:gd name="T19" fmla="*/ 36 h 133"/>
                <a:gd name="T20" fmla="*/ 12 w 12"/>
                <a:gd name="T21" fmla="*/ 60 h 133"/>
                <a:gd name="T22" fmla="*/ 12 w 12"/>
                <a:gd name="T23" fmla="*/ 48 h 133"/>
                <a:gd name="T24" fmla="*/ 0 w 12"/>
                <a:gd name="T25" fmla="*/ 48 h 133"/>
                <a:gd name="T26" fmla="*/ 0 w 12"/>
                <a:gd name="T27" fmla="*/ 60 h 133"/>
                <a:gd name="T28" fmla="*/ 12 w 12"/>
                <a:gd name="T29" fmla="*/ 60 h 133"/>
                <a:gd name="T30" fmla="*/ 12 w 12"/>
                <a:gd name="T31" fmla="*/ 85 h 133"/>
                <a:gd name="T32" fmla="*/ 12 w 12"/>
                <a:gd name="T33" fmla="*/ 73 h 133"/>
                <a:gd name="T34" fmla="*/ 0 w 12"/>
                <a:gd name="T35" fmla="*/ 73 h 133"/>
                <a:gd name="T36" fmla="*/ 0 w 12"/>
                <a:gd name="T37" fmla="*/ 85 h 133"/>
                <a:gd name="T38" fmla="*/ 12 w 12"/>
                <a:gd name="T39" fmla="*/ 85 h 133"/>
                <a:gd name="T40" fmla="*/ 12 w 12"/>
                <a:gd name="T41" fmla="*/ 109 h 133"/>
                <a:gd name="T42" fmla="*/ 12 w 12"/>
                <a:gd name="T43" fmla="*/ 97 h 133"/>
                <a:gd name="T44" fmla="*/ 0 w 12"/>
                <a:gd name="T45" fmla="*/ 97 h 133"/>
                <a:gd name="T46" fmla="*/ 0 w 12"/>
                <a:gd name="T47" fmla="*/ 109 h 133"/>
                <a:gd name="T48" fmla="*/ 12 w 12"/>
                <a:gd name="T49" fmla="*/ 109 h 133"/>
                <a:gd name="T50" fmla="*/ 12 w 12"/>
                <a:gd name="T51" fmla="*/ 133 h 133"/>
                <a:gd name="T52" fmla="*/ 12 w 12"/>
                <a:gd name="T53" fmla="*/ 121 h 133"/>
                <a:gd name="T54" fmla="*/ 0 w 12"/>
                <a:gd name="T55" fmla="*/ 121 h 133"/>
                <a:gd name="T56" fmla="*/ 0 w 12"/>
                <a:gd name="T57" fmla="*/ 133 h 133"/>
                <a:gd name="T58" fmla="*/ 12 w 12"/>
                <a:gd name="T59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" h="133">
                  <a:moveTo>
                    <a:pt x="12" y="12"/>
                  </a:moveTo>
                  <a:lnTo>
                    <a:pt x="12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12" y="12"/>
                  </a:lnTo>
                  <a:close/>
                  <a:moveTo>
                    <a:pt x="12" y="36"/>
                  </a:moveTo>
                  <a:lnTo>
                    <a:pt x="12" y="24"/>
                  </a:lnTo>
                  <a:lnTo>
                    <a:pt x="0" y="24"/>
                  </a:lnTo>
                  <a:lnTo>
                    <a:pt x="0" y="36"/>
                  </a:lnTo>
                  <a:lnTo>
                    <a:pt x="12" y="36"/>
                  </a:lnTo>
                  <a:close/>
                  <a:moveTo>
                    <a:pt x="12" y="60"/>
                  </a:moveTo>
                  <a:lnTo>
                    <a:pt x="12" y="48"/>
                  </a:lnTo>
                  <a:lnTo>
                    <a:pt x="0" y="48"/>
                  </a:lnTo>
                  <a:lnTo>
                    <a:pt x="0" y="60"/>
                  </a:lnTo>
                  <a:lnTo>
                    <a:pt x="12" y="60"/>
                  </a:lnTo>
                  <a:close/>
                  <a:moveTo>
                    <a:pt x="12" y="85"/>
                  </a:moveTo>
                  <a:lnTo>
                    <a:pt x="12" y="73"/>
                  </a:lnTo>
                  <a:lnTo>
                    <a:pt x="0" y="73"/>
                  </a:lnTo>
                  <a:lnTo>
                    <a:pt x="0" y="85"/>
                  </a:lnTo>
                  <a:lnTo>
                    <a:pt x="12" y="85"/>
                  </a:lnTo>
                  <a:close/>
                  <a:moveTo>
                    <a:pt x="12" y="109"/>
                  </a:moveTo>
                  <a:lnTo>
                    <a:pt x="12" y="97"/>
                  </a:lnTo>
                  <a:lnTo>
                    <a:pt x="0" y="97"/>
                  </a:lnTo>
                  <a:lnTo>
                    <a:pt x="0" y="109"/>
                  </a:lnTo>
                  <a:lnTo>
                    <a:pt x="12" y="109"/>
                  </a:lnTo>
                  <a:close/>
                  <a:moveTo>
                    <a:pt x="12" y="133"/>
                  </a:moveTo>
                  <a:lnTo>
                    <a:pt x="12" y="121"/>
                  </a:lnTo>
                  <a:lnTo>
                    <a:pt x="0" y="121"/>
                  </a:lnTo>
                  <a:lnTo>
                    <a:pt x="0" y="133"/>
                  </a:lnTo>
                  <a:lnTo>
                    <a:pt x="12" y="13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9" name="Rectangle 560"/>
            <p:cNvSpPr>
              <a:spLocks noChangeArrowheads="1"/>
            </p:cNvSpPr>
            <p:nvPr userDrawn="1"/>
          </p:nvSpPr>
          <p:spPr bwMode="auto">
            <a:xfrm>
              <a:off x="8108951" y="2874963"/>
              <a:ext cx="19050" cy="11113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0" name="Freeform 561"/>
            <p:cNvSpPr>
              <a:spLocks/>
            </p:cNvSpPr>
            <p:nvPr userDrawn="1"/>
          </p:nvSpPr>
          <p:spPr bwMode="auto">
            <a:xfrm>
              <a:off x="8108951" y="2874963"/>
              <a:ext cx="19050" cy="11113"/>
            </a:xfrm>
            <a:custGeom>
              <a:avLst/>
              <a:gdLst>
                <a:gd name="T0" fmla="*/ 12 w 12"/>
                <a:gd name="T1" fmla="*/ 7 h 7"/>
                <a:gd name="T2" fmla="*/ 12 w 12"/>
                <a:gd name="T3" fmla="*/ 0 h 7"/>
                <a:gd name="T4" fmla="*/ 0 w 12"/>
                <a:gd name="T5" fmla="*/ 0 h 7"/>
                <a:gd name="T6" fmla="*/ 0 w 12"/>
                <a:gd name="T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7">
                  <a:moveTo>
                    <a:pt x="12" y="7"/>
                  </a:moveTo>
                  <a:lnTo>
                    <a:pt x="12" y="0"/>
                  </a:lnTo>
                  <a:lnTo>
                    <a:pt x="0" y="0"/>
                  </a:lnTo>
                  <a:lnTo>
                    <a:pt x="0" y="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1" name="Oval 562"/>
            <p:cNvSpPr>
              <a:spLocks noChangeArrowheads="1"/>
            </p:cNvSpPr>
            <p:nvPr userDrawn="1"/>
          </p:nvSpPr>
          <p:spPr bwMode="auto">
            <a:xfrm>
              <a:off x="8074026" y="3148013"/>
              <a:ext cx="90488" cy="90488"/>
            </a:xfrm>
            <a:prstGeom prst="ellipse">
              <a:avLst/>
            </a:pr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2" name="Freeform 563"/>
            <p:cNvSpPr>
              <a:spLocks/>
            </p:cNvSpPr>
            <p:nvPr userDrawn="1"/>
          </p:nvSpPr>
          <p:spPr bwMode="auto">
            <a:xfrm>
              <a:off x="8064501" y="3138488"/>
              <a:ext cx="109538" cy="109538"/>
            </a:xfrm>
            <a:custGeom>
              <a:avLst/>
              <a:gdLst>
                <a:gd name="T0" fmla="*/ 34 w 69"/>
                <a:gd name="T1" fmla="*/ 63 h 69"/>
                <a:gd name="T2" fmla="*/ 34 w 69"/>
                <a:gd name="T3" fmla="*/ 69 h 69"/>
                <a:gd name="T4" fmla="*/ 69 w 69"/>
                <a:gd name="T5" fmla="*/ 35 h 69"/>
                <a:gd name="T6" fmla="*/ 34 w 69"/>
                <a:gd name="T7" fmla="*/ 0 h 69"/>
                <a:gd name="T8" fmla="*/ 0 w 69"/>
                <a:gd name="T9" fmla="*/ 35 h 69"/>
                <a:gd name="T10" fmla="*/ 34 w 69"/>
                <a:gd name="T11" fmla="*/ 69 h 69"/>
                <a:gd name="T12" fmla="*/ 34 w 69"/>
                <a:gd name="T13" fmla="*/ 63 h 69"/>
                <a:gd name="T14" fmla="*/ 34 w 69"/>
                <a:gd name="T15" fmla="*/ 57 h 69"/>
                <a:gd name="T16" fmla="*/ 18 w 69"/>
                <a:gd name="T17" fmla="*/ 51 h 69"/>
                <a:gd name="T18" fmla="*/ 12 w 69"/>
                <a:gd name="T19" fmla="*/ 35 h 69"/>
                <a:gd name="T20" fmla="*/ 18 w 69"/>
                <a:gd name="T21" fmla="*/ 19 h 69"/>
                <a:gd name="T22" fmla="*/ 34 w 69"/>
                <a:gd name="T23" fmla="*/ 12 h 69"/>
                <a:gd name="T24" fmla="*/ 50 w 69"/>
                <a:gd name="T25" fmla="*/ 19 h 69"/>
                <a:gd name="T26" fmla="*/ 57 w 69"/>
                <a:gd name="T27" fmla="*/ 35 h 69"/>
                <a:gd name="T28" fmla="*/ 50 w 69"/>
                <a:gd name="T29" fmla="*/ 51 h 69"/>
                <a:gd name="T30" fmla="*/ 34 w 69"/>
                <a:gd name="T31" fmla="*/ 57 h 69"/>
                <a:gd name="T32" fmla="*/ 34 w 69"/>
                <a:gd name="T33" fmla="*/ 63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" h="69">
                  <a:moveTo>
                    <a:pt x="34" y="63"/>
                  </a:moveTo>
                  <a:cubicBezTo>
                    <a:pt x="34" y="69"/>
                    <a:pt x="34" y="69"/>
                    <a:pt x="34" y="69"/>
                  </a:cubicBezTo>
                  <a:cubicBezTo>
                    <a:pt x="53" y="69"/>
                    <a:pt x="69" y="54"/>
                    <a:pt x="69" y="35"/>
                  </a:cubicBezTo>
                  <a:cubicBezTo>
                    <a:pt x="69" y="16"/>
                    <a:pt x="53" y="0"/>
                    <a:pt x="34" y="0"/>
                  </a:cubicBezTo>
                  <a:cubicBezTo>
                    <a:pt x="15" y="0"/>
                    <a:pt x="0" y="16"/>
                    <a:pt x="0" y="35"/>
                  </a:cubicBezTo>
                  <a:cubicBezTo>
                    <a:pt x="0" y="54"/>
                    <a:pt x="15" y="69"/>
                    <a:pt x="34" y="69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8" y="57"/>
                    <a:pt x="22" y="55"/>
                    <a:pt x="18" y="51"/>
                  </a:cubicBezTo>
                  <a:cubicBezTo>
                    <a:pt x="14" y="47"/>
                    <a:pt x="12" y="41"/>
                    <a:pt x="12" y="35"/>
                  </a:cubicBezTo>
                  <a:cubicBezTo>
                    <a:pt x="12" y="28"/>
                    <a:pt x="14" y="23"/>
                    <a:pt x="18" y="19"/>
                  </a:cubicBezTo>
                  <a:cubicBezTo>
                    <a:pt x="22" y="15"/>
                    <a:pt x="28" y="12"/>
                    <a:pt x="34" y="12"/>
                  </a:cubicBezTo>
                  <a:cubicBezTo>
                    <a:pt x="40" y="12"/>
                    <a:pt x="46" y="15"/>
                    <a:pt x="50" y="19"/>
                  </a:cubicBezTo>
                  <a:cubicBezTo>
                    <a:pt x="54" y="23"/>
                    <a:pt x="57" y="28"/>
                    <a:pt x="57" y="35"/>
                  </a:cubicBezTo>
                  <a:cubicBezTo>
                    <a:pt x="57" y="41"/>
                    <a:pt x="54" y="47"/>
                    <a:pt x="50" y="51"/>
                  </a:cubicBezTo>
                  <a:cubicBezTo>
                    <a:pt x="46" y="55"/>
                    <a:pt x="40" y="57"/>
                    <a:pt x="34" y="57"/>
                  </a:cubicBezTo>
                  <a:lnTo>
                    <a:pt x="34" y="6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3" name="Freeform 564"/>
            <p:cNvSpPr>
              <a:spLocks noEditPoints="1"/>
            </p:cNvSpPr>
            <p:nvPr userDrawn="1"/>
          </p:nvSpPr>
          <p:spPr bwMode="auto">
            <a:xfrm>
              <a:off x="9148763" y="2873375"/>
              <a:ext cx="255588" cy="223838"/>
            </a:xfrm>
            <a:custGeom>
              <a:avLst/>
              <a:gdLst>
                <a:gd name="T0" fmla="*/ 138 w 162"/>
                <a:gd name="T1" fmla="*/ 24 h 141"/>
                <a:gd name="T2" fmla="*/ 81 w 162"/>
                <a:gd name="T3" fmla="*/ 0 h 141"/>
                <a:gd name="T4" fmla="*/ 23 w 162"/>
                <a:gd name="T5" fmla="*/ 24 h 141"/>
                <a:gd name="T6" fmla="*/ 0 w 162"/>
                <a:gd name="T7" fmla="*/ 81 h 141"/>
                <a:gd name="T8" fmla="*/ 23 w 162"/>
                <a:gd name="T9" fmla="*/ 138 h 141"/>
                <a:gd name="T10" fmla="*/ 23 w 162"/>
                <a:gd name="T11" fmla="*/ 115 h 141"/>
                <a:gd name="T12" fmla="*/ 37 w 162"/>
                <a:gd name="T13" fmla="*/ 95 h 141"/>
                <a:gd name="T14" fmla="*/ 121 w 162"/>
                <a:gd name="T15" fmla="*/ 95 h 141"/>
                <a:gd name="T16" fmla="*/ 135 w 162"/>
                <a:gd name="T17" fmla="*/ 115 h 141"/>
                <a:gd name="T18" fmla="*/ 135 w 162"/>
                <a:gd name="T19" fmla="*/ 141 h 141"/>
                <a:gd name="T20" fmla="*/ 138 w 162"/>
                <a:gd name="T21" fmla="*/ 138 h 141"/>
                <a:gd name="T22" fmla="*/ 162 w 162"/>
                <a:gd name="T23" fmla="*/ 81 h 141"/>
                <a:gd name="T24" fmla="*/ 138 w 162"/>
                <a:gd name="T25" fmla="*/ 24 h 141"/>
                <a:gd name="T26" fmla="*/ 79 w 162"/>
                <a:gd name="T27" fmla="*/ 88 h 141"/>
                <a:gd name="T28" fmla="*/ 51 w 162"/>
                <a:gd name="T29" fmla="*/ 59 h 141"/>
                <a:gd name="T30" fmla="*/ 79 w 162"/>
                <a:gd name="T31" fmla="*/ 31 h 141"/>
                <a:gd name="T32" fmla="*/ 108 w 162"/>
                <a:gd name="T33" fmla="*/ 59 h 141"/>
                <a:gd name="T34" fmla="*/ 79 w 162"/>
                <a:gd name="T35" fmla="*/ 88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2" h="141">
                  <a:moveTo>
                    <a:pt x="138" y="24"/>
                  </a:moveTo>
                  <a:cubicBezTo>
                    <a:pt x="122" y="9"/>
                    <a:pt x="102" y="0"/>
                    <a:pt x="81" y="0"/>
                  </a:cubicBezTo>
                  <a:cubicBezTo>
                    <a:pt x="59" y="0"/>
                    <a:pt x="39" y="9"/>
                    <a:pt x="23" y="24"/>
                  </a:cubicBezTo>
                  <a:cubicBezTo>
                    <a:pt x="8" y="40"/>
                    <a:pt x="0" y="60"/>
                    <a:pt x="0" y="81"/>
                  </a:cubicBezTo>
                  <a:cubicBezTo>
                    <a:pt x="0" y="103"/>
                    <a:pt x="9" y="123"/>
                    <a:pt x="23" y="138"/>
                  </a:cubicBezTo>
                  <a:cubicBezTo>
                    <a:pt x="23" y="132"/>
                    <a:pt x="23" y="125"/>
                    <a:pt x="23" y="115"/>
                  </a:cubicBezTo>
                  <a:cubicBezTo>
                    <a:pt x="23" y="107"/>
                    <a:pt x="29" y="97"/>
                    <a:pt x="37" y="95"/>
                  </a:cubicBezTo>
                  <a:cubicBezTo>
                    <a:pt x="64" y="87"/>
                    <a:pt x="94" y="87"/>
                    <a:pt x="121" y="95"/>
                  </a:cubicBezTo>
                  <a:cubicBezTo>
                    <a:pt x="129" y="97"/>
                    <a:pt x="135" y="107"/>
                    <a:pt x="135" y="115"/>
                  </a:cubicBezTo>
                  <a:cubicBezTo>
                    <a:pt x="135" y="126"/>
                    <a:pt x="135" y="134"/>
                    <a:pt x="135" y="141"/>
                  </a:cubicBezTo>
                  <a:cubicBezTo>
                    <a:pt x="136" y="140"/>
                    <a:pt x="137" y="139"/>
                    <a:pt x="138" y="138"/>
                  </a:cubicBezTo>
                  <a:cubicBezTo>
                    <a:pt x="153" y="123"/>
                    <a:pt x="162" y="103"/>
                    <a:pt x="162" y="81"/>
                  </a:cubicBezTo>
                  <a:cubicBezTo>
                    <a:pt x="162" y="60"/>
                    <a:pt x="153" y="39"/>
                    <a:pt x="138" y="24"/>
                  </a:cubicBezTo>
                  <a:close/>
                  <a:moveTo>
                    <a:pt x="79" y="88"/>
                  </a:moveTo>
                  <a:cubicBezTo>
                    <a:pt x="63" y="88"/>
                    <a:pt x="51" y="75"/>
                    <a:pt x="51" y="59"/>
                  </a:cubicBezTo>
                  <a:cubicBezTo>
                    <a:pt x="51" y="43"/>
                    <a:pt x="63" y="31"/>
                    <a:pt x="79" y="31"/>
                  </a:cubicBezTo>
                  <a:cubicBezTo>
                    <a:pt x="95" y="31"/>
                    <a:pt x="108" y="43"/>
                    <a:pt x="108" y="59"/>
                  </a:cubicBezTo>
                  <a:cubicBezTo>
                    <a:pt x="108" y="75"/>
                    <a:pt x="95" y="88"/>
                    <a:pt x="79" y="88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4" name="Freeform 565"/>
            <p:cNvSpPr>
              <a:spLocks noEditPoints="1"/>
            </p:cNvSpPr>
            <p:nvPr userDrawn="1"/>
          </p:nvSpPr>
          <p:spPr bwMode="auto">
            <a:xfrm>
              <a:off x="9139238" y="2863850"/>
              <a:ext cx="274638" cy="254000"/>
            </a:xfrm>
            <a:custGeom>
              <a:avLst/>
              <a:gdLst>
                <a:gd name="T0" fmla="*/ 148 w 174"/>
                <a:gd name="T1" fmla="*/ 26 h 160"/>
                <a:gd name="T2" fmla="*/ 25 w 174"/>
                <a:gd name="T3" fmla="*/ 26 h 160"/>
                <a:gd name="T4" fmla="*/ 6 w 174"/>
                <a:gd name="T5" fmla="*/ 87 h 160"/>
                <a:gd name="T6" fmla="*/ 0 w 174"/>
                <a:gd name="T7" fmla="*/ 87 h 160"/>
                <a:gd name="T8" fmla="*/ 35 w 174"/>
                <a:gd name="T9" fmla="*/ 159 h 160"/>
                <a:gd name="T10" fmla="*/ 35 w 174"/>
                <a:gd name="T11" fmla="*/ 121 h 160"/>
                <a:gd name="T12" fmla="*/ 38 w 174"/>
                <a:gd name="T13" fmla="*/ 112 h 160"/>
                <a:gd name="T14" fmla="*/ 45 w 174"/>
                <a:gd name="T15" fmla="*/ 107 h 160"/>
                <a:gd name="T16" fmla="*/ 125 w 174"/>
                <a:gd name="T17" fmla="*/ 107 h 160"/>
                <a:gd name="T18" fmla="*/ 132 w 174"/>
                <a:gd name="T19" fmla="*/ 112 h 160"/>
                <a:gd name="T20" fmla="*/ 135 w 174"/>
                <a:gd name="T21" fmla="*/ 147 h 160"/>
                <a:gd name="T22" fmla="*/ 145 w 174"/>
                <a:gd name="T23" fmla="*/ 151 h 160"/>
                <a:gd name="T24" fmla="*/ 174 w 174"/>
                <a:gd name="T25" fmla="*/ 87 h 160"/>
                <a:gd name="T26" fmla="*/ 168 w 174"/>
                <a:gd name="T27" fmla="*/ 87 h 160"/>
                <a:gd name="T28" fmla="*/ 174 w 174"/>
                <a:gd name="T29" fmla="*/ 87 h 160"/>
                <a:gd name="T30" fmla="*/ 173 w 174"/>
                <a:gd name="T31" fmla="*/ 89 h 160"/>
                <a:gd name="T32" fmla="*/ 174 w 174"/>
                <a:gd name="T33" fmla="*/ 87 h 160"/>
                <a:gd name="T34" fmla="*/ 144 w 174"/>
                <a:gd name="T35" fmla="*/ 30 h 160"/>
                <a:gd name="T36" fmla="*/ 162 w 174"/>
                <a:gd name="T37" fmla="*/ 87 h 160"/>
                <a:gd name="T38" fmla="*/ 162 w 174"/>
                <a:gd name="T39" fmla="*/ 86 h 160"/>
                <a:gd name="T40" fmla="*/ 162 w 174"/>
                <a:gd name="T41" fmla="*/ 87 h 160"/>
                <a:gd name="T42" fmla="*/ 162 w 174"/>
                <a:gd name="T43" fmla="*/ 87 h 160"/>
                <a:gd name="T44" fmla="*/ 167 w 174"/>
                <a:gd name="T45" fmla="*/ 87 h 160"/>
                <a:gd name="T46" fmla="*/ 140 w 174"/>
                <a:gd name="T47" fmla="*/ 140 h 160"/>
                <a:gd name="T48" fmla="*/ 141 w 174"/>
                <a:gd name="T49" fmla="*/ 147 h 160"/>
                <a:gd name="T50" fmla="*/ 147 w 174"/>
                <a:gd name="T51" fmla="*/ 121 h 160"/>
                <a:gd name="T52" fmla="*/ 129 w 174"/>
                <a:gd name="T53" fmla="*/ 95 h 160"/>
                <a:gd name="T54" fmla="*/ 85 w 174"/>
                <a:gd name="T55" fmla="*/ 89 h 160"/>
                <a:gd name="T56" fmla="*/ 41 w 174"/>
                <a:gd name="T57" fmla="*/ 95 h 160"/>
                <a:gd name="T58" fmla="*/ 23 w 174"/>
                <a:gd name="T59" fmla="*/ 120 h 160"/>
                <a:gd name="T60" fmla="*/ 23 w 174"/>
                <a:gd name="T61" fmla="*/ 144 h 160"/>
                <a:gd name="T62" fmla="*/ 33 w 174"/>
                <a:gd name="T63" fmla="*/ 140 h 160"/>
                <a:gd name="T64" fmla="*/ 6 w 174"/>
                <a:gd name="T65" fmla="*/ 87 h 160"/>
                <a:gd name="T66" fmla="*/ 12 w 174"/>
                <a:gd name="T67" fmla="*/ 87 h 160"/>
                <a:gd name="T68" fmla="*/ 12 w 174"/>
                <a:gd name="T69" fmla="*/ 88 h 160"/>
                <a:gd name="T70" fmla="*/ 12 w 174"/>
                <a:gd name="T71" fmla="*/ 87 h 160"/>
                <a:gd name="T72" fmla="*/ 87 w 174"/>
                <a:gd name="T73" fmla="*/ 12 h 160"/>
                <a:gd name="T74" fmla="*/ 144 w 174"/>
                <a:gd name="T75" fmla="*/ 30 h 160"/>
                <a:gd name="T76" fmla="*/ 85 w 174"/>
                <a:gd name="T77" fmla="*/ 88 h 160"/>
                <a:gd name="T78" fmla="*/ 63 w 174"/>
                <a:gd name="T79" fmla="*/ 65 h 160"/>
                <a:gd name="T80" fmla="*/ 85 w 174"/>
                <a:gd name="T81" fmla="*/ 43 h 160"/>
                <a:gd name="T82" fmla="*/ 108 w 174"/>
                <a:gd name="T83" fmla="*/ 65 h 160"/>
                <a:gd name="T84" fmla="*/ 85 w 174"/>
                <a:gd name="T85" fmla="*/ 88 h 160"/>
                <a:gd name="T86" fmla="*/ 85 w 174"/>
                <a:gd name="T87" fmla="*/ 100 h 160"/>
                <a:gd name="T88" fmla="*/ 85 w 174"/>
                <a:gd name="T89" fmla="*/ 31 h 160"/>
                <a:gd name="T90" fmla="*/ 85 w 174"/>
                <a:gd name="T91" fmla="*/ 10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4" h="160">
                  <a:moveTo>
                    <a:pt x="144" y="30"/>
                  </a:moveTo>
                  <a:cubicBezTo>
                    <a:pt x="148" y="26"/>
                    <a:pt x="148" y="26"/>
                    <a:pt x="148" y="26"/>
                  </a:cubicBezTo>
                  <a:cubicBezTo>
                    <a:pt x="132" y="9"/>
                    <a:pt x="110" y="0"/>
                    <a:pt x="87" y="0"/>
                  </a:cubicBezTo>
                  <a:cubicBezTo>
                    <a:pt x="63" y="0"/>
                    <a:pt x="42" y="10"/>
                    <a:pt x="25" y="26"/>
                  </a:cubicBezTo>
                  <a:cubicBezTo>
                    <a:pt x="9" y="42"/>
                    <a:pt x="0" y="64"/>
                    <a:pt x="0" y="87"/>
                  </a:cubicBezTo>
                  <a:cubicBezTo>
                    <a:pt x="6" y="87"/>
                    <a:pt x="6" y="87"/>
                    <a:pt x="6" y="87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111"/>
                    <a:pt x="9" y="132"/>
                    <a:pt x="25" y="148"/>
                  </a:cubicBezTo>
                  <a:cubicBezTo>
                    <a:pt x="35" y="159"/>
                    <a:pt x="35" y="159"/>
                    <a:pt x="35" y="159"/>
                  </a:cubicBezTo>
                  <a:cubicBezTo>
                    <a:pt x="35" y="144"/>
                    <a:pt x="35" y="144"/>
                    <a:pt x="35" y="144"/>
                  </a:cubicBezTo>
                  <a:cubicBezTo>
                    <a:pt x="35" y="138"/>
                    <a:pt x="35" y="131"/>
                    <a:pt x="35" y="121"/>
                  </a:cubicBezTo>
                  <a:cubicBezTo>
                    <a:pt x="35" y="121"/>
                    <a:pt x="35" y="121"/>
                    <a:pt x="35" y="121"/>
                  </a:cubicBezTo>
                  <a:cubicBezTo>
                    <a:pt x="35" y="118"/>
                    <a:pt x="36" y="115"/>
                    <a:pt x="38" y="112"/>
                  </a:cubicBezTo>
                  <a:cubicBezTo>
                    <a:pt x="40" y="109"/>
                    <a:pt x="42" y="107"/>
                    <a:pt x="45" y="107"/>
                  </a:cubicBezTo>
                  <a:cubicBezTo>
                    <a:pt x="45" y="107"/>
                    <a:pt x="45" y="107"/>
                    <a:pt x="45" y="107"/>
                  </a:cubicBezTo>
                  <a:cubicBezTo>
                    <a:pt x="58" y="103"/>
                    <a:pt x="72" y="101"/>
                    <a:pt x="85" y="101"/>
                  </a:cubicBezTo>
                  <a:cubicBezTo>
                    <a:pt x="99" y="101"/>
                    <a:pt x="112" y="103"/>
                    <a:pt x="125" y="107"/>
                  </a:cubicBezTo>
                  <a:cubicBezTo>
                    <a:pt x="125" y="107"/>
                    <a:pt x="125" y="107"/>
                    <a:pt x="125" y="107"/>
                  </a:cubicBezTo>
                  <a:cubicBezTo>
                    <a:pt x="128" y="107"/>
                    <a:pt x="130" y="109"/>
                    <a:pt x="132" y="112"/>
                  </a:cubicBezTo>
                  <a:cubicBezTo>
                    <a:pt x="134" y="115"/>
                    <a:pt x="135" y="118"/>
                    <a:pt x="135" y="121"/>
                  </a:cubicBezTo>
                  <a:cubicBezTo>
                    <a:pt x="135" y="132"/>
                    <a:pt x="135" y="140"/>
                    <a:pt x="135" y="147"/>
                  </a:cubicBezTo>
                  <a:cubicBezTo>
                    <a:pt x="135" y="160"/>
                    <a:pt x="135" y="160"/>
                    <a:pt x="135" y="160"/>
                  </a:cubicBezTo>
                  <a:cubicBezTo>
                    <a:pt x="145" y="151"/>
                    <a:pt x="145" y="151"/>
                    <a:pt x="145" y="151"/>
                  </a:cubicBezTo>
                  <a:cubicBezTo>
                    <a:pt x="146" y="150"/>
                    <a:pt x="147" y="150"/>
                    <a:pt x="148" y="149"/>
                  </a:cubicBezTo>
                  <a:cubicBezTo>
                    <a:pt x="165" y="132"/>
                    <a:pt x="174" y="110"/>
                    <a:pt x="174" y="87"/>
                  </a:cubicBezTo>
                  <a:cubicBezTo>
                    <a:pt x="174" y="87"/>
                    <a:pt x="174" y="87"/>
                    <a:pt x="174" y="87"/>
                  </a:cubicBezTo>
                  <a:cubicBezTo>
                    <a:pt x="168" y="87"/>
                    <a:pt x="168" y="87"/>
                    <a:pt x="168" y="87"/>
                  </a:cubicBezTo>
                  <a:cubicBezTo>
                    <a:pt x="173" y="89"/>
                    <a:pt x="173" y="89"/>
                    <a:pt x="173" y="89"/>
                  </a:cubicBezTo>
                  <a:cubicBezTo>
                    <a:pt x="174" y="88"/>
                    <a:pt x="174" y="87"/>
                    <a:pt x="174" y="87"/>
                  </a:cubicBezTo>
                  <a:cubicBezTo>
                    <a:pt x="168" y="87"/>
                    <a:pt x="168" y="87"/>
                    <a:pt x="168" y="87"/>
                  </a:cubicBezTo>
                  <a:cubicBezTo>
                    <a:pt x="173" y="89"/>
                    <a:pt x="173" y="89"/>
                    <a:pt x="173" y="89"/>
                  </a:cubicBezTo>
                  <a:cubicBezTo>
                    <a:pt x="174" y="88"/>
                    <a:pt x="174" y="88"/>
                    <a:pt x="174" y="88"/>
                  </a:cubicBezTo>
                  <a:cubicBezTo>
                    <a:pt x="174" y="87"/>
                    <a:pt x="174" y="87"/>
                    <a:pt x="174" y="87"/>
                  </a:cubicBezTo>
                  <a:cubicBezTo>
                    <a:pt x="174" y="64"/>
                    <a:pt x="164" y="42"/>
                    <a:pt x="148" y="26"/>
                  </a:cubicBezTo>
                  <a:cubicBezTo>
                    <a:pt x="144" y="30"/>
                    <a:pt x="144" y="30"/>
                    <a:pt x="144" y="30"/>
                  </a:cubicBezTo>
                  <a:cubicBezTo>
                    <a:pt x="140" y="34"/>
                    <a:pt x="140" y="34"/>
                    <a:pt x="140" y="34"/>
                  </a:cubicBezTo>
                  <a:cubicBezTo>
                    <a:pt x="154" y="49"/>
                    <a:pt x="162" y="67"/>
                    <a:pt x="162" y="87"/>
                  </a:cubicBezTo>
                  <a:cubicBezTo>
                    <a:pt x="168" y="87"/>
                    <a:pt x="168" y="87"/>
                    <a:pt x="168" y="87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2" y="87"/>
                    <a:pt x="162" y="87"/>
                    <a:pt x="162" y="87"/>
                  </a:cubicBezTo>
                  <a:cubicBezTo>
                    <a:pt x="162" y="87"/>
                    <a:pt x="162" y="87"/>
                    <a:pt x="162" y="87"/>
                  </a:cubicBezTo>
                  <a:cubicBezTo>
                    <a:pt x="167" y="87"/>
                    <a:pt x="167" y="87"/>
                    <a:pt x="167" y="87"/>
                  </a:cubicBezTo>
                  <a:cubicBezTo>
                    <a:pt x="162" y="87"/>
                    <a:pt x="162" y="87"/>
                    <a:pt x="162" y="87"/>
                  </a:cubicBezTo>
                  <a:cubicBezTo>
                    <a:pt x="162" y="87"/>
                    <a:pt x="162" y="87"/>
                    <a:pt x="162" y="87"/>
                  </a:cubicBezTo>
                  <a:cubicBezTo>
                    <a:pt x="167" y="87"/>
                    <a:pt x="167" y="87"/>
                    <a:pt x="167" y="87"/>
                  </a:cubicBezTo>
                  <a:cubicBezTo>
                    <a:pt x="162" y="87"/>
                    <a:pt x="162" y="87"/>
                    <a:pt x="162" y="87"/>
                  </a:cubicBezTo>
                  <a:cubicBezTo>
                    <a:pt x="162" y="107"/>
                    <a:pt x="154" y="126"/>
                    <a:pt x="140" y="140"/>
                  </a:cubicBezTo>
                  <a:cubicBezTo>
                    <a:pt x="139" y="141"/>
                    <a:pt x="138" y="141"/>
                    <a:pt x="137" y="142"/>
                  </a:cubicBezTo>
                  <a:cubicBezTo>
                    <a:pt x="141" y="147"/>
                    <a:pt x="141" y="147"/>
                    <a:pt x="141" y="147"/>
                  </a:cubicBezTo>
                  <a:cubicBezTo>
                    <a:pt x="147" y="147"/>
                    <a:pt x="147" y="147"/>
                    <a:pt x="147" y="147"/>
                  </a:cubicBezTo>
                  <a:cubicBezTo>
                    <a:pt x="147" y="140"/>
                    <a:pt x="147" y="132"/>
                    <a:pt x="147" y="121"/>
                  </a:cubicBezTo>
                  <a:cubicBezTo>
                    <a:pt x="147" y="115"/>
                    <a:pt x="145" y="110"/>
                    <a:pt x="142" y="105"/>
                  </a:cubicBezTo>
                  <a:cubicBezTo>
                    <a:pt x="139" y="101"/>
                    <a:pt x="135" y="97"/>
                    <a:pt x="129" y="95"/>
                  </a:cubicBezTo>
                  <a:cubicBezTo>
                    <a:pt x="129" y="95"/>
                    <a:pt x="129" y="95"/>
                    <a:pt x="129" y="95"/>
                  </a:cubicBezTo>
                  <a:cubicBezTo>
                    <a:pt x="115" y="91"/>
                    <a:pt x="100" y="89"/>
                    <a:pt x="85" y="89"/>
                  </a:cubicBezTo>
                  <a:cubicBezTo>
                    <a:pt x="70" y="89"/>
                    <a:pt x="56" y="91"/>
                    <a:pt x="41" y="95"/>
                  </a:cubicBezTo>
                  <a:cubicBezTo>
                    <a:pt x="41" y="95"/>
                    <a:pt x="41" y="95"/>
                    <a:pt x="41" y="95"/>
                  </a:cubicBezTo>
                  <a:cubicBezTo>
                    <a:pt x="36" y="97"/>
                    <a:pt x="31" y="101"/>
                    <a:pt x="28" y="105"/>
                  </a:cubicBezTo>
                  <a:cubicBezTo>
                    <a:pt x="25" y="110"/>
                    <a:pt x="23" y="115"/>
                    <a:pt x="23" y="120"/>
                  </a:cubicBezTo>
                  <a:cubicBezTo>
                    <a:pt x="23" y="121"/>
                    <a:pt x="23" y="121"/>
                    <a:pt x="23" y="121"/>
                  </a:cubicBezTo>
                  <a:cubicBezTo>
                    <a:pt x="23" y="131"/>
                    <a:pt x="23" y="138"/>
                    <a:pt x="23" y="144"/>
                  </a:cubicBezTo>
                  <a:cubicBezTo>
                    <a:pt x="29" y="144"/>
                    <a:pt x="29" y="144"/>
                    <a:pt x="29" y="144"/>
                  </a:cubicBezTo>
                  <a:cubicBezTo>
                    <a:pt x="33" y="140"/>
                    <a:pt x="33" y="140"/>
                    <a:pt x="33" y="140"/>
                  </a:cubicBezTo>
                  <a:cubicBezTo>
                    <a:pt x="20" y="126"/>
                    <a:pt x="12" y="108"/>
                    <a:pt x="12" y="87"/>
                  </a:cubicBezTo>
                  <a:cubicBezTo>
                    <a:pt x="6" y="87"/>
                    <a:pt x="6" y="87"/>
                    <a:pt x="6" y="87"/>
                  </a:cubicBezTo>
                  <a:cubicBezTo>
                    <a:pt x="12" y="88"/>
                    <a:pt x="12" y="88"/>
                    <a:pt x="12" y="88"/>
                  </a:cubicBezTo>
                  <a:cubicBezTo>
                    <a:pt x="12" y="88"/>
                    <a:pt x="12" y="88"/>
                    <a:pt x="12" y="87"/>
                  </a:cubicBezTo>
                  <a:cubicBezTo>
                    <a:pt x="6" y="87"/>
                    <a:pt x="6" y="87"/>
                    <a:pt x="6" y="87"/>
                  </a:cubicBezTo>
                  <a:cubicBezTo>
                    <a:pt x="12" y="88"/>
                    <a:pt x="12" y="88"/>
                    <a:pt x="12" y="88"/>
                  </a:cubicBezTo>
                  <a:cubicBezTo>
                    <a:pt x="12" y="88"/>
                    <a:pt x="12" y="88"/>
                    <a:pt x="12" y="88"/>
                  </a:cubicBezTo>
                  <a:cubicBezTo>
                    <a:pt x="12" y="87"/>
                    <a:pt x="12" y="87"/>
                    <a:pt x="12" y="87"/>
                  </a:cubicBezTo>
                  <a:cubicBezTo>
                    <a:pt x="12" y="67"/>
                    <a:pt x="19" y="49"/>
                    <a:pt x="34" y="35"/>
                  </a:cubicBezTo>
                  <a:cubicBezTo>
                    <a:pt x="48" y="20"/>
                    <a:pt x="67" y="12"/>
                    <a:pt x="87" y="12"/>
                  </a:cubicBezTo>
                  <a:cubicBezTo>
                    <a:pt x="107" y="12"/>
                    <a:pt x="125" y="20"/>
                    <a:pt x="140" y="34"/>
                  </a:cubicBezTo>
                  <a:lnTo>
                    <a:pt x="144" y="30"/>
                  </a:lnTo>
                  <a:close/>
                  <a:moveTo>
                    <a:pt x="85" y="94"/>
                  </a:moveTo>
                  <a:cubicBezTo>
                    <a:pt x="85" y="88"/>
                    <a:pt x="85" y="88"/>
                    <a:pt x="85" y="88"/>
                  </a:cubicBezTo>
                  <a:cubicBezTo>
                    <a:pt x="79" y="88"/>
                    <a:pt x="73" y="85"/>
                    <a:pt x="69" y="81"/>
                  </a:cubicBezTo>
                  <a:cubicBezTo>
                    <a:pt x="65" y="77"/>
                    <a:pt x="63" y="71"/>
                    <a:pt x="63" y="65"/>
                  </a:cubicBezTo>
                  <a:cubicBezTo>
                    <a:pt x="63" y="59"/>
                    <a:pt x="65" y="53"/>
                    <a:pt x="69" y="49"/>
                  </a:cubicBezTo>
                  <a:cubicBezTo>
                    <a:pt x="73" y="45"/>
                    <a:pt x="79" y="43"/>
                    <a:pt x="85" y="43"/>
                  </a:cubicBezTo>
                  <a:cubicBezTo>
                    <a:pt x="91" y="43"/>
                    <a:pt x="97" y="45"/>
                    <a:pt x="101" y="49"/>
                  </a:cubicBezTo>
                  <a:cubicBezTo>
                    <a:pt x="105" y="53"/>
                    <a:pt x="108" y="59"/>
                    <a:pt x="108" y="65"/>
                  </a:cubicBezTo>
                  <a:cubicBezTo>
                    <a:pt x="108" y="71"/>
                    <a:pt x="105" y="77"/>
                    <a:pt x="101" y="81"/>
                  </a:cubicBezTo>
                  <a:cubicBezTo>
                    <a:pt x="97" y="85"/>
                    <a:pt x="91" y="88"/>
                    <a:pt x="85" y="88"/>
                  </a:cubicBezTo>
                  <a:cubicBezTo>
                    <a:pt x="85" y="94"/>
                    <a:pt x="85" y="94"/>
                    <a:pt x="85" y="94"/>
                  </a:cubicBezTo>
                  <a:cubicBezTo>
                    <a:pt x="85" y="100"/>
                    <a:pt x="85" y="100"/>
                    <a:pt x="85" y="100"/>
                  </a:cubicBezTo>
                  <a:cubicBezTo>
                    <a:pt x="104" y="100"/>
                    <a:pt x="120" y="84"/>
                    <a:pt x="120" y="65"/>
                  </a:cubicBezTo>
                  <a:cubicBezTo>
                    <a:pt x="120" y="46"/>
                    <a:pt x="104" y="31"/>
                    <a:pt x="85" y="31"/>
                  </a:cubicBezTo>
                  <a:cubicBezTo>
                    <a:pt x="66" y="31"/>
                    <a:pt x="51" y="46"/>
                    <a:pt x="51" y="65"/>
                  </a:cubicBezTo>
                  <a:cubicBezTo>
                    <a:pt x="51" y="84"/>
                    <a:pt x="66" y="100"/>
                    <a:pt x="85" y="100"/>
                  </a:cubicBezTo>
                  <a:lnTo>
                    <a:pt x="85" y="94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5" name="Freeform 566"/>
            <p:cNvSpPr>
              <a:spLocks/>
            </p:cNvSpPr>
            <p:nvPr userDrawn="1"/>
          </p:nvSpPr>
          <p:spPr bwMode="auto">
            <a:xfrm>
              <a:off x="9185276" y="3011488"/>
              <a:ext cx="176213" cy="119063"/>
            </a:xfrm>
            <a:custGeom>
              <a:avLst/>
              <a:gdLst>
                <a:gd name="T0" fmla="*/ 98 w 112"/>
                <a:gd name="T1" fmla="*/ 8 h 75"/>
                <a:gd name="T2" fmla="*/ 14 w 112"/>
                <a:gd name="T3" fmla="*/ 8 h 75"/>
                <a:gd name="T4" fmla="*/ 0 w 112"/>
                <a:gd name="T5" fmla="*/ 28 h 75"/>
                <a:gd name="T6" fmla="*/ 0 w 112"/>
                <a:gd name="T7" fmla="*/ 51 h 75"/>
                <a:gd name="T8" fmla="*/ 26 w 112"/>
                <a:gd name="T9" fmla="*/ 69 h 75"/>
                <a:gd name="T10" fmla="*/ 26 w 112"/>
                <a:gd name="T11" fmla="*/ 32 h 75"/>
                <a:gd name="T12" fmla="*/ 26 w 112"/>
                <a:gd name="T13" fmla="*/ 69 h 75"/>
                <a:gd name="T14" fmla="*/ 58 w 112"/>
                <a:gd name="T15" fmla="*/ 75 h 75"/>
                <a:gd name="T16" fmla="*/ 87 w 112"/>
                <a:gd name="T17" fmla="*/ 70 h 75"/>
                <a:gd name="T18" fmla="*/ 87 w 112"/>
                <a:gd name="T19" fmla="*/ 32 h 75"/>
                <a:gd name="T20" fmla="*/ 87 w 112"/>
                <a:gd name="T21" fmla="*/ 70 h 75"/>
                <a:gd name="T22" fmla="*/ 112 w 112"/>
                <a:gd name="T23" fmla="*/ 54 h 75"/>
                <a:gd name="T24" fmla="*/ 112 w 112"/>
                <a:gd name="T25" fmla="*/ 28 h 75"/>
                <a:gd name="T26" fmla="*/ 98 w 112"/>
                <a:gd name="T27" fmla="*/ 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2" h="75">
                  <a:moveTo>
                    <a:pt x="98" y="8"/>
                  </a:moveTo>
                  <a:cubicBezTo>
                    <a:pt x="71" y="0"/>
                    <a:pt x="41" y="0"/>
                    <a:pt x="14" y="8"/>
                  </a:cubicBezTo>
                  <a:cubicBezTo>
                    <a:pt x="6" y="10"/>
                    <a:pt x="0" y="20"/>
                    <a:pt x="0" y="28"/>
                  </a:cubicBezTo>
                  <a:cubicBezTo>
                    <a:pt x="0" y="38"/>
                    <a:pt x="0" y="45"/>
                    <a:pt x="0" y="51"/>
                  </a:cubicBezTo>
                  <a:cubicBezTo>
                    <a:pt x="7" y="58"/>
                    <a:pt x="16" y="64"/>
                    <a:pt x="26" y="69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69"/>
                    <a:pt x="26" y="69"/>
                    <a:pt x="26" y="69"/>
                  </a:cubicBezTo>
                  <a:cubicBezTo>
                    <a:pt x="35" y="73"/>
                    <a:pt x="46" y="75"/>
                    <a:pt x="58" y="75"/>
                  </a:cubicBezTo>
                  <a:cubicBezTo>
                    <a:pt x="68" y="75"/>
                    <a:pt x="77" y="73"/>
                    <a:pt x="87" y="70"/>
                  </a:cubicBezTo>
                  <a:cubicBezTo>
                    <a:pt x="87" y="32"/>
                    <a:pt x="87" y="32"/>
                    <a:pt x="87" y="32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96" y="66"/>
                    <a:pt x="105" y="61"/>
                    <a:pt x="112" y="54"/>
                  </a:cubicBezTo>
                  <a:cubicBezTo>
                    <a:pt x="112" y="47"/>
                    <a:pt x="112" y="39"/>
                    <a:pt x="112" y="28"/>
                  </a:cubicBezTo>
                  <a:cubicBezTo>
                    <a:pt x="112" y="20"/>
                    <a:pt x="106" y="10"/>
                    <a:pt x="98" y="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6" name="Freeform 567"/>
            <p:cNvSpPr>
              <a:spLocks/>
            </p:cNvSpPr>
            <p:nvPr userDrawn="1"/>
          </p:nvSpPr>
          <p:spPr bwMode="auto">
            <a:xfrm>
              <a:off x="9175751" y="3005138"/>
              <a:ext cx="195263" cy="134938"/>
            </a:xfrm>
            <a:custGeom>
              <a:avLst/>
              <a:gdLst>
                <a:gd name="T0" fmla="*/ 106 w 124"/>
                <a:gd name="T1" fmla="*/ 6 h 85"/>
                <a:gd name="T2" fmla="*/ 18 w 124"/>
                <a:gd name="T3" fmla="*/ 6 h 85"/>
                <a:gd name="T4" fmla="*/ 5 w 124"/>
                <a:gd name="T5" fmla="*/ 16 h 85"/>
                <a:gd name="T6" fmla="*/ 0 w 124"/>
                <a:gd name="T7" fmla="*/ 32 h 85"/>
                <a:gd name="T8" fmla="*/ 0 w 124"/>
                <a:gd name="T9" fmla="*/ 57 h 85"/>
                <a:gd name="T10" fmla="*/ 29 w 124"/>
                <a:gd name="T11" fmla="*/ 78 h 85"/>
                <a:gd name="T12" fmla="*/ 38 w 124"/>
                <a:gd name="T13" fmla="*/ 36 h 85"/>
                <a:gd name="T14" fmla="*/ 26 w 124"/>
                <a:gd name="T15" fmla="*/ 77 h 85"/>
                <a:gd name="T16" fmla="*/ 64 w 124"/>
                <a:gd name="T17" fmla="*/ 85 h 85"/>
                <a:gd name="T18" fmla="*/ 64 w 124"/>
                <a:gd name="T19" fmla="*/ 81 h 85"/>
                <a:gd name="T20" fmla="*/ 64 w 124"/>
                <a:gd name="T21" fmla="*/ 85 h 85"/>
                <a:gd name="T22" fmla="*/ 64 w 124"/>
                <a:gd name="T23" fmla="*/ 85 h 85"/>
                <a:gd name="T24" fmla="*/ 64 w 124"/>
                <a:gd name="T25" fmla="*/ 85 h 85"/>
                <a:gd name="T26" fmla="*/ 99 w 124"/>
                <a:gd name="T27" fmla="*/ 78 h 85"/>
                <a:gd name="T28" fmla="*/ 87 w 124"/>
                <a:gd name="T29" fmla="*/ 36 h 85"/>
                <a:gd name="T30" fmla="*/ 95 w 124"/>
                <a:gd name="T31" fmla="*/ 79 h 85"/>
                <a:gd name="T32" fmla="*/ 124 w 124"/>
                <a:gd name="T33" fmla="*/ 60 h 85"/>
                <a:gd name="T34" fmla="*/ 124 w 124"/>
                <a:gd name="T35" fmla="*/ 32 h 85"/>
                <a:gd name="T36" fmla="*/ 106 w 124"/>
                <a:gd name="T37" fmla="*/ 6 h 85"/>
                <a:gd name="T38" fmla="*/ 104 w 124"/>
                <a:gd name="T39" fmla="*/ 12 h 85"/>
                <a:gd name="T40" fmla="*/ 109 w 124"/>
                <a:gd name="T41" fmla="*/ 23 h 85"/>
                <a:gd name="T42" fmla="*/ 112 w 124"/>
                <a:gd name="T43" fmla="*/ 58 h 85"/>
                <a:gd name="T44" fmla="*/ 114 w 124"/>
                <a:gd name="T45" fmla="*/ 53 h 85"/>
                <a:gd name="T46" fmla="*/ 93 w 124"/>
                <a:gd name="T47" fmla="*/ 74 h 85"/>
                <a:gd name="T48" fmla="*/ 99 w 124"/>
                <a:gd name="T49" fmla="*/ 36 h 85"/>
                <a:gd name="T50" fmla="*/ 87 w 124"/>
                <a:gd name="T51" fmla="*/ 74 h 85"/>
                <a:gd name="T52" fmla="*/ 90 w 124"/>
                <a:gd name="T53" fmla="*/ 68 h 85"/>
                <a:gd name="T54" fmla="*/ 64 w 124"/>
                <a:gd name="T55" fmla="*/ 79 h 85"/>
                <a:gd name="T56" fmla="*/ 64 w 124"/>
                <a:gd name="T57" fmla="*/ 73 h 85"/>
                <a:gd name="T58" fmla="*/ 32 w 124"/>
                <a:gd name="T59" fmla="*/ 73 h 85"/>
                <a:gd name="T60" fmla="*/ 38 w 124"/>
                <a:gd name="T61" fmla="*/ 36 h 85"/>
                <a:gd name="T62" fmla="*/ 26 w 124"/>
                <a:gd name="T63" fmla="*/ 73 h 85"/>
                <a:gd name="T64" fmla="*/ 34 w 124"/>
                <a:gd name="T65" fmla="*/ 67 h 85"/>
                <a:gd name="T66" fmla="*/ 6 w 124"/>
                <a:gd name="T67" fmla="*/ 55 h 85"/>
                <a:gd name="T68" fmla="*/ 12 w 124"/>
                <a:gd name="T69" fmla="*/ 32 h 85"/>
                <a:gd name="T70" fmla="*/ 15 w 124"/>
                <a:gd name="T71" fmla="*/ 23 h 85"/>
                <a:gd name="T72" fmla="*/ 22 w 124"/>
                <a:gd name="T73" fmla="*/ 18 h 85"/>
                <a:gd name="T74" fmla="*/ 102 w 124"/>
                <a:gd name="T75" fmla="*/ 18 h 85"/>
                <a:gd name="T76" fmla="*/ 104 w 124"/>
                <a:gd name="T77" fmla="*/ 12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24" h="85">
                  <a:moveTo>
                    <a:pt x="104" y="12"/>
                  </a:moveTo>
                  <a:cubicBezTo>
                    <a:pt x="106" y="6"/>
                    <a:pt x="106" y="6"/>
                    <a:pt x="106" y="6"/>
                  </a:cubicBezTo>
                  <a:cubicBezTo>
                    <a:pt x="92" y="2"/>
                    <a:pt x="77" y="0"/>
                    <a:pt x="62" y="0"/>
                  </a:cubicBezTo>
                  <a:cubicBezTo>
                    <a:pt x="47" y="0"/>
                    <a:pt x="33" y="2"/>
                    <a:pt x="18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3" y="8"/>
                    <a:pt x="8" y="12"/>
                    <a:pt x="5" y="16"/>
                  </a:cubicBezTo>
                  <a:cubicBezTo>
                    <a:pt x="2" y="21"/>
                    <a:pt x="0" y="26"/>
                    <a:pt x="0" y="31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42"/>
                    <a:pt x="0" y="49"/>
                    <a:pt x="0" y="55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2" y="59"/>
                    <a:pt x="2" y="59"/>
                    <a:pt x="2" y="59"/>
                  </a:cubicBezTo>
                  <a:cubicBezTo>
                    <a:pt x="9" y="67"/>
                    <a:pt x="19" y="74"/>
                    <a:pt x="29" y="78"/>
                  </a:cubicBezTo>
                  <a:cubicBezTo>
                    <a:pt x="38" y="82"/>
                    <a:pt x="38" y="82"/>
                    <a:pt x="38" y="82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6" y="77"/>
                    <a:pt x="26" y="77"/>
                    <a:pt x="26" y="77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40" y="83"/>
                    <a:pt x="51" y="85"/>
                    <a:pt x="64" y="85"/>
                  </a:cubicBezTo>
                  <a:cubicBezTo>
                    <a:pt x="64" y="85"/>
                    <a:pt x="64" y="85"/>
                    <a:pt x="64" y="85"/>
                  </a:cubicBezTo>
                  <a:cubicBezTo>
                    <a:pt x="64" y="81"/>
                    <a:pt x="64" y="81"/>
                    <a:pt x="64" y="81"/>
                  </a:cubicBezTo>
                  <a:cubicBezTo>
                    <a:pt x="64" y="85"/>
                    <a:pt x="64" y="85"/>
                    <a:pt x="64" y="85"/>
                  </a:cubicBezTo>
                  <a:cubicBezTo>
                    <a:pt x="64" y="85"/>
                    <a:pt x="64" y="85"/>
                    <a:pt x="64" y="85"/>
                  </a:cubicBezTo>
                  <a:cubicBezTo>
                    <a:pt x="64" y="81"/>
                    <a:pt x="64" y="81"/>
                    <a:pt x="64" y="81"/>
                  </a:cubicBezTo>
                  <a:cubicBezTo>
                    <a:pt x="64" y="85"/>
                    <a:pt x="64" y="85"/>
                    <a:pt x="64" y="85"/>
                  </a:cubicBezTo>
                  <a:cubicBezTo>
                    <a:pt x="64" y="85"/>
                    <a:pt x="64" y="85"/>
                    <a:pt x="64" y="85"/>
                  </a:cubicBezTo>
                  <a:cubicBezTo>
                    <a:pt x="64" y="85"/>
                    <a:pt x="64" y="85"/>
                    <a:pt x="64" y="85"/>
                  </a:cubicBezTo>
                  <a:cubicBezTo>
                    <a:pt x="74" y="85"/>
                    <a:pt x="85" y="83"/>
                    <a:pt x="95" y="79"/>
                  </a:cubicBezTo>
                  <a:cubicBezTo>
                    <a:pt x="99" y="78"/>
                    <a:pt x="99" y="78"/>
                    <a:pt x="99" y="78"/>
                  </a:cubicBezTo>
                  <a:cubicBezTo>
                    <a:pt x="99" y="36"/>
                    <a:pt x="99" y="36"/>
                    <a:pt x="99" y="36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7" y="83"/>
                    <a:pt x="87" y="83"/>
                    <a:pt x="87" y="83"/>
                  </a:cubicBezTo>
                  <a:cubicBezTo>
                    <a:pt x="95" y="79"/>
                    <a:pt x="95" y="79"/>
                    <a:pt x="95" y="79"/>
                  </a:cubicBezTo>
                  <a:cubicBezTo>
                    <a:pt x="105" y="75"/>
                    <a:pt x="114" y="70"/>
                    <a:pt x="122" y="62"/>
                  </a:cubicBezTo>
                  <a:cubicBezTo>
                    <a:pt x="124" y="60"/>
                    <a:pt x="124" y="60"/>
                    <a:pt x="124" y="60"/>
                  </a:cubicBezTo>
                  <a:cubicBezTo>
                    <a:pt x="124" y="58"/>
                    <a:pt x="124" y="58"/>
                    <a:pt x="124" y="58"/>
                  </a:cubicBezTo>
                  <a:cubicBezTo>
                    <a:pt x="124" y="51"/>
                    <a:pt x="124" y="43"/>
                    <a:pt x="124" y="32"/>
                  </a:cubicBezTo>
                  <a:cubicBezTo>
                    <a:pt x="124" y="26"/>
                    <a:pt x="122" y="21"/>
                    <a:pt x="119" y="16"/>
                  </a:cubicBezTo>
                  <a:cubicBezTo>
                    <a:pt x="116" y="12"/>
                    <a:pt x="112" y="8"/>
                    <a:pt x="106" y="6"/>
                  </a:cubicBezTo>
                  <a:cubicBezTo>
                    <a:pt x="106" y="6"/>
                    <a:pt x="106" y="6"/>
                    <a:pt x="106" y="6"/>
                  </a:cubicBezTo>
                  <a:cubicBezTo>
                    <a:pt x="104" y="12"/>
                    <a:pt x="104" y="12"/>
                    <a:pt x="104" y="12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5" y="18"/>
                    <a:pt x="107" y="20"/>
                    <a:pt x="109" y="23"/>
                  </a:cubicBezTo>
                  <a:cubicBezTo>
                    <a:pt x="111" y="26"/>
                    <a:pt x="112" y="29"/>
                    <a:pt x="112" y="32"/>
                  </a:cubicBezTo>
                  <a:cubicBezTo>
                    <a:pt x="112" y="43"/>
                    <a:pt x="112" y="51"/>
                    <a:pt x="112" y="58"/>
                  </a:cubicBezTo>
                  <a:cubicBezTo>
                    <a:pt x="118" y="58"/>
                    <a:pt x="118" y="58"/>
                    <a:pt x="118" y="58"/>
                  </a:cubicBezTo>
                  <a:cubicBezTo>
                    <a:pt x="114" y="53"/>
                    <a:pt x="114" y="53"/>
                    <a:pt x="114" y="53"/>
                  </a:cubicBezTo>
                  <a:cubicBezTo>
                    <a:pt x="107" y="60"/>
                    <a:pt x="99" y="65"/>
                    <a:pt x="90" y="68"/>
                  </a:cubicBezTo>
                  <a:cubicBezTo>
                    <a:pt x="93" y="74"/>
                    <a:pt x="93" y="74"/>
                    <a:pt x="93" y="74"/>
                  </a:cubicBezTo>
                  <a:cubicBezTo>
                    <a:pt x="99" y="74"/>
                    <a:pt x="99" y="74"/>
                    <a:pt x="99" y="74"/>
                  </a:cubicBezTo>
                  <a:cubicBezTo>
                    <a:pt x="99" y="36"/>
                    <a:pt x="99" y="36"/>
                    <a:pt x="99" y="36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7" y="74"/>
                    <a:pt x="87" y="74"/>
                    <a:pt x="87" y="74"/>
                  </a:cubicBezTo>
                  <a:cubicBezTo>
                    <a:pt x="93" y="74"/>
                    <a:pt x="93" y="74"/>
                    <a:pt x="93" y="74"/>
                  </a:cubicBezTo>
                  <a:cubicBezTo>
                    <a:pt x="90" y="68"/>
                    <a:pt x="90" y="68"/>
                    <a:pt x="90" y="68"/>
                  </a:cubicBezTo>
                  <a:cubicBezTo>
                    <a:pt x="82" y="71"/>
                    <a:pt x="73" y="73"/>
                    <a:pt x="64" y="73"/>
                  </a:cubicBezTo>
                  <a:cubicBezTo>
                    <a:pt x="64" y="79"/>
                    <a:pt x="64" y="79"/>
                    <a:pt x="64" y="79"/>
                  </a:cubicBezTo>
                  <a:cubicBezTo>
                    <a:pt x="64" y="73"/>
                    <a:pt x="64" y="73"/>
                    <a:pt x="64" y="73"/>
                  </a:cubicBezTo>
                  <a:cubicBezTo>
                    <a:pt x="64" y="73"/>
                    <a:pt x="64" y="73"/>
                    <a:pt x="64" y="73"/>
                  </a:cubicBezTo>
                  <a:cubicBezTo>
                    <a:pt x="53" y="73"/>
                    <a:pt x="43" y="71"/>
                    <a:pt x="34" y="67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8" y="73"/>
                    <a:pt x="38" y="73"/>
                    <a:pt x="38" y="73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6" y="73"/>
                    <a:pt x="26" y="73"/>
                    <a:pt x="26" y="73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4" y="67"/>
                    <a:pt x="34" y="67"/>
                    <a:pt x="34" y="67"/>
                  </a:cubicBezTo>
                  <a:cubicBezTo>
                    <a:pt x="25" y="63"/>
                    <a:pt x="17" y="58"/>
                    <a:pt x="10" y="51"/>
                  </a:cubicBezTo>
                  <a:cubicBezTo>
                    <a:pt x="6" y="55"/>
                    <a:pt x="6" y="55"/>
                    <a:pt x="6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49"/>
                    <a:pt x="12" y="4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29"/>
                    <a:pt x="13" y="26"/>
                    <a:pt x="15" y="23"/>
                  </a:cubicBezTo>
                  <a:cubicBezTo>
                    <a:pt x="17" y="20"/>
                    <a:pt x="19" y="18"/>
                    <a:pt x="22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35" y="14"/>
                    <a:pt x="49" y="12"/>
                    <a:pt x="62" y="12"/>
                  </a:cubicBezTo>
                  <a:cubicBezTo>
                    <a:pt x="76" y="12"/>
                    <a:pt x="89" y="14"/>
                    <a:pt x="102" y="18"/>
                  </a:cubicBezTo>
                  <a:cubicBezTo>
                    <a:pt x="102" y="18"/>
                    <a:pt x="102" y="18"/>
                    <a:pt x="102" y="18"/>
                  </a:cubicBezTo>
                  <a:lnTo>
                    <a:pt x="104" y="12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7" name="Oval 568"/>
            <p:cNvSpPr>
              <a:spLocks noChangeArrowheads="1"/>
            </p:cNvSpPr>
            <p:nvPr userDrawn="1"/>
          </p:nvSpPr>
          <p:spPr bwMode="auto">
            <a:xfrm>
              <a:off x="9228138" y="2922588"/>
              <a:ext cx="90488" cy="9048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8" name="Freeform 569"/>
            <p:cNvSpPr>
              <a:spLocks/>
            </p:cNvSpPr>
            <p:nvPr userDrawn="1"/>
          </p:nvSpPr>
          <p:spPr bwMode="auto">
            <a:xfrm>
              <a:off x="9218613" y="2913063"/>
              <a:ext cx="109538" cy="109538"/>
            </a:xfrm>
            <a:custGeom>
              <a:avLst/>
              <a:gdLst>
                <a:gd name="T0" fmla="*/ 34 w 69"/>
                <a:gd name="T1" fmla="*/ 6 h 69"/>
                <a:gd name="T2" fmla="*/ 34 w 69"/>
                <a:gd name="T3" fmla="*/ 0 h 69"/>
                <a:gd name="T4" fmla="*/ 0 w 69"/>
                <a:gd name="T5" fmla="*/ 34 h 69"/>
                <a:gd name="T6" fmla="*/ 34 w 69"/>
                <a:gd name="T7" fmla="*/ 69 h 69"/>
                <a:gd name="T8" fmla="*/ 69 w 69"/>
                <a:gd name="T9" fmla="*/ 34 h 69"/>
                <a:gd name="T10" fmla="*/ 34 w 69"/>
                <a:gd name="T11" fmla="*/ 0 h 69"/>
                <a:gd name="T12" fmla="*/ 34 w 69"/>
                <a:gd name="T13" fmla="*/ 6 h 69"/>
                <a:gd name="T14" fmla="*/ 34 w 69"/>
                <a:gd name="T15" fmla="*/ 12 h 69"/>
                <a:gd name="T16" fmla="*/ 50 w 69"/>
                <a:gd name="T17" fmla="*/ 18 h 69"/>
                <a:gd name="T18" fmla="*/ 57 w 69"/>
                <a:gd name="T19" fmla="*/ 34 h 69"/>
                <a:gd name="T20" fmla="*/ 50 w 69"/>
                <a:gd name="T21" fmla="*/ 50 h 69"/>
                <a:gd name="T22" fmla="*/ 34 w 69"/>
                <a:gd name="T23" fmla="*/ 57 h 69"/>
                <a:gd name="T24" fmla="*/ 18 w 69"/>
                <a:gd name="T25" fmla="*/ 50 h 69"/>
                <a:gd name="T26" fmla="*/ 12 w 69"/>
                <a:gd name="T27" fmla="*/ 34 h 69"/>
                <a:gd name="T28" fmla="*/ 18 w 69"/>
                <a:gd name="T29" fmla="*/ 18 h 69"/>
                <a:gd name="T30" fmla="*/ 34 w 69"/>
                <a:gd name="T31" fmla="*/ 12 h 69"/>
                <a:gd name="T32" fmla="*/ 34 w 69"/>
                <a:gd name="T33" fmla="*/ 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" h="69">
                  <a:moveTo>
                    <a:pt x="34" y="6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15" y="0"/>
                    <a:pt x="0" y="15"/>
                    <a:pt x="0" y="34"/>
                  </a:cubicBezTo>
                  <a:cubicBezTo>
                    <a:pt x="0" y="53"/>
                    <a:pt x="15" y="69"/>
                    <a:pt x="34" y="69"/>
                  </a:cubicBezTo>
                  <a:cubicBezTo>
                    <a:pt x="53" y="69"/>
                    <a:pt x="69" y="53"/>
                    <a:pt x="69" y="34"/>
                  </a:cubicBezTo>
                  <a:cubicBezTo>
                    <a:pt x="69" y="15"/>
                    <a:pt x="53" y="0"/>
                    <a:pt x="34" y="0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40" y="12"/>
                    <a:pt x="46" y="14"/>
                    <a:pt x="50" y="18"/>
                  </a:cubicBezTo>
                  <a:cubicBezTo>
                    <a:pt x="54" y="22"/>
                    <a:pt x="57" y="28"/>
                    <a:pt x="57" y="34"/>
                  </a:cubicBezTo>
                  <a:cubicBezTo>
                    <a:pt x="57" y="40"/>
                    <a:pt x="54" y="46"/>
                    <a:pt x="50" y="50"/>
                  </a:cubicBezTo>
                  <a:cubicBezTo>
                    <a:pt x="46" y="54"/>
                    <a:pt x="40" y="57"/>
                    <a:pt x="34" y="57"/>
                  </a:cubicBezTo>
                  <a:cubicBezTo>
                    <a:pt x="28" y="57"/>
                    <a:pt x="22" y="54"/>
                    <a:pt x="18" y="50"/>
                  </a:cubicBezTo>
                  <a:cubicBezTo>
                    <a:pt x="14" y="46"/>
                    <a:pt x="12" y="40"/>
                    <a:pt x="12" y="34"/>
                  </a:cubicBezTo>
                  <a:cubicBezTo>
                    <a:pt x="12" y="28"/>
                    <a:pt x="14" y="22"/>
                    <a:pt x="18" y="18"/>
                  </a:cubicBezTo>
                  <a:cubicBezTo>
                    <a:pt x="22" y="14"/>
                    <a:pt x="28" y="12"/>
                    <a:pt x="34" y="12"/>
                  </a:cubicBezTo>
                  <a:lnTo>
                    <a:pt x="34" y="6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9" name="Freeform 570"/>
            <p:cNvSpPr>
              <a:spLocks/>
            </p:cNvSpPr>
            <p:nvPr userDrawn="1"/>
          </p:nvSpPr>
          <p:spPr bwMode="auto">
            <a:xfrm>
              <a:off x="10596563" y="3744913"/>
              <a:ext cx="179388" cy="177800"/>
            </a:xfrm>
            <a:custGeom>
              <a:avLst/>
              <a:gdLst>
                <a:gd name="T0" fmla="*/ 0 w 113"/>
                <a:gd name="T1" fmla="*/ 12 h 112"/>
                <a:gd name="T2" fmla="*/ 101 w 113"/>
                <a:gd name="T3" fmla="*/ 112 h 112"/>
                <a:gd name="T4" fmla="*/ 113 w 113"/>
                <a:gd name="T5" fmla="*/ 112 h 112"/>
                <a:gd name="T6" fmla="*/ 0 w 113"/>
                <a:gd name="T7" fmla="*/ 0 h 112"/>
                <a:gd name="T8" fmla="*/ 0 w 113"/>
                <a:gd name="T9" fmla="*/ 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" h="112">
                  <a:moveTo>
                    <a:pt x="0" y="12"/>
                  </a:moveTo>
                  <a:cubicBezTo>
                    <a:pt x="56" y="12"/>
                    <a:pt x="101" y="57"/>
                    <a:pt x="101" y="112"/>
                  </a:cubicBezTo>
                  <a:cubicBezTo>
                    <a:pt x="113" y="112"/>
                    <a:pt x="113" y="112"/>
                    <a:pt x="113" y="112"/>
                  </a:cubicBezTo>
                  <a:cubicBezTo>
                    <a:pt x="113" y="50"/>
                    <a:pt x="62" y="0"/>
                    <a:pt x="0" y="0"/>
                  </a:cubicBezTo>
                  <a:cubicBezTo>
                    <a:pt x="0" y="12"/>
                    <a:pt x="0" y="12"/>
                    <a:pt x="0" y="12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0" name="Freeform 571"/>
            <p:cNvSpPr>
              <a:spLocks/>
            </p:cNvSpPr>
            <p:nvPr userDrawn="1"/>
          </p:nvSpPr>
          <p:spPr bwMode="auto">
            <a:xfrm>
              <a:off x="10596563" y="3794125"/>
              <a:ext cx="130175" cy="128588"/>
            </a:xfrm>
            <a:custGeom>
              <a:avLst/>
              <a:gdLst>
                <a:gd name="T0" fmla="*/ 0 w 82"/>
                <a:gd name="T1" fmla="*/ 12 h 81"/>
                <a:gd name="T2" fmla="*/ 49 w 82"/>
                <a:gd name="T3" fmla="*/ 32 h 81"/>
                <a:gd name="T4" fmla="*/ 70 w 82"/>
                <a:gd name="T5" fmla="*/ 81 h 81"/>
                <a:gd name="T6" fmla="*/ 82 w 82"/>
                <a:gd name="T7" fmla="*/ 81 h 81"/>
                <a:gd name="T8" fmla="*/ 0 w 82"/>
                <a:gd name="T9" fmla="*/ 0 h 81"/>
                <a:gd name="T10" fmla="*/ 0 w 82"/>
                <a:gd name="T11" fmla="*/ 12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81">
                  <a:moveTo>
                    <a:pt x="0" y="12"/>
                  </a:moveTo>
                  <a:cubicBezTo>
                    <a:pt x="19" y="12"/>
                    <a:pt x="37" y="20"/>
                    <a:pt x="49" y="32"/>
                  </a:cubicBezTo>
                  <a:cubicBezTo>
                    <a:pt x="62" y="45"/>
                    <a:pt x="70" y="62"/>
                    <a:pt x="70" y="81"/>
                  </a:cubicBezTo>
                  <a:cubicBezTo>
                    <a:pt x="82" y="81"/>
                    <a:pt x="82" y="81"/>
                    <a:pt x="82" y="81"/>
                  </a:cubicBezTo>
                  <a:cubicBezTo>
                    <a:pt x="82" y="36"/>
                    <a:pt x="45" y="0"/>
                    <a:pt x="0" y="0"/>
                  </a:cubicBezTo>
                  <a:cubicBezTo>
                    <a:pt x="0" y="12"/>
                    <a:pt x="0" y="12"/>
                    <a:pt x="0" y="12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1" name="Freeform 572"/>
            <p:cNvSpPr>
              <a:spLocks/>
            </p:cNvSpPr>
            <p:nvPr userDrawn="1"/>
          </p:nvSpPr>
          <p:spPr bwMode="auto">
            <a:xfrm>
              <a:off x="10596563" y="3846513"/>
              <a:ext cx="77788" cy="76200"/>
            </a:xfrm>
            <a:custGeom>
              <a:avLst/>
              <a:gdLst>
                <a:gd name="T0" fmla="*/ 0 w 49"/>
                <a:gd name="T1" fmla="*/ 12 h 48"/>
                <a:gd name="T2" fmla="*/ 26 w 49"/>
                <a:gd name="T3" fmla="*/ 23 h 48"/>
                <a:gd name="T4" fmla="*/ 37 w 49"/>
                <a:gd name="T5" fmla="*/ 48 h 48"/>
                <a:gd name="T6" fmla="*/ 49 w 49"/>
                <a:gd name="T7" fmla="*/ 48 h 48"/>
                <a:gd name="T8" fmla="*/ 0 w 49"/>
                <a:gd name="T9" fmla="*/ 0 h 48"/>
                <a:gd name="T10" fmla="*/ 0 w 49"/>
                <a:gd name="T11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48">
                  <a:moveTo>
                    <a:pt x="0" y="12"/>
                  </a:moveTo>
                  <a:cubicBezTo>
                    <a:pt x="10" y="12"/>
                    <a:pt x="19" y="16"/>
                    <a:pt x="26" y="23"/>
                  </a:cubicBezTo>
                  <a:cubicBezTo>
                    <a:pt x="33" y="29"/>
                    <a:pt x="37" y="38"/>
                    <a:pt x="37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49" y="21"/>
                    <a:pt x="27" y="0"/>
                    <a:pt x="0" y="0"/>
                  </a:cubicBezTo>
                  <a:cubicBezTo>
                    <a:pt x="0" y="12"/>
                    <a:pt x="0" y="12"/>
                    <a:pt x="0" y="12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3">
            <a:extLst>
              <a:ext uri="{FF2B5EF4-FFF2-40B4-BE49-F238E27FC236}">
                <a16:creationId xmlns:a16="http://schemas.microsoft.com/office/drawing/2014/main" id="{04388434-9949-479C-A9C3-67A953F6A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2019/7/20</a:t>
            </a:fld>
            <a:endParaRPr lang="zh-CN" altLang="en-US"/>
          </a:p>
        </p:txBody>
      </p:sp>
      <p:sp>
        <p:nvSpPr>
          <p:cNvPr id="9" name="页脚占位符 4">
            <a:extLst>
              <a:ext uri="{FF2B5EF4-FFF2-40B4-BE49-F238E27FC236}">
                <a16:creationId xmlns:a16="http://schemas.microsoft.com/office/drawing/2014/main" id="{50A5656E-7A33-4865-A262-1F96263BA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id="{5BF52F79-380E-4278-8B67-588AFE584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69" r:id="rId3"/>
    <p:sldLayoutId id="2147483662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tity.xyz/" TargetMode="Externa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1.png"/><Relationship Id="rId4" Type="http://schemas.openxmlformats.org/officeDocument/2006/relationships/hyperlink" Target="https://www.cnblogs.com/warrenryan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070594" y="2647074"/>
            <a:ext cx="5130802" cy="558799"/>
          </a:xfrm>
        </p:spPr>
        <p:txBody>
          <a:bodyPr>
            <a:normAutofit fontScale="92500"/>
          </a:bodyPr>
          <a:lstStyle/>
          <a:p>
            <a:r>
              <a:rPr lang="en-US" altLang="zh-CN" b="1" dirty="0">
                <a:solidFill>
                  <a:schemeClr val="bg2">
                    <a:lumMod val="25000"/>
                  </a:schemeClr>
                </a:solidFill>
                <a:latin typeface="Bradley Hand ITC" panose="03070402050302030203" pitchFamily="66" charset="0"/>
              </a:rPr>
              <a:t>Csharp+ASP.NET Core +</a:t>
            </a:r>
            <a:r>
              <a:rPr lang="en-US" altLang="zh-CN" b="1" dirty="0" err="1">
                <a:solidFill>
                  <a:schemeClr val="bg2">
                    <a:lumMod val="25000"/>
                  </a:schemeClr>
                </a:solidFill>
                <a:latin typeface="Bradley Hand ITC" panose="03070402050302030203" pitchFamily="66" charset="0"/>
              </a:rPr>
              <a:t>EFCore</a:t>
            </a:r>
            <a:r>
              <a:rPr lang="en-US" altLang="zh-CN" b="1" dirty="0">
                <a:solidFill>
                  <a:schemeClr val="bg2">
                    <a:lumMod val="25000"/>
                  </a:schemeClr>
                </a:solidFill>
                <a:latin typeface="Bradley Hand ITC" panose="03070402050302030203" pitchFamily="66" charset="0"/>
              </a:rPr>
              <a:t> +	Angular</a:t>
            </a: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502093" y="1148227"/>
            <a:ext cx="5913774" cy="1301704"/>
          </a:xfrm>
        </p:spPr>
        <p:txBody>
          <a:bodyPr>
            <a:normAutofit fontScale="90000"/>
          </a:bodyPr>
          <a:lstStyle/>
          <a:p>
            <a:r>
              <a:rPr lang="en-US" altLang="zh-CN" sz="6000" i="1" dirty="0">
                <a:latin typeface="Bradley Hand ITC" panose="03070402050302030203" pitchFamily="66" charset="0"/>
              </a:rPr>
              <a:t>ASP.NET Core 2.X 		</a:t>
            </a:r>
            <a:r>
              <a:rPr lang="en-US" altLang="zh-CN" sz="2200" i="1" dirty="0">
                <a:latin typeface="Bradley Hand ITC" panose="03070402050302030203" pitchFamily="66" charset="0"/>
              </a:rPr>
              <a:t>Web</a:t>
            </a:r>
            <a:r>
              <a:rPr lang="zh-CN" altLang="en-US" sz="2200" i="1" dirty="0">
                <a:latin typeface="Bradley Hand ITC" panose="03070402050302030203" pitchFamily="66" charset="0"/>
              </a:rPr>
              <a:t>全栈开发</a:t>
            </a:r>
            <a:r>
              <a:rPr lang="en-US" altLang="zh-CN" sz="2200" i="1" dirty="0">
                <a:latin typeface="Bradley Hand ITC" panose="03070402050302030203" pitchFamily="66" charset="0"/>
              </a:rPr>
              <a:t>+</a:t>
            </a:r>
            <a:r>
              <a:rPr lang="zh-CN" altLang="en-US" sz="2200" i="1" dirty="0">
                <a:latin typeface="Bradley Hand ITC" panose="03070402050302030203" pitchFamily="66" charset="0"/>
              </a:rPr>
              <a:t>机器学习</a:t>
            </a:r>
            <a:r>
              <a:rPr lang="en-US" altLang="zh-CN" sz="2200" i="1" dirty="0">
                <a:latin typeface="Bradley Hand ITC" panose="03070402050302030203" pitchFamily="66" charset="0"/>
              </a:rPr>
              <a:t> +IOT</a:t>
            </a:r>
            <a:endParaRPr lang="zh-CN" altLang="en-US" sz="2200" i="1" dirty="0">
              <a:latin typeface="Bradley Hand ITC" panose="03070402050302030203" pitchFamily="66" charset="0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1280318" y="4520614"/>
            <a:ext cx="5130802" cy="706934"/>
          </a:xfrm>
        </p:spPr>
        <p:txBody>
          <a:bodyPr/>
          <a:lstStyle/>
          <a:p>
            <a:r>
              <a:rPr lang="en-US" altLang="zh-CN" sz="1800" dirty="0">
                <a:latin typeface="Agency FB" panose="020B0503020202020204" pitchFamily="34" charset="0"/>
              </a:rPr>
              <a:t>Speaker</a:t>
            </a:r>
            <a:r>
              <a:rPr lang="zh-CN" altLang="en-US" sz="1800" dirty="0">
                <a:latin typeface="Agency FB" panose="020B0503020202020204" pitchFamily="34" charset="0"/>
              </a:rPr>
              <a:t>：</a:t>
            </a:r>
            <a:r>
              <a:rPr lang="en-US" altLang="zh-CN" sz="1800" dirty="0" err="1">
                <a:latin typeface="Agency FB" panose="020B0503020202020204" pitchFamily="34" charset="0"/>
              </a:rPr>
              <a:t>WarrenRyan</a:t>
            </a:r>
            <a:endParaRPr lang="en-US" altLang="zh-CN" sz="1800" dirty="0">
              <a:latin typeface="Agency FB" panose="020B0503020202020204" pitchFamily="34" charset="0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1280318" y="5092117"/>
            <a:ext cx="5130802" cy="787590"/>
          </a:xfrm>
        </p:spPr>
        <p:txBody>
          <a:bodyPr/>
          <a:lstStyle/>
          <a:p>
            <a:r>
              <a:rPr lang="en-US" altLang="zh-CN" sz="2000" dirty="0">
                <a:latin typeface="Agency FB" panose="020B0503020202020204" pitchFamily="34" charset="0"/>
              </a:rPr>
              <a:t>Blog</a:t>
            </a:r>
            <a:r>
              <a:rPr lang="zh-CN" altLang="en-US" sz="2000" dirty="0">
                <a:latin typeface="Agency FB" panose="020B0503020202020204" pitchFamily="34" charset="0"/>
              </a:rPr>
              <a:t>：</a:t>
            </a:r>
            <a:r>
              <a:rPr lang="en-US" altLang="zh-CN" sz="2000" dirty="0">
                <a:latin typeface="Agency FB" panose="020B0503020202020204" pitchFamily="34" charset="0"/>
                <a:hlinkClick r:id="rId3"/>
              </a:rPr>
              <a:t>https://blog.tity.xyz</a:t>
            </a:r>
            <a:endParaRPr lang="en-US" altLang="zh-CN" sz="2000" dirty="0">
              <a:latin typeface="Agency FB" panose="020B0503020202020204" pitchFamily="34" charset="0"/>
            </a:endParaRPr>
          </a:p>
          <a:p>
            <a:r>
              <a:rPr lang="en-US" altLang="en-US" sz="2000" dirty="0" err="1">
                <a:latin typeface="Agency FB" panose="020B0503020202020204" pitchFamily="34" charset="0"/>
              </a:rPr>
              <a:t>CnBlog</a:t>
            </a:r>
            <a:r>
              <a:rPr lang="zh-CN" altLang="en-US" sz="2000" dirty="0">
                <a:latin typeface="Agency FB" panose="020B0503020202020204" pitchFamily="34" charset="0"/>
              </a:rPr>
              <a:t>：</a:t>
            </a:r>
            <a:r>
              <a:rPr lang="en-US" altLang="zh-CN" sz="2000" dirty="0">
                <a:latin typeface="Agency FB" panose="020B0503020202020204" pitchFamily="34" charset="0"/>
                <a:hlinkClick r:id="rId4"/>
              </a:rPr>
              <a:t>https://www.cnblogs.com/warrenryan</a:t>
            </a:r>
            <a:endParaRPr lang="en-US" altLang="en-US" sz="2000" dirty="0">
              <a:latin typeface="Agency FB" panose="020B0503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45C2D6C-95DB-410B-B06E-DB65B7AD28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9746" y="803227"/>
            <a:ext cx="1620000" cy="3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D1D78B4-D14E-4D57-BACE-398A97252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9DD34852-25AF-4160-A45A-872A2538C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习题</a:t>
            </a:r>
            <a:r>
              <a:rPr lang="en-US" altLang="zh-CN" dirty="0"/>
              <a:t>1-1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2BC5965-E0AE-4714-ADBD-89DD9C60048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理论分析题：</a:t>
            </a:r>
            <a:endParaRPr lang="en-US" altLang="zh-CN" dirty="0"/>
          </a:p>
          <a:p>
            <a:pPr lvl="1"/>
            <a:r>
              <a:rPr lang="zh-CN" altLang="en-US" dirty="0"/>
              <a:t>学习</a:t>
            </a:r>
            <a:r>
              <a:rPr lang="en-US" altLang="zh-CN" dirty="0"/>
              <a:t>struct</a:t>
            </a:r>
            <a:r>
              <a:rPr lang="zh-CN" altLang="en-US" dirty="0"/>
              <a:t>的内存分布，写出以下几个</a:t>
            </a:r>
            <a:r>
              <a:rPr lang="en-US" altLang="zh-CN" dirty="0"/>
              <a:t>struct</a:t>
            </a:r>
            <a:r>
              <a:rPr lang="zh-CN" altLang="en-US" dirty="0"/>
              <a:t>在栈中的分布情况</a:t>
            </a:r>
            <a:endParaRPr lang="en-US" altLang="zh-CN" dirty="0"/>
          </a:p>
          <a:p>
            <a:pPr lvl="1"/>
            <a:r>
              <a:rPr lang="zh-CN" altLang="en-US" dirty="0"/>
              <a:t>计算出</a:t>
            </a:r>
            <a:r>
              <a:rPr lang="en-US" altLang="zh-CN" dirty="0"/>
              <a:t>int</a:t>
            </a:r>
            <a:r>
              <a:rPr lang="zh-CN" altLang="en-US" dirty="0"/>
              <a:t>和</a:t>
            </a:r>
            <a:r>
              <a:rPr lang="en-US" altLang="zh-CN" dirty="0"/>
              <a:t>long</a:t>
            </a:r>
            <a:r>
              <a:rPr lang="zh-CN" altLang="en-US" dirty="0"/>
              <a:t>的数值范围</a:t>
            </a:r>
            <a:endParaRPr lang="en-US" altLang="zh-CN" dirty="0"/>
          </a:p>
          <a:p>
            <a:pPr lvl="1"/>
            <a:r>
              <a:rPr lang="zh-CN" altLang="en-US" dirty="0"/>
              <a:t>为什么引用类型即使不存储内容也需要内存空间？</a:t>
            </a:r>
            <a:endParaRPr lang="en-US" altLang="zh-CN" dirty="0"/>
          </a:p>
          <a:p>
            <a:pPr lvl="1"/>
            <a:r>
              <a:rPr lang="zh-CN" altLang="en-US" dirty="0"/>
              <a:t>试说明引用类型和值类型的优缺点</a:t>
            </a:r>
            <a:endParaRPr lang="en-US" altLang="zh-CN" dirty="0"/>
          </a:p>
          <a:p>
            <a:pPr lvl="1"/>
            <a:r>
              <a:rPr lang="zh-CN" altLang="en-US" dirty="0"/>
              <a:t>数组为什么需要初始化大小？</a:t>
            </a:r>
            <a:endParaRPr lang="en-US" altLang="zh-CN" dirty="0"/>
          </a:p>
          <a:p>
            <a:r>
              <a:rPr lang="zh-CN" altLang="en-US" dirty="0"/>
              <a:t>计算题：</a:t>
            </a:r>
            <a:endParaRPr lang="en-US" altLang="zh-CN" dirty="0"/>
          </a:p>
          <a:p>
            <a:pPr lvl="1"/>
            <a:r>
              <a:rPr lang="en-US" altLang="zh-CN" dirty="0"/>
              <a:t>a=5</a:t>
            </a:r>
            <a:r>
              <a:rPr lang="zh-CN" altLang="en-US" dirty="0"/>
              <a:t>，</a:t>
            </a:r>
            <a:r>
              <a:rPr lang="en-US" altLang="zh-CN" dirty="0"/>
              <a:t>b=8</a:t>
            </a:r>
            <a:r>
              <a:rPr lang="zh-CN" altLang="en-US" dirty="0"/>
              <a:t>，试手算</a:t>
            </a:r>
            <a:r>
              <a:rPr lang="en-US" altLang="zh-CN" dirty="0" err="1"/>
              <a:t>a&amp;b</a:t>
            </a:r>
            <a:r>
              <a:rPr lang="zh-CN" altLang="en-US" dirty="0"/>
              <a:t>，</a:t>
            </a:r>
            <a:r>
              <a:rPr lang="en-US" altLang="zh-CN" dirty="0" err="1"/>
              <a:t>a|b</a:t>
            </a:r>
            <a:r>
              <a:rPr lang="zh-CN" altLang="en-US" dirty="0"/>
              <a:t>，</a:t>
            </a:r>
            <a:r>
              <a:rPr lang="en-US" altLang="zh-CN" dirty="0" err="1"/>
              <a:t>a^b</a:t>
            </a:r>
            <a:r>
              <a:rPr lang="zh-CN" altLang="en-US" dirty="0"/>
              <a:t>，</a:t>
            </a:r>
            <a:r>
              <a:rPr lang="en-US" altLang="zh-CN" dirty="0"/>
              <a:t>a&lt;&lt;1</a:t>
            </a:r>
            <a:r>
              <a:rPr lang="zh-CN" altLang="en-US" dirty="0"/>
              <a:t>，</a:t>
            </a:r>
            <a:r>
              <a:rPr lang="en-US" altLang="zh-CN" dirty="0"/>
              <a:t>b&gt;&gt;1</a:t>
            </a:r>
          </a:p>
          <a:p>
            <a:pPr lvl="1"/>
            <a:r>
              <a:rPr lang="zh-CN" altLang="en-US" dirty="0"/>
              <a:t>若</a:t>
            </a:r>
            <a:r>
              <a:rPr lang="en-US" altLang="zh-CN" dirty="0"/>
              <a:t>a=12</a:t>
            </a:r>
            <a:r>
              <a:rPr lang="zh-CN" altLang="en-US" dirty="0"/>
              <a:t>，试手算</a:t>
            </a:r>
            <a:r>
              <a:rPr lang="en-US" altLang="zh-CN" dirty="0"/>
              <a:t>~a</a:t>
            </a:r>
          </a:p>
          <a:p>
            <a:r>
              <a:rPr lang="zh-CN" altLang="en-US" dirty="0"/>
              <a:t>编程题：</a:t>
            </a:r>
            <a:endParaRPr lang="en-US" altLang="zh-CN" dirty="0"/>
          </a:p>
          <a:p>
            <a:pPr lvl="1"/>
            <a:r>
              <a:rPr lang="zh-CN" altLang="en-US" dirty="0"/>
              <a:t>请学习指针内容以及</a:t>
            </a:r>
            <a:r>
              <a:rPr lang="en-US" altLang="zh-CN" dirty="0" err="1"/>
              <a:t>C#unsafe</a:t>
            </a:r>
            <a:r>
              <a:rPr lang="zh-CN" altLang="en-US" dirty="0"/>
              <a:t>调试，试着不使用索引进行数组的读取。</a:t>
            </a:r>
            <a:endParaRPr lang="en-US" altLang="zh-CN" dirty="0"/>
          </a:p>
          <a:p>
            <a:pPr lvl="1"/>
            <a:r>
              <a:rPr lang="zh-CN" altLang="en-US" dirty="0"/>
              <a:t>将字符串</a:t>
            </a:r>
            <a:r>
              <a:rPr lang="en-US" altLang="zh-CN" dirty="0"/>
              <a:t>”15”</a:t>
            </a:r>
            <a:r>
              <a:rPr lang="zh-CN" altLang="en-US" dirty="0"/>
              <a:t>转成整数？</a:t>
            </a:r>
            <a:endParaRPr lang="en-US" altLang="zh-CN" dirty="0"/>
          </a:p>
          <a:p>
            <a:pPr lvl="1"/>
            <a:r>
              <a:rPr lang="zh-CN" altLang="en-US" dirty="0"/>
              <a:t>使用运算符重载，计算向量的加减乘除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457177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5703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BC93142-C0DF-4436-BF1E-C33BD2C08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4D9739A4-D6CA-434D-A67E-7F957F25C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五种常用循环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BDAA794-5CD3-4C45-9119-B7EBA845648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sz="1800" dirty="0"/>
              <a:t>for</a:t>
            </a:r>
            <a:r>
              <a:rPr lang="zh-CN" altLang="en-US" sz="1800" dirty="0"/>
              <a:t>：</a:t>
            </a:r>
            <a:r>
              <a:rPr lang="en-US" altLang="zh-CN" sz="1800" dirty="0"/>
              <a:t>for</a:t>
            </a:r>
            <a:r>
              <a:rPr lang="zh-CN" altLang="en-US" sz="1800" dirty="0"/>
              <a:t>循环可以说是万能的循环，无论是为了得到一个数列还是遍历各个元素，都非常好用，它是所有语言中必备的循环，使用结构如下：</a:t>
            </a:r>
            <a:endParaRPr lang="en-US" altLang="zh-CN" sz="1800" dirty="0"/>
          </a:p>
          <a:p>
            <a:pPr marL="914353" lvl="2" indent="0">
              <a:buNone/>
            </a:pPr>
            <a:r>
              <a:rPr lang="en-US" altLang="zh-CN" sz="1400" dirty="0"/>
              <a:t>for(</a:t>
            </a:r>
            <a:r>
              <a:rPr lang="en-US" altLang="zh-CN" sz="1400" dirty="0" err="1"/>
              <a:t>n,m,p</a:t>
            </a:r>
            <a:r>
              <a:rPr lang="en-US" altLang="zh-CN" sz="1400" dirty="0"/>
              <a:t>)</a:t>
            </a:r>
          </a:p>
          <a:p>
            <a:pPr marL="914353" lvl="2" indent="0">
              <a:buNone/>
            </a:pPr>
            <a:r>
              <a:rPr lang="zh-CN" altLang="en-US" sz="1400" dirty="0"/>
              <a:t>其中</a:t>
            </a:r>
            <a:r>
              <a:rPr lang="en-US" altLang="zh-CN" sz="1400" dirty="0"/>
              <a:t>n</a:t>
            </a:r>
            <a:r>
              <a:rPr lang="zh-CN" altLang="en-US" sz="1400" dirty="0"/>
              <a:t>是初始条件，</a:t>
            </a:r>
            <a:r>
              <a:rPr lang="en-US" altLang="zh-CN" sz="1400" dirty="0"/>
              <a:t>m</a:t>
            </a:r>
            <a:r>
              <a:rPr lang="zh-CN" altLang="en-US" sz="1400" dirty="0"/>
              <a:t>是循环条件，</a:t>
            </a:r>
            <a:r>
              <a:rPr lang="en-US" altLang="zh-CN" sz="1400" dirty="0"/>
              <a:t>p</a:t>
            </a:r>
            <a:r>
              <a:rPr lang="zh-CN" altLang="en-US" sz="1400" dirty="0"/>
              <a:t>是状态改变 ，例如</a:t>
            </a:r>
            <a:r>
              <a:rPr lang="en-US" altLang="zh-CN" sz="1400" dirty="0"/>
              <a:t>for(int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=0;i&lt;10;i=</a:t>
            </a:r>
            <a:r>
              <a:rPr lang="en-US" altLang="zh-CN" sz="1400" dirty="0" err="1"/>
              <a:t>i</a:t>
            </a:r>
            <a:r>
              <a:rPr lang="en-US" altLang="zh-CN" sz="1400" dirty="0"/>
              <a:t>++)</a:t>
            </a:r>
            <a:r>
              <a:rPr lang="zh-CN" altLang="en-US" sz="1400" dirty="0"/>
              <a:t>指的是从</a:t>
            </a:r>
            <a:r>
              <a:rPr lang="en-US" altLang="zh-CN" sz="1400" dirty="0" err="1"/>
              <a:t>i</a:t>
            </a:r>
            <a:r>
              <a:rPr lang="en-US" altLang="zh-CN" sz="1400" dirty="0"/>
              <a:t>=0</a:t>
            </a:r>
            <a:r>
              <a:rPr lang="zh-CN" altLang="en-US" sz="1400" dirty="0"/>
              <a:t>开始，每次</a:t>
            </a:r>
            <a:r>
              <a:rPr lang="en-US" altLang="zh-CN" sz="1400" dirty="0"/>
              <a:t>+1</a:t>
            </a:r>
            <a:r>
              <a:rPr lang="zh-CN" altLang="en-US" sz="1400" dirty="0"/>
              <a:t>，当</a:t>
            </a:r>
            <a:r>
              <a:rPr lang="en-US" altLang="zh-CN" sz="1400" dirty="0" err="1"/>
              <a:t>i</a:t>
            </a:r>
            <a:r>
              <a:rPr lang="zh-CN" altLang="en-US" sz="1400" dirty="0"/>
              <a:t>小于</a:t>
            </a:r>
            <a:r>
              <a:rPr lang="en-US" altLang="zh-CN" sz="1400" dirty="0"/>
              <a:t>10</a:t>
            </a:r>
            <a:r>
              <a:rPr lang="zh-CN" altLang="en-US" sz="1400" dirty="0"/>
              <a:t>的时候跳出循环。</a:t>
            </a:r>
            <a:endParaRPr lang="en-US" altLang="zh-CN" sz="1400" dirty="0"/>
          </a:p>
          <a:p>
            <a:pPr marL="914353" lvl="2" indent="0">
              <a:buNone/>
            </a:pPr>
            <a:endParaRPr lang="en-US" altLang="zh-CN" sz="1400" dirty="0"/>
          </a:p>
          <a:p>
            <a:r>
              <a:rPr lang="en-US" altLang="zh-CN" sz="1800" dirty="0"/>
              <a:t>foreach</a:t>
            </a:r>
            <a:r>
              <a:rPr lang="zh-CN" altLang="en-US" sz="1800" dirty="0"/>
              <a:t>：对于</a:t>
            </a:r>
            <a:r>
              <a:rPr lang="en-US" altLang="zh-CN" sz="1800" dirty="0"/>
              <a:t>foreach</a:t>
            </a:r>
            <a:r>
              <a:rPr lang="zh-CN" altLang="en-US" sz="1800" dirty="0"/>
              <a:t>循环，需要被迭代的元素实现</a:t>
            </a:r>
            <a:r>
              <a:rPr lang="en-US" altLang="zh-CN" sz="1800" dirty="0" err="1"/>
              <a:t>IEnumerable</a:t>
            </a:r>
            <a:r>
              <a:rPr lang="zh-CN" altLang="en-US" sz="1800" dirty="0"/>
              <a:t>接口，第一次循环时调用 </a:t>
            </a:r>
            <a:r>
              <a:rPr lang="en-US" altLang="zh-CN" sz="1800" dirty="0" err="1"/>
              <a:t>GetEnumerator</a:t>
            </a:r>
            <a:r>
              <a:rPr lang="en-US" altLang="zh-CN" sz="1800" dirty="0"/>
              <a:t> </a:t>
            </a:r>
            <a:r>
              <a:rPr lang="zh-CN" altLang="en-US" sz="1800" dirty="0"/>
              <a:t>返回第一个对象并赋给</a:t>
            </a:r>
            <a:r>
              <a:rPr lang="en-US" altLang="zh-CN" sz="1800" dirty="0"/>
              <a:t>a</a:t>
            </a:r>
            <a:r>
              <a:rPr lang="zh-CN" altLang="en-US" sz="1800" dirty="0"/>
              <a:t>，后面调用</a:t>
            </a:r>
            <a:r>
              <a:rPr lang="en-US" altLang="zh-CN" sz="1800" dirty="0" err="1"/>
              <a:t>MoveNext</a:t>
            </a:r>
            <a:r>
              <a:rPr lang="en-US" altLang="zh-CN" sz="1800" dirty="0"/>
              <a:t>()</a:t>
            </a:r>
            <a:r>
              <a:rPr lang="zh-CN" altLang="en-US" sz="1800" dirty="0"/>
              <a:t>方法，直到循环结束</a:t>
            </a:r>
            <a:endParaRPr lang="en-US" altLang="zh-CN" sz="1800" dirty="0"/>
          </a:p>
          <a:p>
            <a:endParaRPr lang="en-US" altLang="zh-CN" sz="1800" dirty="0"/>
          </a:p>
          <a:p>
            <a:r>
              <a:rPr lang="en-US" altLang="zh-CN" sz="1800" dirty="0"/>
              <a:t>while</a:t>
            </a:r>
            <a:r>
              <a:rPr lang="zh-CN" altLang="en-US" sz="1800" dirty="0"/>
              <a:t>：</a:t>
            </a:r>
            <a:r>
              <a:rPr lang="en-US" altLang="zh-CN" sz="1800" dirty="0"/>
              <a:t>while</a:t>
            </a:r>
            <a:r>
              <a:rPr lang="zh-CN" altLang="en-US" sz="1800" dirty="0"/>
              <a:t>循环是单条件循环，也是一个非常常用的循环，在指定的布尔表达式的计算结果为 </a:t>
            </a:r>
            <a:r>
              <a:rPr lang="en-US" altLang="zh-CN" sz="1800" dirty="0"/>
              <a:t>true </a:t>
            </a:r>
            <a:r>
              <a:rPr lang="zh-CN" altLang="en-US" sz="1800" dirty="0"/>
              <a:t>时，</a:t>
            </a:r>
            <a:r>
              <a:rPr lang="en-US" altLang="zh-CN" sz="1800" dirty="0"/>
              <a:t>while</a:t>
            </a:r>
            <a:r>
              <a:rPr lang="zh-CN" altLang="en-US" sz="1800" dirty="0"/>
              <a:t>语句会执行一条语句或一个语句块。 由于在每次执行循环之前都会计算此表达式，所以</a:t>
            </a:r>
            <a:r>
              <a:rPr lang="en-US" altLang="zh-CN" sz="1800" dirty="0"/>
              <a:t>while</a:t>
            </a:r>
            <a:r>
              <a:rPr lang="zh-CN" altLang="en-US" sz="1800" dirty="0"/>
              <a:t>循环会执行零次或多次</a:t>
            </a:r>
            <a:endParaRPr lang="en-US" altLang="zh-CN" sz="1800" dirty="0"/>
          </a:p>
          <a:p>
            <a:endParaRPr lang="en-US" altLang="zh-CN" sz="1800" dirty="0"/>
          </a:p>
          <a:p>
            <a:r>
              <a:rPr lang="en-US" altLang="zh-CN" sz="1800" dirty="0"/>
              <a:t>do……while</a:t>
            </a:r>
            <a:r>
              <a:rPr lang="zh-CN" altLang="en-US" sz="1800" dirty="0"/>
              <a:t>：它的原理和</a:t>
            </a:r>
            <a:r>
              <a:rPr lang="en-US" altLang="zh-CN" sz="1800" dirty="0"/>
              <a:t>while</a:t>
            </a:r>
            <a:r>
              <a:rPr lang="zh-CN" altLang="en-US" sz="1800" dirty="0"/>
              <a:t>循环时一样的，都是当表达式为真的时候进行，但是不同于</a:t>
            </a:r>
            <a:r>
              <a:rPr lang="en-US" altLang="zh-CN" sz="1800" dirty="0"/>
              <a:t>while</a:t>
            </a:r>
            <a:r>
              <a:rPr lang="zh-CN" altLang="en-US" sz="1800" dirty="0"/>
              <a:t>的是，如果表达式一开始就为假，</a:t>
            </a:r>
            <a:r>
              <a:rPr lang="en-US" altLang="zh-CN" sz="1800" dirty="0"/>
              <a:t>while</a:t>
            </a:r>
            <a:r>
              <a:rPr lang="zh-CN" altLang="en-US" sz="1800" dirty="0"/>
              <a:t>循环不会执行循环体内的代码，而</a:t>
            </a:r>
            <a:r>
              <a:rPr lang="en-US" altLang="zh-CN" sz="1800" dirty="0"/>
              <a:t>do</a:t>
            </a:r>
            <a:r>
              <a:rPr lang="zh-CN" altLang="en-US" sz="1800" dirty="0"/>
              <a:t>循环会至少执行一次</a:t>
            </a:r>
            <a:r>
              <a:rPr lang="en-US" altLang="zh-CN" sz="1800" dirty="0"/>
              <a:t>(</a:t>
            </a:r>
            <a:r>
              <a:rPr lang="zh-CN" altLang="en-US" sz="1800" dirty="0"/>
              <a:t>通常是一次，除非你在循环体内对表达式结果进行了修改</a:t>
            </a:r>
            <a:r>
              <a:rPr lang="en-US" altLang="zh-CN" sz="1800" dirty="0"/>
              <a:t>)</a:t>
            </a:r>
            <a:r>
              <a:rPr lang="zh-CN" altLang="en-US" sz="1800" dirty="0"/>
              <a:t>。</a:t>
            </a:r>
            <a:endParaRPr lang="en-US" altLang="zh-CN" sz="1800" dirty="0"/>
          </a:p>
          <a:p>
            <a:endParaRPr lang="en-US" altLang="zh-CN" sz="1800" dirty="0"/>
          </a:p>
          <a:p>
            <a:r>
              <a:rPr lang="en-US" altLang="zh-CN" sz="1800" dirty="0" err="1"/>
              <a:t>goto</a:t>
            </a:r>
            <a:r>
              <a:rPr lang="zh-CN" altLang="en-US" sz="1800" dirty="0"/>
              <a:t>：事实上</a:t>
            </a:r>
            <a:r>
              <a:rPr lang="en-US" altLang="zh-CN" sz="1800" dirty="0" err="1"/>
              <a:t>goto</a:t>
            </a:r>
            <a:r>
              <a:rPr lang="zh-CN" altLang="en-US" sz="1800" dirty="0"/>
              <a:t>不能称之为循环，但是它确实可以实现类似于循环的功能。但是它也可以作为跳出循环的一种方式，不过在判断语句中也会有它的用物之地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2207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063B30E-0518-43F0-92F0-2DBBF87D4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12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127AEC5C-7FB6-4729-933D-81F321F45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三种常见判断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78F92690-10EF-4034-9453-E2B7FC008B0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if</a:t>
            </a:r>
            <a:r>
              <a:rPr lang="zh-CN" altLang="en-US" dirty="0"/>
              <a:t>：</a:t>
            </a:r>
            <a:r>
              <a:rPr lang="en-US" altLang="zh-CN" dirty="0"/>
              <a:t>if</a:t>
            </a:r>
            <a:r>
              <a:rPr lang="zh-CN" altLang="en-US" dirty="0"/>
              <a:t>语句基于布尔表达式的值来识别运行哪个语句，需要注意的是，</a:t>
            </a:r>
            <a:r>
              <a:rPr lang="en-US" altLang="zh-CN" dirty="0"/>
              <a:t>if</a:t>
            </a:r>
            <a:r>
              <a:rPr lang="zh-CN" altLang="en-US" dirty="0"/>
              <a:t>判断结果如果为真的话，后面的</a:t>
            </a:r>
            <a:r>
              <a:rPr lang="en-US" altLang="zh-CN" dirty="0"/>
              <a:t>else if</a:t>
            </a:r>
            <a:r>
              <a:rPr lang="zh-CN" altLang="en-US" dirty="0"/>
              <a:t>和</a:t>
            </a:r>
            <a:r>
              <a:rPr lang="en-US" altLang="zh-CN" dirty="0"/>
              <a:t>else</a:t>
            </a:r>
            <a:r>
              <a:rPr lang="zh-CN" altLang="en-US" dirty="0"/>
              <a:t>都不再进行判断。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switch</a:t>
            </a:r>
            <a:r>
              <a:rPr lang="zh-CN" altLang="en-US" dirty="0"/>
              <a:t>：</a:t>
            </a:r>
            <a:r>
              <a:rPr lang="en-US" altLang="zh-CN" dirty="0"/>
              <a:t>switch</a:t>
            </a:r>
            <a:r>
              <a:rPr lang="zh-CN" altLang="en-US" dirty="0"/>
              <a:t>语句也称为开关语句，它根据与匹配表达式 匹配的模式，从候选列表中选择单个开关部分 进行执行。如果其中一个条件满足的时候，开关打开，运行其中的代码。每一个开关都应该有相应的跳出语句。特别的，之前讲到的</a:t>
            </a:r>
            <a:r>
              <a:rPr lang="en-US" altLang="zh-CN" dirty="0" err="1"/>
              <a:t>goto</a:t>
            </a:r>
            <a:r>
              <a:rPr lang="zh-CN" altLang="en-US" dirty="0"/>
              <a:t>就可以作为跳转的语句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？：</a:t>
            </a:r>
            <a:r>
              <a:rPr lang="en-US" altLang="zh-CN" dirty="0"/>
              <a:t>?</a:t>
            </a:r>
            <a:r>
              <a:rPr lang="zh-CN" altLang="en-US" dirty="0"/>
              <a:t>表达式其实是一个只能判断两种结果的表达，也就是是能判断</a:t>
            </a:r>
            <a:r>
              <a:rPr lang="en-US" altLang="zh-CN" dirty="0"/>
              <a:t>true</a:t>
            </a:r>
            <a:r>
              <a:rPr lang="zh-CN" altLang="en-US" dirty="0"/>
              <a:t>和</a:t>
            </a:r>
            <a:r>
              <a:rPr lang="en-US" altLang="zh-CN" dirty="0"/>
              <a:t>false</a:t>
            </a:r>
            <a:r>
              <a:rPr lang="zh-CN" altLang="en-US" dirty="0"/>
              <a:t>，用法和 </a:t>
            </a:r>
            <a:r>
              <a:rPr lang="en-US" altLang="zh-CN" i="1" dirty="0"/>
              <a:t>if</a:t>
            </a:r>
            <a:r>
              <a:rPr lang="zh-CN" altLang="en-US" dirty="0"/>
              <a:t> 语句是一致的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8715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AAFD1C69-C46C-435F-9E5E-4BC86FD5B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89C4686-083D-42FB-A4F0-C9B4A3F5F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13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E2C5E4B5-386E-42A9-82B7-7A8B82536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跳出循环的方式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FABB57B5-E8D5-4C46-AAC2-37B6FFA7528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break</a:t>
            </a:r>
            <a:r>
              <a:rPr lang="zh-CN" altLang="en-US" dirty="0"/>
              <a:t>：表示跳出最内层的整个循环</a:t>
            </a:r>
            <a:endParaRPr lang="en-US" altLang="zh-CN" dirty="0"/>
          </a:p>
          <a:p>
            <a:r>
              <a:rPr lang="en-US" altLang="zh-CN" dirty="0"/>
              <a:t>continue</a:t>
            </a:r>
            <a:r>
              <a:rPr lang="zh-CN" altLang="en-US" dirty="0"/>
              <a:t>：跳过本次循环，直接进入到</a:t>
            </a:r>
            <a:endParaRPr lang="en-US" altLang="zh-CN" dirty="0"/>
          </a:p>
          <a:p>
            <a:r>
              <a:rPr lang="en-US" altLang="zh-CN" dirty="0" err="1"/>
              <a:t>goto</a:t>
            </a:r>
            <a:r>
              <a:rPr lang="zh-CN" altLang="en-US" dirty="0"/>
              <a:t>：跳转到指定代码位置</a:t>
            </a:r>
            <a:endParaRPr lang="en-US" altLang="zh-CN" dirty="0"/>
          </a:p>
          <a:p>
            <a:r>
              <a:rPr lang="en-US" altLang="zh-CN" dirty="0"/>
              <a:t>return</a:t>
            </a:r>
            <a:r>
              <a:rPr lang="zh-CN" altLang="en-US" dirty="0"/>
              <a:t>：跳出当前函数</a:t>
            </a:r>
          </a:p>
        </p:txBody>
      </p:sp>
    </p:spTree>
    <p:extLst>
      <p:ext uri="{BB962C8B-B14F-4D97-AF65-F5344CB8AC3E}">
        <p14:creationId xmlns:p14="http://schemas.microsoft.com/office/powerpoint/2010/main" val="2702771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08E28EA-F7FD-4954-9775-61B6EF018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14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68B9E54E-FBD3-4978-A7DC-E505A2935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习题</a:t>
            </a:r>
            <a:r>
              <a:rPr lang="en-US" altLang="zh-CN" dirty="0"/>
              <a:t>1-2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9215954-CB9D-4301-A93B-B3B4E794562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请问下列两种判断，哪种效率高？为什么？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利用</a:t>
            </a:r>
            <a:r>
              <a:rPr lang="en-US" altLang="zh-CN" dirty="0"/>
              <a:t>switch</a:t>
            </a:r>
            <a:r>
              <a:rPr lang="zh-CN" altLang="en-US" dirty="0"/>
              <a:t>语句，实现输入</a:t>
            </a:r>
            <a:r>
              <a:rPr lang="en-US" altLang="zh-CN" dirty="0"/>
              <a:t>1</a:t>
            </a:r>
            <a:r>
              <a:rPr lang="zh-CN" altLang="en-US" dirty="0"/>
              <a:t>，输出星期</a:t>
            </a:r>
            <a:r>
              <a:rPr lang="en-US" altLang="zh-CN" dirty="0"/>
              <a:t>1</a:t>
            </a:r>
            <a:r>
              <a:rPr lang="zh-CN" altLang="en-US" dirty="0"/>
              <a:t>，输入</a:t>
            </a:r>
            <a:r>
              <a:rPr lang="en-US" altLang="zh-CN" dirty="0"/>
              <a:t>2</a:t>
            </a:r>
            <a:r>
              <a:rPr lang="zh-CN" altLang="en-US" dirty="0"/>
              <a:t>，输出星期二</a:t>
            </a:r>
            <a:endParaRPr lang="en-US" altLang="zh-CN" dirty="0"/>
          </a:p>
          <a:p>
            <a:r>
              <a:rPr lang="zh-CN" altLang="en-US" dirty="0"/>
              <a:t>请试着使用循环实现数组的访问、累加等操作</a:t>
            </a:r>
            <a:endParaRPr lang="en-US" altLang="zh-CN" dirty="0"/>
          </a:p>
          <a:p>
            <a:r>
              <a:rPr lang="en-US" altLang="zh-CN" dirty="0"/>
              <a:t>for(int </a:t>
            </a:r>
            <a:r>
              <a:rPr lang="en-US" altLang="zh-CN" dirty="0" err="1"/>
              <a:t>i</a:t>
            </a:r>
            <a:r>
              <a:rPr lang="en-US" altLang="zh-CN" dirty="0"/>
              <a:t> = 0;i&lt;9;++</a:t>
            </a:r>
            <a:r>
              <a:rPr lang="en-US" altLang="zh-CN" dirty="0" err="1"/>
              <a:t>i</a:t>
            </a:r>
            <a:r>
              <a:rPr lang="en-US" altLang="zh-CN"/>
              <a:t>)</a:t>
            </a:r>
            <a:endParaRPr lang="en-US" altLang="zh-CN" dirty="0"/>
          </a:p>
          <a:p>
            <a:pPr marL="457177" lvl="1" indent="0">
              <a:buNone/>
            </a:pPr>
            <a:r>
              <a:rPr lang="en-US" altLang="zh-CN" dirty="0"/>
              <a:t> for(int j =0;j&lt;7;j++)</a:t>
            </a:r>
          </a:p>
          <a:p>
            <a:pPr marL="457177" lvl="1" indent="0">
              <a:buNone/>
            </a:pPr>
            <a:r>
              <a:rPr lang="zh-CN" altLang="en-US" dirty="0"/>
              <a:t>试问该循环一共运行多少次</a:t>
            </a:r>
            <a:endParaRPr lang="en-US" altLang="zh-CN" dirty="0"/>
          </a:p>
          <a:p>
            <a:pPr marL="457177" lvl="1" indent="0">
              <a:buNone/>
            </a:pPr>
            <a:endParaRPr lang="en-US" altLang="zh-CN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1331015-90FD-41BE-A5DE-F1A59D6C8A7B}"/>
              </a:ext>
            </a:extLst>
          </p:cNvPr>
          <p:cNvSpPr txBox="1"/>
          <p:nvPr/>
        </p:nvSpPr>
        <p:spPr>
          <a:xfrm>
            <a:off x="1009604" y="1535482"/>
            <a:ext cx="18561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if(a&gt;5)</a:t>
            </a:r>
          </a:p>
          <a:p>
            <a:r>
              <a:rPr lang="en-US" altLang="zh-CN" dirty="0"/>
              <a:t>    //</a:t>
            </a:r>
            <a:r>
              <a:rPr lang="en-US" altLang="zh-CN" dirty="0" err="1"/>
              <a:t>todo</a:t>
            </a:r>
            <a:endParaRPr lang="en-US" altLang="zh-CN" dirty="0"/>
          </a:p>
          <a:p>
            <a:r>
              <a:rPr lang="en-US" altLang="zh-CN" dirty="0"/>
              <a:t>else if(a==5)</a:t>
            </a:r>
          </a:p>
          <a:p>
            <a:r>
              <a:rPr lang="en-US" altLang="zh-CN" dirty="0"/>
              <a:t>    //</a:t>
            </a:r>
            <a:r>
              <a:rPr lang="en-US" altLang="zh-CN" dirty="0" err="1"/>
              <a:t>todo</a:t>
            </a:r>
            <a:endParaRPr lang="en-US" altLang="zh-CN" dirty="0"/>
          </a:p>
          <a:p>
            <a:r>
              <a:rPr lang="en-US" altLang="zh-CN" dirty="0"/>
              <a:t>else</a:t>
            </a:r>
          </a:p>
          <a:p>
            <a:r>
              <a:rPr lang="en-US" altLang="zh-CN" dirty="0"/>
              <a:t>    //</a:t>
            </a:r>
            <a:r>
              <a:rPr lang="en-US" altLang="zh-CN" dirty="0" err="1"/>
              <a:t>todo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6EE5B87-6C51-4E8B-9CD6-C1E2B4FDD43C}"/>
              </a:ext>
            </a:extLst>
          </p:cNvPr>
          <p:cNvSpPr txBox="1"/>
          <p:nvPr/>
        </p:nvSpPr>
        <p:spPr>
          <a:xfrm>
            <a:off x="3205460" y="1535482"/>
            <a:ext cx="105670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if(a&gt;5)</a:t>
            </a:r>
          </a:p>
          <a:p>
            <a:r>
              <a:rPr lang="en-US" altLang="zh-CN" dirty="0"/>
              <a:t>    //</a:t>
            </a:r>
            <a:r>
              <a:rPr lang="en-US" altLang="zh-CN" dirty="0" err="1"/>
              <a:t>todo</a:t>
            </a:r>
            <a:endParaRPr lang="en-US" altLang="zh-CN" dirty="0"/>
          </a:p>
          <a:p>
            <a:r>
              <a:rPr lang="en-US" altLang="zh-CN" dirty="0"/>
              <a:t>if (a==5)</a:t>
            </a:r>
          </a:p>
          <a:p>
            <a:r>
              <a:rPr lang="en-US" altLang="zh-CN" dirty="0"/>
              <a:t>    //</a:t>
            </a:r>
            <a:r>
              <a:rPr lang="en-US" altLang="zh-CN" dirty="0" err="1"/>
              <a:t>todo</a:t>
            </a:r>
            <a:endParaRPr lang="en-US" altLang="zh-CN" dirty="0"/>
          </a:p>
          <a:p>
            <a:r>
              <a:rPr lang="en-US" altLang="zh-CN" dirty="0"/>
              <a:t>else</a:t>
            </a:r>
          </a:p>
          <a:p>
            <a:r>
              <a:rPr lang="en-US" altLang="zh-CN" dirty="0"/>
              <a:t>    //</a:t>
            </a:r>
            <a:r>
              <a:rPr lang="en-US" altLang="zh-CN" dirty="0" err="1"/>
              <a:t>todo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47374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CA2D511-8471-4E87-A07C-92370782C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15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1E933D6F-A254-42FE-9AD5-89EFA63C9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深入浅出面向对象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A9705DBB-C6EB-465C-AD6A-ED47CBF9ED0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69925" y="1130299"/>
            <a:ext cx="10850563" cy="5166467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面向对象是整个</a:t>
            </a:r>
            <a:r>
              <a:rPr lang="en-US" altLang="zh-CN" dirty="0"/>
              <a:t>C#</a:t>
            </a:r>
            <a:r>
              <a:rPr lang="zh-CN" altLang="en-US" dirty="0"/>
              <a:t>中最核心最有特色的一个模块了，它很好的诠释了程序与现实世界的联系。类属于在堆分布的变量，意味着它的大小是不固定的。</a:t>
            </a:r>
            <a:endParaRPr lang="en-US" altLang="zh-CN" dirty="0"/>
          </a:p>
          <a:p>
            <a:r>
              <a:rPr lang="zh-CN" altLang="en-US" dirty="0"/>
              <a:t>面向对象的三大特征：继承、多态、封装；继承的含义可以理解为集合中的包含关系，例如人类属于动物类的一个分支，这就是一种继承。多态的理解就可以是人的呼吸用肺，鲤鱼使用鳃，这就是一种同种操作对应不同的实现。封装可以理解为一堆零件可以组成一个手机，这个过程就叫做封装。而将电脑显卡等拆下来组装成另一台电脑，则属于类的拆箱装箱</a:t>
            </a:r>
            <a:endParaRPr lang="en-US" altLang="zh-CN" dirty="0"/>
          </a:p>
          <a:p>
            <a:r>
              <a:rPr lang="zh-CN" altLang="en-US" dirty="0"/>
              <a:t>面向对象之类：类是一个具有相同或相似属性的具象物体抽象化的结果。例如张三今年</a:t>
            </a:r>
            <a:r>
              <a:rPr lang="en-US" altLang="zh-CN" dirty="0"/>
              <a:t>18</a:t>
            </a:r>
            <a:r>
              <a:rPr lang="zh-CN" altLang="en-US" dirty="0"/>
              <a:t>岁，是一位男性青年。对于这一句具象化的东西，我们可以抽象的形容为</a:t>
            </a:r>
            <a:r>
              <a:rPr lang="en-US" altLang="zh-CN" dirty="0"/>
              <a:t>People</a:t>
            </a:r>
            <a:r>
              <a:rPr lang="zh-CN" altLang="en-US" dirty="0"/>
              <a:t>类，</a:t>
            </a:r>
            <a:r>
              <a:rPr lang="en-US" altLang="zh-CN" dirty="0"/>
              <a:t>People</a:t>
            </a:r>
            <a:r>
              <a:rPr lang="zh-CN" altLang="en-US" dirty="0"/>
              <a:t>类中含有</a:t>
            </a:r>
            <a:r>
              <a:rPr lang="en-US" altLang="zh-CN" dirty="0"/>
              <a:t>Gender</a:t>
            </a:r>
            <a:r>
              <a:rPr lang="zh-CN" altLang="en-US" dirty="0"/>
              <a:t>、</a:t>
            </a:r>
            <a:r>
              <a:rPr lang="en-US" altLang="zh-CN" dirty="0"/>
              <a:t>Name</a:t>
            </a:r>
            <a:r>
              <a:rPr lang="zh-CN" altLang="en-US" dirty="0"/>
              <a:t>和</a:t>
            </a:r>
            <a:r>
              <a:rPr lang="en-US" altLang="zh-CN" dirty="0"/>
              <a:t>Age</a:t>
            </a:r>
            <a:r>
              <a:rPr lang="zh-CN" altLang="en-US" dirty="0"/>
              <a:t>属性。在代码中的反应如下。而实例化的过程则是抽象事物具象化，例如：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类的申明需要：访问修饰符</a:t>
            </a:r>
            <a:r>
              <a:rPr lang="en-US" altLang="zh-CN" dirty="0"/>
              <a:t>+</a:t>
            </a:r>
            <a:r>
              <a:rPr lang="zh-CN" altLang="en-US" dirty="0"/>
              <a:t>附加可选修饰符</a:t>
            </a:r>
            <a:r>
              <a:rPr lang="en-US" altLang="zh-CN" dirty="0"/>
              <a:t>+class</a:t>
            </a:r>
            <a:r>
              <a:rPr lang="zh-CN" altLang="en-US" dirty="0"/>
              <a:t>关键字</a:t>
            </a:r>
            <a:r>
              <a:rPr lang="en-US" altLang="zh-CN" dirty="0"/>
              <a:t>+</a:t>
            </a:r>
            <a:r>
              <a:rPr lang="zh-CN" altLang="en-US" dirty="0"/>
              <a:t>类名。</a:t>
            </a:r>
            <a:endParaRPr lang="en-US" altLang="zh-CN" dirty="0"/>
          </a:p>
          <a:p>
            <a:r>
              <a:rPr lang="zh-CN" altLang="en-US" dirty="0"/>
              <a:t>类中成员可以有字段、函数、引用等等</a:t>
            </a:r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AA74AD4-BD42-4CD8-A23D-168D791ACD16}"/>
              </a:ext>
            </a:extLst>
          </p:cNvPr>
          <p:cNvSpPr txBox="1"/>
          <p:nvPr/>
        </p:nvSpPr>
        <p:spPr>
          <a:xfrm>
            <a:off x="1012958" y="3575469"/>
            <a:ext cx="32962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class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People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</a:t>
            </a:r>
            <a:r>
              <a:rPr lang="en-US" altLang="zh-CN" dirty="0">
                <a:solidFill>
                  <a:schemeClr val="accent2"/>
                </a:solidFill>
              </a:rPr>
              <a:t>string</a:t>
            </a:r>
            <a:r>
              <a:rPr lang="en-US" altLang="zh-CN" dirty="0"/>
              <a:t> Name;</a:t>
            </a:r>
          </a:p>
          <a:p>
            <a:r>
              <a:rPr lang="en-US" altLang="zh-CN" dirty="0"/>
              <a:t>    </a:t>
            </a:r>
            <a:r>
              <a:rPr lang="en-US" altLang="zh-CN" dirty="0">
                <a:solidFill>
                  <a:schemeClr val="accent2"/>
                </a:solidFill>
              </a:rPr>
              <a:t>string</a:t>
            </a:r>
            <a:r>
              <a:rPr lang="en-US" altLang="zh-CN" dirty="0"/>
              <a:t> Gender;</a:t>
            </a:r>
          </a:p>
          <a:p>
            <a:r>
              <a:rPr lang="en-US" altLang="zh-CN" dirty="0"/>
              <a:t>    </a:t>
            </a:r>
            <a:r>
              <a:rPr lang="en-US" altLang="zh-CN" dirty="0">
                <a:solidFill>
                  <a:schemeClr val="accent2"/>
                </a:solidFill>
              </a:rPr>
              <a:t>short</a:t>
            </a:r>
            <a:r>
              <a:rPr lang="en-US" altLang="zh-CN" dirty="0"/>
              <a:t> Age;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83F3C6F-6CA6-42C8-90CA-41AD73E9C834}"/>
              </a:ext>
            </a:extLst>
          </p:cNvPr>
          <p:cNvSpPr txBox="1"/>
          <p:nvPr/>
        </p:nvSpPr>
        <p:spPr>
          <a:xfrm>
            <a:off x="8147467" y="3713532"/>
            <a:ext cx="3296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People p = new</a:t>
            </a:r>
            <a:r>
              <a:rPr lang="zh-CN" altLang="en-US" dirty="0"/>
              <a:t> </a:t>
            </a:r>
            <a:r>
              <a:rPr lang="en-US" altLang="zh-CN" dirty="0"/>
              <a:t>People();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85758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D732FFB8-A38C-4495-A75A-F9ABF5F0A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4F2EBAE-6F8D-463B-95D3-92056E96C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16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9DB5B928-5AB3-4A7D-B4F3-447234943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访问权限修饰符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74B88D8-07F3-4EBD-9A23-D7FC2CAE71B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public</a:t>
            </a:r>
            <a:r>
              <a:rPr lang="zh-CN" altLang="en-US" dirty="0"/>
              <a:t>：对访问没有任何限制，属于最高级别的访问权限</a:t>
            </a:r>
            <a:endParaRPr lang="en-US" altLang="zh-CN" dirty="0"/>
          </a:p>
          <a:p>
            <a:r>
              <a:rPr lang="en-US" altLang="zh-CN" dirty="0"/>
              <a:t>private</a:t>
            </a:r>
            <a:r>
              <a:rPr lang="zh-CN" altLang="en-US" dirty="0"/>
              <a:t>：私有权限，最低级别的访问，只能在声明的代码段（类）中使用。</a:t>
            </a:r>
            <a:endParaRPr lang="en-US" altLang="zh-CN" dirty="0"/>
          </a:p>
          <a:p>
            <a:r>
              <a:rPr lang="en-US" altLang="zh-CN" dirty="0"/>
              <a:t>protected</a:t>
            </a:r>
            <a:r>
              <a:rPr lang="zh-CN" altLang="en-US" dirty="0"/>
              <a:t>：保护权限，只有继承了该类才可以使用。</a:t>
            </a:r>
            <a:endParaRPr lang="en-US" altLang="zh-CN" dirty="0"/>
          </a:p>
          <a:p>
            <a:r>
              <a:rPr lang="en-US" altLang="zh-CN" dirty="0"/>
              <a:t>internal</a:t>
            </a:r>
            <a:r>
              <a:rPr lang="zh-CN" altLang="en-US" dirty="0"/>
              <a:t>：仅包含当前程序集使用</a:t>
            </a:r>
            <a:endParaRPr lang="en-US" altLang="zh-CN" dirty="0"/>
          </a:p>
          <a:p>
            <a:r>
              <a:rPr lang="en-US" altLang="zh-CN" dirty="0"/>
              <a:t>protect internal</a:t>
            </a:r>
            <a:r>
              <a:rPr lang="zh-CN" altLang="en-US" dirty="0"/>
              <a:t>：同一个程序集的类和其派生的类可以使用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这样说或许过于抽象，我们这样来解释吧，一个程序就类似一个公司，</a:t>
            </a:r>
            <a:r>
              <a:rPr lang="en-US" altLang="zh-CN" dirty="0"/>
              <a:t>public</a:t>
            </a:r>
            <a:r>
              <a:rPr lang="zh-CN" altLang="en-US" dirty="0"/>
              <a:t>就好比是董事长、</a:t>
            </a:r>
            <a:r>
              <a:rPr lang="en-US" altLang="zh-CN" dirty="0"/>
              <a:t>CEO</a:t>
            </a:r>
            <a:r>
              <a:rPr lang="zh-CN" altLang="en-US" dirty="0"/>
              <a:t>一类的权限，拥有着最高级别的访问；</a:t>
            </a:r>
            <a:r>
              <a:rPr lang="en-US" altLang="zh-CN" dirty="0"/>
              <a:t>protected</a:t>
            </a:r>
            <a:r>
              <a:rPr lang="zh-CN" altLang="en-US" dirty="0"/>
              <a:t>你可以理解为部门经理，它的下属就是继承该部门，下属可以访问父类（部门）的资源，但不可以访问其他部门的</a:t>
            </a:r>
            <a:r>
              <a:rPr lang="en-US" altLang="zh-CN" dirty="0"/>
              <a:t>protected</a:t>
            </a:r>
            <a:r>
              <a:rPr lang="zh-CN" altLang="en-US" dirty="0"/>
              <a:t>资源，体现为一种纵向的权限控制。</a:t>
            </a:r>
            <a:r>
              <a:rPr lang="en-US" altLang="zh-CN" dirty="0"/>
              <a:t>Internal</a:t>
            </a:r>
            <a:r>
              <a:rPr lang="zh-CN" altLang="en-US" dirty="0"/>
              <a:t>类似与考勤部门，无论该部门是否属于考勤部门领导，考勤部门都可以管辖其他部门，体现为一种横向的权限控制。</a:t>
            </a:r>
            <a:r>
              <a:rPr lang="en-US" altLang="zh-CN" dirty="0"/>
              <a:t>Protected internal</a:t>
            </a:r>
            <a:r>
              <a:rPr lang="zh-CN" altLang="en-US" dirty="0"/>
              <a:t>则是具有两种属性。</a:t>
            </a:r>
          </a:p>
        </p:txBody>
      </p:sp>
    </p:spTree>
    <p:extLst>
      <p:ext uri="{BB962C8B-B14F-4D97-AF65-F5344CB8AC3E}">
        <p14:creationId xmlns:p14="http://schemas.microsoft.com/office/powerpoint/2010/main" val="10916786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0520D567-BB33-41F8-B2C3-49C781D7A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ADCFF19-BA5F-4028-AEB4-76F2574C1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17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B8ECA43A-A3C0-4ECE-BE87-27923EE81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常用可选修饰符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211CCE1-2327-4BDF-8A03-DF70BE572E7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69925" y="1130299"/>
            <a:ext cx="10850563" cy="5006975"/>
          </a:xfrm>
        </p:spPr>
        <p:txBody>
          <a:bodyPr/>
          <a:lstStyle/>
          <a:p>
            <a:r>
              <a:rPr lang="en-US" altLang="zh-CN" dirty="0"/>
              <a:t>static</a:t>
            </a:r>
            <a:r>
              <a:rPr lang="zh-CN" altLang="en-US" dirty="0"/>
              <a:t>（可用于类内成员）：静态的，表示只被创建一次，属于所有对象公用的变量</a:t>
            </a:r>
            <a:endParaRPr lang="en-US" altLang="zh-CN" dirty="0"/>
          </a:p>
          <a:p>
            <a:r>
              <a:rPr lang="en-US" altLang="zh-CN" dirty="0"/>
              <a:t>sealed</a:t>
            </a:r>
            <a:r>
              <a:rPr lang="zh-CN" altLang="en-US" dirty="0"/>
              <a:t>：密封类，禁止类被继承</a:t>
            </a:r>
            <a:endParaRPr lang="en-US" altLang="zh-CN" dirty="0"/>
          </a:p>
          <a:p>
            <a:r>
              <a:rPr lang="en-US" altLang="zh-CN" dirty="0"/>
              <a:t>abstract</a:t>
            </a:r>
            <a:r>
              <a:rPr lang="zh-CN" altLang="en-US" dirty="0"/>
              <a:t>：抽象类，要求类被继承，并且不能实例化</a:t>
            </a:r>
            <a:endParaRPr lang="en-US" altLang="zh-CN" dirty="0"/>
          </a:p>
          <a:p>
            <a:r>
              <a:rPr lang="en-US" altLang="zh-CN" dirty="0"/>
              <a:t>virtual</a:t>
            </a:r>
            <a:r>
              <a:rPr lang="zh-CN" altLang="en-US" dirty="0"/>
              <a:t>（不能用于类）：表示可以被重写</a:t>
            </a:r>
            <a:endParaRPr lang="en-US" altLang="zh-CN" dirty="0"/>
          </a:p>
          <a:p>
            <a:r>
              <a:rPr lang="en-US" altLang="zh-CN" dirty="0" err="1"/>
              <a:t>readonly</a:t>
            </a:r>
            <a:r>
              <a:rPr lang="zh-CN" altLang="en-US" dirty="0"/>
              <a:t>（用于字段）：表示该字段只读</a:t>
            </a:r>
            <a:endParaRPr lang="en-US" altLang="zh-CN" dirty="0"/>
          </a:p>
          <a:p>
            <a:r>
              <a:rPr lang="en-US" altLang="zh-CN" dirty="0"/>
              <a:t>const</a:t>
            </a:r>
            <a:r>
              <a:rPr lang="zh-CN" altLang="en-US" dirty="0"/>
              <a:t>（用于字段）：表示常量</a:t>
            </a:r>
            <a:endParaRPr lang="en-US" altLang="zh-CN" dirty="0"/>
          </a:p>
          <a:p>
            <a:r>
              <a:rPr lang="en-US" altLang="zh-CN" dirty="0"/>
              <a:t>extern</a:t>
            </a:r>
            <a:r>
              <a:rPr lang="zh-CN" altLang="en-US" dirty="0"/>
              <a:t>（用于函数）：表示该函数由外部实现</a:t>
            </a:r>
            <a:endParaRPr lang="en-US" altLang="zh-CN" dirty="0"/>
          </a:p>
          <a:p>
            <a:r>
              <a:rPr lang="en-US" altLang="zh-CN" dirty="0"/>
              <a:t>async</a:t>
            </a:r>
            <a:r>
              <a:rPr lang="zh-CN" altLang="en-US" dirty="0"/>
              <a:t>（用于函数）：表示该函数为异步函数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06800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DEC3423C-7AE6-4893-A03C-865D879B4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321FE4D-817B-4DF0-8408-8F7A40E14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18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8DD25BE1-712B-407B-AA45-2748AE192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函数简介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04E0D8F-9E50-4A01-ACF6-BDCECB03E5B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函数也被称为方法，是包含一系列语句的代码块。 程序通过调用该方法并指定任何所需的方法参数使语句得以执行。 在 </a:t>
            </a:r>
            <a:r>
              <a:rPr lang="en-US" altLang="zh-CN" dirty="0"/>
              <a:t>C# </a:t>
            </a:r>
            <a:r>
              <a:rPr lang="zh-CN" altLang="en-US" dirty="0"/>
              <a:t>中，每个执行的指令均在方法的上下文中执行。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函数的构成由访问控制关键字</a:t>
            </a:r>
            <a:r>
              <a:rPr lang="en-US" altLang="zh-CN" dirty="0"/>
              <a:t>+</a:t>
            </a:r>
            <a:r>
              <a:rPr lang="zh-CN" altLang="en-US" dirty="0"/>
              <a:t>修饰符</a:t>
            </a:r>
            <a:r>
              <a:rPr lang="en-US" altLang="zh-CN" dirty="0"/>
              <a:t>+</a:t>
            </a:r>
            <a:r>
              <a:rPr lang="zh-CN" altLang="en-US" dirty="0"/>
              <a:t>返回值</a:t>
            </a:r>
            <a:r>
              <a:rPr lang="en-US" altLang="zh-CN" dirty="0"/>
              <a:t>+</a:t>
            </a:r>
            <a:r>
              <a:rPr lang="zh-CN" altLang="en-US" dirty="0"/>
              <a:t>函数名称</a:t>
            </a:r>
            <a:r>
              <a:rPr lang="en-US" altLang="zh-CN" dirty="0"/>
              <a:t>+</a:t>
            </a:r>
            <a:r>
              <a:rPr lang="zh-CN" altLang="en-US" dirty="0"/>
              <a:t>函数参数</a:t>
            </a:r>
            <a:r>
              <a:rPr lang="en-US" altLang="zh-CN" dirty="0"/>
              <a:t>+</a:t>
            </a:r>
            <a:r>
              <a:rPr lang="zh-CN" altLang="en-US" dirty="0"/>
              <a:t>函数体，如果一个类内函数使用了</a:t>
            </a:r>
            <a:r>
              <a:rPr lang="en-US" altLang="zh-CN" dirty="0"/>
              <a:t>static</a:t>
            </a:r>
            <a:r>
              <a:rPr lang="zh-CN" altLang="en-US" dirty="0"/>
              <a:t>关键字，则可以不实例化类对其进行调用。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匿名函数（</a:t>
            </a:r>
            <a:r>
              <a:rPr lang="en-US" altLang="zh-CN" dirty="0"/>
              <a:t>lambda</a:t>
            </a:r>
            <a:r>
              <a:rPr lang="zh-CN" altLang="en-US" dirty="0"/>
              <a:t>表达式）</a:t>
            </a:r>
            <a:r>
              <a:rPr lang="en-US" altLang="zh-CN" dirty="0"/>
              <a:t>:</a:t>
            </a:r>
            <a:r>
              <a:rPr lang="zh-CN" altLang="en-US" dirty="0"/>
              <a:t>例如</a:t>
            </a:r>
            <a:r>
              <a:rPr lang="en-US" altLang="zh-CN" dirty="0"/>
              <a:t>p=&gt;p++;</a:t>
            </a:r>
            <a:r>
              <a:rPr lang="zh-CN" altLang="en-US" dirty="0"/>
              <a:t>是一种可以减少代码的有效方法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函数的使用有利于代码的复用率下降。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函数的使用如下，其中</a:t>
            </a:r>
            <a:r>
              <a:rPr lang="en-US" altLang="zh-CN" dirty="0" err="1"/>
              <a:t>x,y</a:t>
            </a:r>
            <a:r>
              <a:rPr lang="zh-CN" altLang="en-US" dirty="0"/>
              <a:t>称为形参，</a:t>
            </a:r>
            <a:r>
              <a:rPr lang="en-US" altLang="zh-CN" dirty="0"/>
              <a:t>x1,y1</a:t>
            </a:r>
            <a:r>
              <a:rPr lang="zh-CN" altLang="en-US" dirty="0"/>
              <a:t>称为实参，通常对形参的操作并不会影响到实参</a:t>
            </a:r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A6C8096-CFEA-4AC4-93DD-160D99400434}"/>
              </a:ext>
            </a:extLst>
          </p:cNvPr>
          <p:cNvSpPr txBox="1"/>
          <p:nvPr/>
        </p:nvSpPr>
        <p:spPr>
          <a:xfrm>
            <a:off x="1053967" y="3482385"/>
            <a:ext cx="37561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public static int Add(int </a:t>
            </a:r>
            <a:r>
              <a:rPr lang="en-US" altLang="zh-CN" dirty="0" err="1"/>
              <a:t>x,int</a:t>
            </a:r>
            <a:r>
              <a:rPr lang="en-US" altLang="zh-CN" dirty="0"/>
              <a:t> y)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x++;y++;</a:t>
            </a:r>
          </a:p>
          <a:p>
            <a:r>
              <a:rPr lang="en-US" altLang="zh-CN" dirty="0"/>
              <a:t>    return </a:t>
            </a:r>
            <a:r>
              <a:rPr lang="en-US" altLang="zh-CN" dirty="0" err="1"/>
              <a:t>x+y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int x1 =5;</a:t>
            </a:r>
          </a:p>
          <a:p>
            <a:r>
              <a:rPr lang="en-US" altLang="zh-CN" dirty="0"/>
              <a:t>int y1 =6;</a:t>
            </a:r>
          </a:p>
          <a:p>
            <a:r>
              <a:rPr lang="en-US" altLang="zh-CN" dirty="0"/>
              <a:t>Add(x1,y1);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34C062A-F94B-42AE-B1F9-855304D6F74C}"/>
              </a:ext>
            </a:extLst>
          </p:cNvPr>
          <p:cNvSpPr txBox="1"/>
          <p:nvPr/>
        </p:nvSpPr>
        <p:spPr>
          <a:xfrm>
            <a:off x="6039420" y="3759384"/>
            <a:ext cx="40627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public static int Add(int </a:t>
            </a:r>
            <a:r>
              <a:rPr lang="en-US" altLang="zh-CN" dirty="0" err="1"/>
              <a:t>x,int</a:t>
            </a:r>
            <a:r>
              <a:rPr lang="en-US" altLang="zh-CN" dirty="0"/>
              <a:t> y=4)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    //</a:t>
            </a:r>
            <a:r>
              <a:rPr lang="zh-CN" altLang="en-US" dirty="0"/>
              <a:t>带有默认参数</a:t>
            </a:r>
            <a:endParaRPr lang="en-US" altLang="zh-CN" dirty="0"/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public void Add(params object[] a)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//</a:t>
            </a:r>
            <a:r>
              <a:rPr lang="zh-CN" altLang="en-US" dirty="0"/>
              <a:t>不定参数</a:t>
            </a:r>
            <a:endParaRPr lang="en-US" altLang="zh-CN" dirty="0"/>
          </a:p>
          <a:p>
            <a:r>
              <a:rPr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782896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C19C6B90-8F33-4CC9-A7B8-05344A123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0231FB9-39C1-4296-9298-36EAD212B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19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D4B57705-7E58-4127-9636-D59482382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函数的重载与重写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655B07E1-0D74-46CE-A174-485AE63DC71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重载函数表示使用同一个函数名，通过参数的不同，从而实现使用同一个名称可以选择调用多种函数。例如实现两个数字的相加，传入的有可能是整型参数也有可能是浮点型参数，因此，我们选择使用重载函数去实现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重写则多出现在面向对象的多态性中，这里我不会很详细的讲解，在后面会有一个详细的讲解。重写就可以理解为，人呼吸用肺，大部分鱼类呼吸用鳃，呼吸这个函数就是在两个类中被重写过（即实现方法在不同的类中）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需要注意的是，重载需要在参数上有本质的区别，例如个数、类型不同，重写则需要方法可以被重写，使用</a:t>
            </a:r>
            <a:r>
              <a:rPr lang="en-US" altLang="zh-CN" dirty="0"/>
              <a:t>override</a:t>
            </a:r>
            <a:r>
              <a:rPr lang="zh-CN" altLang="en-US"/>
              <a:t>关键字表明重写的函数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777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453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D11AF142-D87F-403E-85AC-554EA659E113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88015" y="837743"/>
            <a:ext cx="11908931" cy="4774591"/>
            <a:chOff x="1132025" y="1238803"/>
            <a:chExt cx="9766297" cy="3695529"/>
          </a:xfrm>
        </p:grpSpPr>
        <p:grpSp>
          <p:nvGrpSpPr>
            <p:cNvPr id="37" name="iśļîḋè">
              <a:extLst>
                <a:ext uri="{FF2B5EF4-FFF2-40B4-BE49-F238E27FC236}">
                  <a16:creationId xmlns:a16="http://schemas.microsoft.com/office/drawing/2014/main" id="{227A5F2C-3DFA-4145-AD3E-AD16DC395EC1}"/>
                </a:ext>
              </a:extLst>
            </p:cNvPr>
            <p:cNvGrpSpPr/>
            <p:nvPr/>
          </p:nvGrpSpPr>
          <p:grpSpPr>
            <a:xfrm>
              <a:off x="1654192" y="1238803"/>
              <a:ext cx="2232008" cy="854787"/>
              <a:chOff x="587388" y="173914"/>
              <a:chExt cx="2232008" cy="854787"/>
            </a:xfrm>
          </p:grpSpPr>
          <p:sp>
            <p:nvSpPr>
              <p:cNvPr id="68" name="îṩľiḓê">
                <a:extLst>
                  <a:ext uri="{FF2B5EF4-FFF2-40B4-BE49-F238E27FC236}">
                    <a16:creationId xmlns:a16="http://schemas.microsoft.com/office/drawing/2014/main" id="{0DFBA131-9008-49D0-B2C0-B090BF7F2FD7}"/>
                  </a:ext>
                </a:extLst>
              </p:cNvPr>
              <p:cNvSpPr txBox="1"/>
              <p:nvPr/>
            </p:nvSpPr>
            <p:spPr>
              <a:xfrm>
                <a:off x="731144" y="173915"/>
                <a:ext cx="2088252" cy="85478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ctr" anchorCtr="0">
                <a:normAutofit/>
              </a:bodyPr>
              <a:lstStyle/>
              <a:p>
                <a:r>
                  <a:rPr lang="zh-CN" altLang="en-US" dirty="0">
                    <a:solidFill>
                      <a:schemeClr val="tx2"/>
                    </a:solidFill>
                  </a:rPr>
                  <a:t>全篇内容</a:t>
                </a:r>
                <a:endParaRPr lang="en-US" altLang="zh-CN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69" name="íṡḻidè">
                <a:extLst>
                  <a:ext uri="{FF2B5EF4-FFF2-40B4-BE49-F238E27FC236}">
                    <a16:creationId xmlns:a16="http://schemas.microsoft.com/office/drawing/2014/main" id="{73AAF767-08F9-40D6-B6B2-66FED166AC4F}"/>
                  </a:ext>
                </a:extLst>
              </p:cNvPr>
              <p:cNvSpPr/>
              <p:nvPr/>
            </p:nvSpPr>
            <p:spPr bwMode="auto">
              <a:xfrm>
                <a:off x="587388" y="173914"/>
                <a:ext cx="72008" cy="854786"/>
              </a:xfrm>
              <a:prstGeom prst="rect">
                <a:avLst/>
              </a:prstGeom>
              <a:solidFill>
                <a:schemeClr val="tx2"/>
              </a:solidFill>
              <a:ln w="19050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</p:grpSp>
        <p:grpSp>
          <p:nvGrpSpPr>
            <p:cNvPr id="38" name="ïsḷîḓé">
              <a:extLst>
                <a:ext uri="{FF2B5EF4-FFF2-40B4-BE49-F238E27FC236}">
                  <a16:creationId xmlns:a16="http://schemas.microsoft.com/office/drawing/2014/main" id="{6C4D410D-D8FC-455E-B3AD-9B28837D4C6A}"/>
                </a:ext>
              </a:extLst>
            </p:cNvPr>
            <p:cNvGrpSpPr/>
            <p:nvPr/>
          </p:nvGrpSpPr>
          <p:grpSpPr>
            <a:xfrm>
              <a:off x="1132025" y="3064861"/>
              <a:ext cx="9766297" cy="1869471"/>
              <a:chOff x="1381584" y="3352893"/>
              <a:chExt cx="9766297" cy="1869471"/>
            </a:xfrm>
          </p:grpSpPr>
          <p:grpSp>
            <p:nvGrpSpPr>
              <p:cNvPr id="63" name="îṥļidè">
                <a:extLst>
                  <a:ext uri="{FF2B5EF4-FFF2-40B4-BE49-F238E27FC236}">
                    <a16:creationId xmlns:a16="http://schemas.microsoft.com/office/drawing/2014/main" id="{9EE8001C-38E5-4633-B52D-266D052612ED}"/>
                  </a:ext>
                </a:extLst>
              </p:cNvPr>
              <p:cNvGrpSpPr/>
              <p:nvPr/>
            </p:nvGrpSpPr>
            <p:grpSpPr>
              <a:xfrm>
                <a:off x="1381584" y="4206621"/>
                <a:ext cx="2253556" cy="1006084"/>
                <a:chOff x="1723877" y="4842767"/>
                <a:chExt cx="2253556" cy="1006084"/>
              </a:xfrm>
            </p:grpSpPr>
            <p:sp>
              <p:nvSpPr>
                <p:cNvPr id="64" name="íśḷîďè">
                  <a:extLst>
                    <a:ext uri="{FF2B5EF4-FFF2-40B4-BE49-F238E27FC236}">
                      <a16:creationId xmlns:a16="http://schemas.microsoft.com/office/drawing/2014/main" id="{7FC57A65-3B9F-448B-B4D6-9C297FF5450C}"/>
                    </a:ext>
                  </a:extLst>
                </p:cNvPr>
                <p:cNvSpPr txBox="1"/>
                <p:nvPr/>
              </p:nvSpPr>
              <p:spPr bwMode="auto">
                <a:xfrm>
                  <a:off x="1723877" y="4842767"/>
                  <a:ext cx="2213143" cy="2830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91440" tIns="45720" rIns="91440" bIns="45720" anchor="ctr" anchorCtr="1">
                  <a:normAutofit/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a:bodyPr>
                <a:lstStyle/>
                <a:p>
                  <a:pPr marL="0" lvl="1" algn="ctr"/>
                  <a:r>
                    <a:rPr lang="en-US" altLang="zh-CN" sz="1400" b="1" dirty="0" err="1"/>
                    <a:t>Csharp</a:t>
                  </a:r>
                  <a:r>
                    <a:rPr lang="en-US" altLang="zh-CN" sz="1400" b="1" dirty="0"/>
                    <a:t>(C#)</a:t>
                  </a:r>
                  <a:endParaRPr lang="zh-CN" altLang="en-US" sz="1400" b="1" dirty="0"/>
                </a:p>
              </p:txBody>
            </p:sp>
            <p:sp>
              <p:nvSpPr>
                <p:cNvPr id="65" name="işḻiḑè">
                  <a:extLst>
                    <a:ext uri="{FF2B5EF4-FFF2-40B4-BE49-F238E27FC236}">
                      <a16:creationId xmlns:a16="http://schemas.microsoft.com/office/drawing/2014/main" id="{CDB046C8-5185-4616-B9C5-4F0B595D5A87}"/>
                    </a:ext>
                  </a:extLst>
                </p:cNvPr>
                <p:cNvSpPr txBox="1"/>
                <p:nvPr/>
              </p:nvSpPr>
              <p:spPr bwMode="auto">
                <a:xfrm>
                  <a:off x="1764290" y="5274621"/>
                  <a:ext cx="2213143" cy="574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91440" tIns="45720" rIns="91440" bIns="45720" anchor="ctr" anchorCtr="1">
                  <a:normAutofit fontScale="62500" lnSpcReduction="20000"/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a:bodyPr>
                <a:lstStyle/>
                <a:p>
                  <a:pPr lvl="0" algn="ctr">
                    <a:lnSpc>
                      <a:spcPct val="150000"/>
                    </a:lnSpc>
                    <a:buSzPct val="25000"/>
                    <a:defRPr/>
                  </a:pPr>
                  <a:r>
                    <a:rPr lang="en-US" altLang="zh-CN" dirty="0"/>
                    <a:t>C# </a:t>
                  </a:r>
                  <a:r>
                    <a:rPr lang="zh-CN" altLang="en-US" dirty="0"/>
                    <a:t>是类型安全的面向对象的精妙语言，可帮助开发者生成在 </a:t>
                  </a:r>
                  <a:r>
                    <a:rPr lang="en-US" altLang="zh-CN" dirty="0"/>
                    <a:t>.NET Framework </a:t>
                  </a:r>
                  <a:r>
                    <a:rPr lang="zh-CN" altLang="en-US" dirty="0"/>
                    <a:t>上运行的各种安全可靠的应用程序</a:t>
                  </a:r>
                  <a:endParaRPr lang="en-US" altLang="zh-CN" sz="400" dirty="0"/>
                </a:p>
              </p:txBody>
            </p:sp>
          </p:grpSp>
          <p:grpSp>
            <p:nvGrpSpPr>
              <p:cNvPr id="57" name="íṥḷiḋê">
                <a:extLst>
                  <a:ext uri="{FF2B5EF4-FFF2-40B4-BE49-F238E27FC236}">
                    <a16:creationId xmlns:a16="http://schemas.microsoft.com/office/drawing/2014/main" id="{6549521B-F014-46B6-87D3-457846D023BC}"/>
                  </a:ext>
                </a:extLst>
              </p:cNvPr>
              <p:cNvGrpSpPr/>
              <p:nvPr/>
            </p:nvGrpSpPr>
            <p:grpSpPr>
              <a:xfrm>
                <a:off x="3947199" y="4206621"/>
                <a:ext cx="2253557" cy="995691"/>
                <a:chOff x="1723877" y="4842767"/>
                <a:chExt cx="2253557" cy="995691"/>
              </a:xfrm>
            </p:grpSpPr>
            <p:sp>
              <p:nvSpPr>
                <p:cNvPr id="58" name="î$ľiḍè">
                  <a:extLst>
                    <a:ext uri="{FF2B5EF4-FFF2-40B4-BE49-F238E27FC236}">
                      <a16:creationId xmlns:a16="http://schemas.microsoft.com/office/drawing/2014/main" id="{558D623D-8DA9-46DE-845C-0C3130D92200}"/>
                    </a:ext>
                  </a:extLst>
                </p:cNvPr>
                <p:cNvSpPr txBox="1"/>
                <p:nvPr/>
              </p:nvSpPr>
              <p:spPr bwMode="auto">
                <a:xfrm>
                  <a:off x="1723877" y="4842767"/>
                  <a:ext cx="2213143" cy="2830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91440" tIns="45720" rIns="91440" bIns="45720" anchor="ctr" anchorCtr="1">
                  <a:normAutofit/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a:bodyPr>
                <a:lstStyle/>
                <a:p>
                  <a:pPr marL="0" lvl="1" algn="ctr"/>
                  <a:r>
                    <a:rPr lang="en-US" altLang="zh-CN" sz="1400" b="1" dirty="0"/>
                    <a:t>ASP.NET Core</a:t>
                  </a:r>
                  <a:endParaRPr lang="zh-CN" altLang="en-US" sz="1400" b="1" dirty="0"/>
                </a:p>
              </p:txBody>
            </p:sp>
            <p:sp>
              <p:nvSpPr>
                <p:cNvPr id="59" name="ïSlîďè">
                  <a:extLst>
                    <a:ext uri="{FF2B5EF4-FFF2-40B4-BE49-F238E27FC236}">
                      <a16:creationId xmlns:a16="http://schemas.microsoft.com/office/drawing/2014/main" id="{2ED14E74-6265-44E3-A002-EFC78B87FD4F}"/>
                    </a:ext>
                  </a:extLst>
                </p:cNvPr>
                <p:cNvSpPr txBox="1"/>
                <p:nvPr/>
              </p:nvSpPr>
              <p:spPr bwMode="auto">
                <a:xfrm>
                  <a:off x="1764291" y="5264228"/>
                  <a:ext cx="2213143" cy="574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91440" tIns="45720" rIns="91440" bIns="45720" anchor="ctr" anchorCtr="1">
                  <a:normAutofit fontScale="62500" lnSpcReduction="20000"/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a:bodyPr>
                <a:lstStyle/>
                <a:p>
                  <a:pPr lvl="0" algn="ctr">
                    <a:lnSpc>
                      <a:spcPct val="150000"/>
                    </a:lnSpc>
                    <a:buSzPct val="25000"/>
                    <a:defRPr/>
                  </a:pPr>
                  <a:r>
                    <a:rPr lang="en-US" altLang="zh-CN" dirty="0"/>
                    <a:t>ASP.NET Core </a:t>
                  </a:r>
                  <a:r>
                    <a:rPr lang="zh-CN" altLang="en-US" dirty="0"/>
                    <a:t>是一个跨平台的高性能开源框架，用于生成基于云且连接 </a:t>
                  </a:r>
                  <a:r>
                    <a:rPr lang="en-US" altLang="zh-CN" dirty="0"/>
                    <a:t>Internet </a:t>
                  </a:r>
                  <a:r>
                    <a:rPr lang="zh-CN" altLang="en-US" dirty="0"/>
                    <a:t>的新式应用程序。</a:t>
                  </a:r>
                  <a:endParaRPr lang="en-US" altLang="zh-CN" sz="1100" dirty="0"/>
                </a:p>
              </p:txBody>
            </p:sp>
          </p:grpSp>
          <p:grpSp>
            <p:nvGrpSpPr>
              <p:cNvPr id="42" name="iṥḷîḓe">
                <a:extLst>
                  <a:ext uri="{FF2B5EF4-FFF2-40B4-BE49-F238E27FC236}">
                    <a16:creationId xmlns:a16="http://schemas.microsoft.com/office/drawing/2014/main" id="{12D220D7-D2A6-473C-9086-6F30801619D5}"/>
                  </a:ext>
                </a:extLst>
              </p:cNvPr>
              <p:cNvGrpSpPr/>
              <p:nvPr/>
            </p:nvGrpSpPr>
            <p:grpSpPr>
              <a:xfrm>
                <a:off x="6503834" y="3352893"/>
                <a:ext cx="2231104" cy="1869471"/>
                <a:chOff x="6503834" y="3352893"/>
                <a:chExt cx="2231104" cy="1869471"/>
              </a:xfrm>
            </p:grpSpPr>
            <p:sp>
              <p:nvSpPr>
                <p:cNvPr id="55" name="îṩḻïḋê">
                  <a:extLst>
                    <a:ext uri="{FF2B5EF4-FFF2-40B4-BE49-F238E27FC236}">
                      <a16:creationId xmlns:a16="http://schemas.microsoft.com/office/drawing/2014/main" id="{D0C385B7-34D3-405B-9DC6-43FF78F34F74}"/>
                    </a:ext>
                  </a:extLst>
                </p:cNvPr>
                <p:cNvSpPr/>
                <p:nvPr/>
              </p:nvSpPr>
              <p:spPr bwMode="auto">
                <a:xfrm>
                  <a:off x="7426926" y="3352893"/>
                  <a:ext cx="402880" cy="402880"/>
                </a:xfrm>
                <a:custGeom>
                  <a:avLst/>
                  <a:gdLst>
                    <a:gd name="connsiteX0" fmla="*/ 69646 w 508000"/>
                    <a:gd name="connsiteY0" fmla="*/ 394096 h 478080"/>
                    <a:gd name="connsiteX1" fmla="*/ 438355 w 508000"/>
                    <a:gd name="connsiteY1" fmla="*/ 394096 h 478080"/>
                    <a:gd name="connsiteX2" fmla="*/ 438355 w 508000"/>
                    <a:gd name="connsiteY2" fmla="*/ 422773 h 478080"/>
                    <a:gd name="connsiteX3" fmla="*/ 473178 w 508000"/>
                    <a:gd name="connsiteY3" fmla="*/ 422773 h 478080"/>
                    <a:gd name="connsiteX4" fmla="*/ 473178 w 508000"/>
                    <a:gd name="connsiteY4" fmla="*/ 447354 h 478080"/>
                    <a:gd name="connsiteX5" fmla="*/ 497758 w 508000"/>
                    <a:gd name="connsiteY5" fmla="*/ 447354 h 478080"/>
                    <a:gd name="connsiteX6" fmla="*/ 497758 w 508000"/>
                    <a:gd name="connsiteY6" fmla="*/ 478080 h 478080"/>
                    <a:gd name="connsiteX7" fmla="*/ 14339 w 508000"/>
                    <a:gd name="connsiteY7" fmla="*/ 478080 h 478080"/>
                    <a:gd name="connsiteX8" fmla="*/ 14339 w 508000"/>
                    <a:gd name="connsiteY8" fmla="*/ 447354 h 478080"/>
                    <a:gd name="connsiteX9" fmla="*/ 38920 w 508000"/>
                    <a:gd name="connsiteY9" fmla="*/ 447354 h 478080"/>
                    <a:gd name="connsiteX10" fmla="*/ 38920 w 508000"/>
                    <a:gd name="connsiteY10" fmla="*/ 422773 h 478080"/>
                    <a:gd name="connsiteX11" fmla="*/ 69646 w 508000"/>
                    <a:gd name="connsiteY11" fmla="*/ 422773 h 478080"/>
                    <a:gd name="connsiteX12" fmla="*/ 362031 w 508000"/>
                    <a:gd name="connsiteY12" fmla="*/ 193354 h 478080"/>
                    <a:gd name="connsiteX13" fmla="*/ 436842 w 508000"/>
                    <a:gd name="connsiteY13" fmla="*/ 193354 h 478080"/>
                    <a:gd name="connsiteX14" fmla="*/ 456791 w 508000"/>
                    <a:gd name="connsiteY14" fmla="*/ 213383 h 478080"/>
                    <a:gd name="connsiteX15" fmla="*/ 456791 w 508000"/>
                    <a:gd name="connsiteY15" fmla="*/ 233411 h 478080"/>
                    <a:gd name="connsiteX16" fmla="*/ 436842 w 508000"/>
                    <a:gd name="connsiteY16" fmla="*/ 233411 h 478080"/>
                    <a:gd name="connsiteX17" fmla="*/ 436842 w 508000"/>
                    <a:gd name="connsiteY17" fmla="*/ 373612 h 478080"/>
                    <a:gd name="connsiteX18" fmla="*/ 362031 w 508000"/>
                    <a:gd name="connsiteY18" fmla="*/ 373612 h 478080"/>
                    <a:gd name="connsiteX19" fmla="*/ 362031 w 508000"/>
                    <a:gd name="connsiteY19" fmla="*/ 233411 h 478080"/>
                    <a:gd name="connsiteX20" fmla="*/ 342081 w 508000"/>
                    <a:gd name="connsiteY20" fmla="*/ 233411 h 478080"/>
                    <a:gd name="connsiteX21" fmla="*/ 342081 w 508000"/>
                    <a:gd name="connsiteY21" fmla="*/ 213383 h 478080"/>
                    <a:gd name="connsiteX22" fmla="*/ 362031 w 508000"/>
                    <a:gd name="connsiteY22" fmla="*/ 193354 h 478080"/>
                    <a:gd name="connsiteX23" fmla="*/ 218644 w 508000"/>
                    <a:gd name="connsiteY23" fmla="*/ 193354 h 478080"/>
                    <a:gd name="connsiteX24" fmla="*/ 293455 w 508000"/>
                    <a:gd name="connsiteY24" fmla="*/ 193354 h 478080"/>
                    <a:gd name="connsiteX25" fmla="*/ 313404 w 508000"/>
                    <a:gd name="connsiteY25" fmla="*/ 213383 h 478080"/>
                    <a:gd name="connsiteX26" fmla="*/ 313404 w 508000"/>
                    <a:gd name="connsiteY26" fmla="*/ 233411 h 478080"/>
                    <a:gd name="connsiteX27" fmla="*/ 293455 w 508000"/>
                    <a:gd name="connsiteY27" fmla="*/ 233411 h 478080"/>
                    <a:gd name="connsiteX28" fmla="*/ 293455 w 508000"/>
                    <a:gd name="connsiteY28" fmla="*/ 373612 h 478080"/>
                    <a:gd name="connsiteX29" fmla="*/ 213656 w 508000"/>
                    <a:gd name="connsiteY29" fmla="*/ 373612 h 478080"/>
                    <a:gd name="connsiteX30" fmla="*/ 213656 w 508000"/>
                    <a:gd name="connsiteY30" fmla="*/ 233411 h 478080"/>
                    <a:gd name="connsiteX31" fmla="*/ 198694 w 508000"/>
                    <a:gd name="connsiteY31" fmla="*/ 233411 h 478080"/>
                    <a:gd name="connsiteX32" fmla="*/ 198694 w 508000"/>
                    <a:gd name="connsiteY32" fmla="*/ 213383 h 478080"/>
                    <a:gd name="connsiteX33" fmla="*/ 218644 w 508000"/>
                    <a:gd name="connsiteY33" fmla="*/ 193354 h 478080"/>
                    <a:gd name="connsiteX34" fmla="*/ 73208 w 508000"/>
                    <a:gd name="connsiteY34" fmla="*/ 193354 h 478080"/>
                    <a:gd name="connsiteX35" fmla="*/ 148019 w 508000"/>
                    <a:gd name="connsiteY35" fmla="*/ 193354 h 478080"/>
                    <a:gd name="connsiteX36" fmla="*/ 167968 w 508000"/>
                    <a:gd name="connsiteY36" fmla="*/ 213383 h 478080"/>
                    <a:gd name="connsiteX37" fmla="*/ 167968 w 508000"/>
                    <a:gd name="connsiteY37" fmla="*/ 233411 h 478080"/>
                    <a:gd name="connsiteX38" fmla="*/ 148019 w 508000"/>
                    <a:gd name="connsiteY38" fmla="*/ 233411 h 478080"/>
                    <a:gd name="connsiteX39" fmla="*/ 148019 w 508000"/>
                    <a:gd name="connsiteY39" fmla="*/ 373612 h 478080"/>
                    <a:gd name="connsiteX40" fmla="*/ 73208 w 508000"/>
                    <a:gd name="connsiteY40" fmla="*/ 373612 h 478080"/>
                    <a:gd name="connsiteX41" fmla="*/ 73208 w 508000"/>
                    <a:gd name="connsiteY41" fmla="*/ 233411 h 478080"/>
                    <a:gd name="connsiteX42" fmla="*/ 53258 w 508000"/>
                    <a:gd name="connsiteY42" fmla="*/ 233411 h 478080"/>
                    <a:gd name="connsiteX43" fmla="*/ 53258 w 508000"/>
                    <a:gd name="connsiteY43" fmla="*/ 213383 h 478080"/>
                    <a:gd name="connsiteX44" fmla="*/ 73208 w 508000"/>
                    <a:gd name="connsiteY44" fmla="*/ 193354 h 478080"/>
                    <a:gd name="connsiteX45" fmla="*/ 234079 w 508000"/>
                    <a:gd name="connsiteY45" fmla="*/ 68402 h 478080"/>
                    <a:gd name="connsiteX46" fmla="*/ 169334 w 508000"/>
                    <a:gd name="connsiteY46" fmla="*/ 108199 h 478080"/>
                    <a:gd name="connsiteX47" fmla="*/ 169334 w 508000"/>
                    <a:gd name="connsiteY47" fmla="*/ 113174 h 478080"/>
                    <a:gd name="connsiteX48" fmla="*/ 174314 w 508000"/>
                    <a:gd name="connsiteY48" fmla="*/ 113174 h 478080"/>
                    <a:gd name="connsiteX49" fmla="*/ 333687 w 508000"/>
                    <a:gd name="connsiteY49" fmla="*/ 113174 h 478080"/>
                    <a:gd name="connsiteX50" fmla="*/ 338667 w 508000"/>
                    <a:gd name="connsiteY50" fmla="*/ 113174 h 478080"/>
                    <a:gd name="connsiteX51" fmla="*/ 338667 w 508000"/>
                    <a:gd name="connsiteY51" fmla="*/ 108199 h 478080"/>
                    <a:gd name="connsiteX52" fmla="*/ 273922 w 508000"/>
                    <a:gd name="connsiteY52" fmla="*/ 68402 h 478080"/>
                    <a:gd name="connsiteX53" fmla="*/ 234079 w 508000"/>
                    <a:gd name="connsiteY53" fmla="*/ 68402 h 478080"/>
                    <a:gd name="connsiteX54" fmla="*/ 234079 w 508000"/>
                    <a:gd name="connsiteY54" fmla="*/ 3732 h 478080"/>
                    <a:gd name="connsiteX55" fmla="*/ 273922 w 508000"/>
                    <a:gd name="connsiteY55" fmla="*/ 3732 h 478080"/>
                    <a:gd name="connsiteX56" fmla="*/ 488079 w 508000"/>
                    <a:gd name="connsiteY56" fmla="*/ 123123 h 478080"/>
                    <a:gd name="connsiteX57" fmla="*/ 508000 w 508000"/>
                    <a:gd name="connsiteY57" fmla="*/ 157946 h 478080"/>
                    <a:gd name="connsiteX58" fmla="*/ 508000 w 508000"/>
                    <a:gd name="connsiteY58" fmla="*/ 172870 h 478080"/>
                    <a:gd name="connsiteX59" fmla="*/ 0 w 508000"/>
                    <a:gd name="connsiteY59" fmla="*/ 172870 h 478080"/>
                    <a:gd name="connsiteX60" fmla="*/ 0 w 508000"/>
                    <a:gd name="connsiteY60" fmla="*/ 157946 h 478080"/>
                    <a:gd name="connsiteX61" fmla="*/ 19922 w 508000"/>
                    <a:gd name="connsiteY61" fmla="*/ 123123 h 478080"/>
                    <a:gd name="connsiteX62" fmla="*/ 234079 w 508000"/>
                    <a:gd name="connsiteY62" fmla="*/ 3732 h 4780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</a:cxnLst>
                  <a:rect l="l" t="t" r="r" b="b"/>
                  <a:pathLst>
                    <a:path w="508000" h="478080">
                      <a:moveTo>
                        <a:pt x="69646" y="394096"/>
                      </a:moveTo>
                      <a:lnTo>
                        <a:pt x="438355" y="394096"/>
                      </a:lnTo>
                      <a:lnTo>
                        <a:pt x="438355" y="422773"/>
                      </a:lnTo>
                      <a:lnTo>
                        <a:pt x="473178" y="422773"/>
                      </a:lnTo>
                      <a:lnTo>
                        <a:pt x="473178" y="447354"/>
                      </a:lnTo>
                      <a:lnTo>
                        <a:pt x="497758" y="447354"/>
                      </a:lnTo>
                      <a:lnTo>
                        <a:pt x="497758" y="478080"/>
                      </a:lnTo>
                      <a:lnTo>
                        <a:pt x="14339" y="478080"/>
                      </a:lnTo>
                      <a:lnTo>
                        <a:pt x="14339" y="447354"/>
                      </a:lnTo>
                      <a:lnTo>
                        <a:pt x="38920" y="447354"/>
                      </a:lnTo>
                      <a:lnTo>
                        <a:pt x="38920" y="422773"/>
                      </a:lnTo>
                      <a:lnTo>
                        <a:pt x="69646" y="422773"/>
                      </a:lnTo>
                      <a:close/>
                      <a:moveTo>
                        <a:pt x="362031" y="193354"/>
                      </a:moveTo>
                      <a:cubicBezTo>
                        <a:pt x="362031" y="193354"/>
                        <a:pt x="362031" y="193354"/>
                        <a:pt x="436842" y="193354"/>
                      </a:cubicBezTo>
                      <a:cubicBezTo>
                        <a:pt x="446816" y="193354"/>
                        <a:pt x="456791" y="203368"/>
                        <a:pt x="456791" y="213383"/>
                      </a:cubicBezTo>
                      <a:cubicBezTo>
                        <a:pt x="456791" y="213383"/>
                        <a:pt x="456791" y="213383"/>
                        <a:pt x="456791" y="233411"/>
                      </a:cubicBezTo>
                      <a:cubicBezTo>
                        <a:pt x="456791" y="233411"/>
                        <a:pt x="456791" y="233411"/>
                        <a:pt x="436842" y="233411"/>
                      </a:cubicBezTo>
                      <a:cubicBezTo>
                        <a:pt x="436842" y="233411"/>
                        <a:pt x="436842" y="233411"/>
                        <a:pt x="436842" y="373612"/>
                      </a:cubicBezTo>
                      <a:lnTo>
                        <a:pt x="362031" y="373612"/>
                      </a:lnTo>
                      <a:cubicBezTo>
                        <a:pt x="362031" y="373612"/>
                        <a:pt x="362031" y="373612"/>
                        <a:pt x="362031" y="233411"/>
                      </a:cubicBezTo>
                      <a:cubicBezTo>
                        <a:pt x="362031" y="233411"/>
                        <a:pt x="362031" y="233411"/>
                        <a:pt x="342081" y="233411"/>
                      </a:cubicBezTo>
                      <a:cubicBezTo>
                        <a:pt x="342081" y="233411"/>
                        <a:pt x="342081" y="233411"/>
                        <a:pt x="342081" y="213383"/>
                      </a:cubicBezTo>
                      <a:cubicBezTo>
                        <a:pt x="342081" y="203368"/>
                        <a:pt x="352056" y="193354"/>
                        <a:pt x="362031" y="193354"/>
                      </a:cubicBezTo>
                      <a:close/>
                      <a:moveTo>
                        <a:pt x="218644" y="193354"/>
                      </a:moveTo>
                      <a:cubicBezTo>
                        <a:pt x="218644" y="193354"/>
                        <a:pt x="218644" y="193354"/>
                        <a:pt x="293455" y="193354"/>
                      </a:cubicBezTo>
                      <a:cubicBezTo>
                        <a:pt x="303429" y="193354"/>
                        <a:pt x="313404" y="203368"/>
                        <a:pt x="313404" y="213383"/>
                      </a:cubicBezTo>
                      <a:cubicBezTo>
                        <a:pt x="313404" y="213383"/>
                        <a:pt x="313404" y="213383"/>
                        <a:pt x="313404" y="233411"/>
                      </a:cubicBezTo>
                      <a:cubicBezTo>
                        <a:pt x="313404" y="233411"/>
                        <a:pt x="313404" y="233411"/>
                        <a:pt x="293455" y="233411"/>
                      </a:cubicBezTo>
                      <a:cubicBezTo>
                        <a:pt x="293455" y="233411"/>
                        <a:pt x="293455" y="233411"/>
                        <a:pt x="293455" y="373612"/>
                      </a:cubicBezTo>
                      <a:lnTo>
                        <a:pt x="213656" y="373612"/>
                      </a:lnTo>
                      <a:cubicBezTo>
                        <a:pt x="213656" y="373612"/>
                        <a:pt x="213656" y="373612"/>
                        <a:pt x="213656" y="233411"/>
                      </a:cubicBezTo>
                      <a:cubicBezTo>
                        <a:pt x="213656" y="233411"/>
                        <a:pt x="213656" y="233411"/>
                        <a:pt x="198694" y="233411"/>
                      </a:cubicBezTo>
                      <a:cubicBezTo>
                        <a:pt x="198694" y="233411"/>
                        <a:pt x="198694" y="233411"/>
                        <a:pt x="198694" y="213383"/>
                      </a:cubicBezTo>
                      <a:cubicBezTo>
                        <a:pt x="198694" y="203368"/>
                        <a:pt x="208669" y="193354"/>
                        <a:pt x="218644" y="193354"/>
                      </a:cubicBezTo>
                      <a:close/>
                      <a:moveTo>
                        <a:pt x="73208" y="193354"/>
                      </a:moveTo>
                      <a:cubicBezTo>
                        <a:pt x="73208" y="193354"/>
                        <a:pt x="73208" y="193354"/>
                        <a:pt x="148019" y="193354"/>
                      </a:cubicBezTo>
                      <a:cubicBezTo>
                        <a:pt x="157993" y="193354"/>
                        <a:pt x="167968" y="203368"/>
                        <a:pt x="167968" y="213383"/>
                      </a:cubicBezTo>
                      <a:cubicBezTo>
                        <a:pt x="167968" y="213383"/>
                        <a:pt x="167968" y="213383"/>
                        <a:pt x="167968" y="233411"/>
                      </a:cubicBezTo>
                      <a:cubicBezTo>
                        <a:pt x="167968" y="233411"/>
                        <a:pt x="167968" y="233411"/>
                        <a:pt x="148019" y="233411"/>
                      </a:cubicBezTo>
                      <a:cubicBezTo>
                        <a:pt x="148019" y="233411"/>
                        <a:pt x="148019" y="233411"/>
                        <a:pt x="148019" y="373612"/>
                      </a:cubicBezTo>
                      <a:lnTo>
                        <a:pt x="73208" y="373612"/>
                      </a:lnTo>
                      <a:cubicBezTo>
                        <a:pt x="73208" y="373612"/>
                        <a:pt x="73208" y="373612"/>
                        <a:pt x="73208" y="233411"/>
                      </a:cubicBezTo>
                      <a:cubicBezTo>
                        <a:pt x="73208" y="233411"/>
                        <a:pt x="73208" y="233411"/>
                        <a:pt x="53258" y="233411"/>
                      </a:cubicBezTo>
                      <a:cubicBezTo>
                        <a:pt x="53258" y="233411"/>
                        <a:pt x="53258" y="233411"/>
                        <a:pt x="53258" y="213383"/>
                      </a:cubicBezTo>
                      <a:cubicBezTo>
                        <a:pt x="53258" y="203368"/>
                        <a:pt x="63233" y="193354"/>
                        <a:pt x="73208" y="193354"/>
                      </a:cubicBezTo>
                      <a:close/>
                      <a:moveTo>
                        <a:pt x="234079" y="68402"/>
                      </a:moveTo>
                      <a:cubicBezTo>
                        <a:pt x="234079" y="68402"/>
                        <a:pt x="234079" y="68402"/>
                        <a:pt x="169334" y="108199"/>
                      </a:cubicBezTo>
                      <a:cubicBezTo>
                        <a:pt x="169334" y="108199"/>
                        <a:pt x="169334" y="108199"/>
                        <a:pt x="169334" y="113174"/>
                      </a:cubicBezTo>
                      <a:cubicBezTo>
                        <a:pt x="169334" y="113174"/>
                        <a:pt x="169334" y="113174"/>
                        <a:pt x="174314" y="113174"/>
                      </a:cubicBezTo>
                      <a:lnTo>
                        <a:pt x="333687" y="113174"/>
                      </a:lnTo>
                      <a:cubicBezTo>
                        <a:pt x="338667" y="113174"/>
                        <a:pt x="338667" y="113174"/>
                        <a:pt x="338667" y="113174"/>
                      </a:cubicBezTo>
                      <a:cubicBezTo>
                        <a:pt x="338667" y="108199"/>
                        <a:pt x="338667" y="108199"/>
                        <a:pt x="338667" y="108199"/>
                      </a:cubicBezTo>
                      <a:cubicBezTo>
                        <a:pt x="338667" y="108199"/>
                        <a:pt x="338667" y="108199"/>
                        <a:pt x="273922" y="68402"/>
                      </a:cubicBezTo>
                      <a:cubicBezTo>
                        <a:pt x="258981" y="63428"/>
                        <a:pt x="249020" y="63428"/>
                        <a:pt x="234079" y="68402"/>
                      </a:cubicBezTo>
                      <a:close/>
                      <a:moveTo>
                        <a:pt x="234079" y="3732"/>
                      </a:moveTo>
                      <a:cubicBezTo>
                        <a:pt x="249020" y="-1243"/>
                        <a:pt x="258981" y="-1243"/>
                        <a:pt x="273922" y="3732"/>
                      </a:cubicBezTo>
                      <a:lnTo>
                        <a:pt x="488079" y="123123"/>
                      </a:lnTo>
                      <a:cubicBezTo>
                        <a:pt x="498039" y="128098"/>
                        <a:pt x="508000" y="143022"/>
                        <a:pt x="508000" y="157946"/>
                      </a:cubicBezTo>
                      <a:cubicBezTo>
                        <a:pt x="508000" y="157946"/>
                        <a:pt x="508000" y="157946"/>
                        <a:pt x="508000" y="172870"/>
                      </a:cubicBezTo>
                      <a:cubicBezTo>
                        <a:pt x="508000" y="172870"/>
                        <a:pt x="508000" y="172870"/>
                        <a:pt x="0" y="172870"/>
                      </a:cubicBezTo>
                      <a:cubicBezTo>
                        <a:pt x="0" y="172870"/>
                        <a:pt x="0" y="172870"/>
                        <a:pt x="0" y="157946"/>
                      </a:cubicBezTo>
                      <a:cubicBezTo>
                        <a:pt x="0" y="143022"/>
                        <a:pt x="9961" y="128098"/>
                        <a:pt x="19922" y="123123"/>
                      </a:cubicBezTo>
                      <a:cubicBezTo>
                        <a:pt x="19922" y="123123"/>
                        <a:pt x="19922" y="123123"/>
                        <a:pt x="234079" y="3732"/>
                      </a:cubicBezTo>
                      <a:close/>
                    </a:path>
                  </a:pathLst>
                </a:custGeom>
                <a:noFill/>
                <a:ln w="3175">
                  <a:solidFill>
                    <a:schemeClr val="bg1"/>
                  </a:solidFill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grpSp>
              <p:nvGrpSpPr>
                <p:cNvPr id="51" name="ïş1íďé">
                  <a:extLst>
                    <a:ext uri="{FF2B5EF4-FFF2-40B4-BE49-F238E27FC236}">
                      <a16:creationId xmlns:a16="http://schemas.microsoft.com/office/drawing/2014/main" id="{1918D926-14B9-426A-A4BB-98449D3A577F}"/>
                    </a:ext>
                  </a:extLst>
                </p:cNvPr>
                <p:cNvGrpSpPr/>
                <p:nvPr/>
              </p:nvGrpSpPr>
              <p:grpSpPr>
                <a:xfrm>
                  <a:off x="6503834" y="4206621"/>
                  <a:ext cx="2231104" cy="1015743"/>
                  <a:chOff x="1714897" y="4842767"/>
                  <a:chExt cx="2231104" cy="1015743"/>
                </a:xfrm>
              </p:grpSpPr>
              <p:sp>
                <p:nvSpPr>
                  <p:cNvPr id="52" name="íŝlíḍé">
                    <a:extLst>
                      <a:ext uri="{FF2B5EF4-FFF2-40B4-BE49-F238E27FC236}">
                        <a16:creationId xmlns:a16="http://schemas.microsoft.com/office/drawing/2014/main" id="{E22E85C9-85A3-4A65-A6DE-24C3187B2679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1714897" y="4842767"/>
                    <a:ext cx="2213143" cy="28303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square" lIns="91440" tIns="45720" rIns="91440" bIns="45720" anchor="ctr" anchorCtr="1">
                    <a:normAutofit/>
                    <a:scene3d>
                      <a:camera prst="orthographicFront"/>
                      <a:lightRig rig="threePt" dir="t"/>
                    </a:scene3d>
                    <a:sp3d>
                      <a:bevelT w="0" h="0"/>
                    </a:sp3d>
                  </a:bodyPr>
                  <a:lstStyle/>
                  <a:p>
                    <a:pPr marL="0" lvl="1" algn="ctr"/>
                    <a:r>
                      <a:rPr lang="en-US" altLang="zh-CN" sz="1400" b="1" dirty="0" err="1"/>
                      <a:t>EntityFramework</a:t>
                    </a:r>
                    <a:r>
                      <a:rPr lang="en-US" altLang="zh-CN" sz="1400" b="1" dirty="0"/>
                      <a:t> Core</a:t>
                    </a:r>
                    <a:endParaRPr lang="zh-CN" altLang="en-US" sz="1400" b="1" dirty="0"/>
                  </a:p>
                </p:txBody>
              </p:sp>
              <p:sp>
                <p:nvSpPr>
                  <p:cNvPr id="53" name="iṣľïdé">
                    <a:extLst>
                      <a:ext uri="{FF2B5EF4-FFF2-40B4-BE49-F238E27FC236}">
                        <a16:creationId xmlns:a16="http://schemas.microsoft.com/office/drawing/2014/main" id="{0E1CD8E4-6D9B-414F-B5C1-5C9EE1698EBC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1732858" y="5284280"/>
                    <a:ext cx="2213143" cy="57423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square" lIns="91440" tIns="45720" rIns="91440" bIns="45720" anchor="ctr" anchorCtr="1">
                    <a:normAutofit fontScale="62500" lnSpcReduction="20000"/>
                    <a:scene3d>
                      <a:camera prst="orthographicFront"/>
                      <a:lightRig rig="threePt" dir="t"/>
                    </a:scene3d>
                    <a:sp3d>
                      <a:bevelT w="0" h="0"/>
                    </a:sp3d>
                  </a:bodyPr>
                  <a:lstStyle/>
                  <a:p>
                    <a:pPr lvl="0" algn="ctr">
                      <a:lnSpc>
                        <a:spcPct val="150000"/>
                      </a:lnSpc>
                      <a:buSzPct val="25000"/>
                      <a:defRPr/>
                    </a:pPr>
                    <a:r>
                      <a:rPr lang="en-US" altLang="zh-CN" dirty="0"/>
                      <a:t>Entity Framework (EF) Core </a:t>
                    </a:r>
                    <a:r>
                      <a:rPr lang="zh-CN" altLang="en-US" dirty="0"/>
                      <a:t>是轻量化、可扩展、开源和跨平台版的常用 </a:t>
                    </a:r>
                    <a:r>
                      <a:rPr lang="en-US" altLang="zh-CN" dirty="0"/>
                      <a:t>Entity Framework </a:t>
                    </a:r>
                    <a:r>
                      <a:rPr lang="zh-CN" altLang="en-US" dirty="0"/>
                      <a:t>数据访问技术。</a:t>
                    </a:r>
                    <a:endParaRPr lang="en-US" altLang="zh-CN" sz="1100" dirty="0"/>
                  </a:p>
                </p:txBody>
              </p:sp>
            </p:grpSp>
          </p:grpSp>
          <p:grpSp>
            <p:nvGrpSpPr>
              <p:cNvPr id="43" name="iṣ1íḋè">
                <a:extLst>
                  <a:ext uri="{FF2B5EF4-FFF2-40B4-BE49-F238E27FC236}">
                    <a16:creationId xmlns:a16="http://schemas.microsoft.com/office/drawing/2014/main" id="{5C4EB91B-264C-4250-9A9F-0F846B39543E}"/>
                  </a:ext>
                </a:extLst>
              </p:cNvPr>
              <p:cNvGrpSpPr/>
              <p:nvPr/>
            </p:nvGrpSpPr>
            <p:grpSpPr>
              <a:xfrm>
                <a:off x="8885970" y="3352893"/>
                <a:ext cx="2261911" cy="1849419"/>
                <a:chOff x="8885970" y="3352893"/>
                <a:chExt cx="2261911" cy="1849419"/>
              </a:xfrm>
            </p:grpSpPr>
            <p:sp>
              <p:nvSpPr>
                <p:cNvPr id="49" name="işḻïde">
                  <a:extLst>
                    <a:ext uri="{FF2B5EF4-FFF2-40B4-BE49-F238E27FC236}">
                      <a16:creationId xmlns:a16="http://schemas.microsoft.com/office/drawing/2014/main" id="{FE8CBADE-A0F4-4D4E-A19B-2CC92A38E34F}"/>
                    </a:ext>
                  </a:extLst>
                </p:cNvPr>
                <p:cNvSpPr/>
                <p:nvPr/>
              </p:nvSpPr>
              <p:spPr>
                <a:xfrm>
                  <a:off x="9992542" y="3352893"/>
                  <a:ext cx="402880" cy="40288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4896" y="15577"/>
                      </a:moveTo>
                      <a:cubicBezTo>
                        <a:pt x="12144" y="16865"/>
                        <a:pt x="9844" y="18851"/>
                        <a:pt x="8177" y="21278"/>
                      </a:cubicBezTo>
                      <a:cubicBezTo>
                        <a:pt x="9017" y="21487"/>
                        <a:pt x="9895" y="21600"/>
                        <a:pt x="10801" y="21600"/>
                      </a:cubicBezTo>
                      <a:cubicBezTo>
                        <a:pt x="12429" y="21600"/>
                        <a:pt x="13973" y="21237"/>
                        <a:pt x="15358" y="20591"/>
                      </a:cubicBezTo>
                      <a:cubicBezTo>
                        <a:pt x="15580" y="19502"/>
                        <a:pt x="15699" y="18376"/>
                        <a:pt x="15699" y="17222"/>
                      </a:cubicBezTo>
                      <a:cubicBezTo>
                        <a:pt x="15699" y="16807"/>
                        <a:pt x="15679" y="16394"/>
                        <a:pt x="15648" y="15985"/>
                      </a:cubicBezTo>
                      <a:cubicBezTo>
                        <a:pt x="15371" y="15896"/>
                        <a:pt x="15116" y="15757"/>
                        <a:pt x="14896" y="15577"/>
                      </a:cubicBezTo>
                      <a:close/>
                      <a:moveTo>
                        <a:pt x="18049" y="2796"/>
                      </a:moveTo>
                      <a:cubicBezTo>
                        <a:pt x="16319" y="2963"/>
                        <a:pt x="14667" y="3397"/>
                        <a:pt x="13127" y="4050"/>
                      </a:cubicBezTo>
                      <a:cubicBezTo>
                        <a:pt x="13136" y="4125"/>
                        <a:pt x="13139" y="4202"/>
                        <a:pt x="13139" y="4280"/>
                      </a:cubicBezTo>
                      <a:cubicBezTo>
                        <a:pt x="13139" y="4642"/>
                        <a:pt x="13052" y="4984"/>
                        <a:pt x="12904" y="5289"/>
                      </a:cubicBezTo>
                      <a:cubicBezTo>
                        <a:pt x="14441" y="7094"/>
                        <a:pt x="15635" y="9198"/>
                        <a:pt x="16388" y="11500"/>
                      </a:cubicBezTo>
                      <a:cubicBezTo>
                        <a:pt x="17323" y="11517"/>
                        <a:pt x="18121" y="12090"/>
                        <a:pt x="18465" y="12903"/>
                      </a:cubicBezTo>
                      <a:cubicBezTo>
                        <a:pt x="19505" y="12797"/>
                        <a:pt x="20517" y="12599"/>
                        <a:pt x="21493" y="12312"/>
                      </a:cubicBezTo>
                      <a:cubicBezTo>
                        <a:pt x="21562" y="11817"/>
                        <a:pt x="21600" y="11314"/>
                        <a:pt x="21600" y="10799"/>
                      </a:cubicBezTo>
                      <a:cubicBezTo>
                        <a:pt x="21600" y="7626"/>
                        <a:pt x="20230" y="4772"/>
                        <a:pt x="18049" y="2796"/>
                      </a:cubicBezTo>
                      <a:close/>
                      <a:moveTo>
                        <a:pt x="13739" y="14349"/>
                      </a:moveTo>
                      <a:cubicBezTo>
                        <a:pt x="11074" y="13908"/>
                        <a:pt x="8601" y="12890"/>
                        <a:pt x="6450" y="11433"/>
                      </a:cubicBezTo>
                      <a:cubicBezTo>
                        <a:pt x="6101" y="11646"/>
                        <a:pt x="5691" y="11773"/>
                        <a:pt x="5251" y="11773"/>
                      </a:cubicBezTo>
                      <a:cubicBezTo>
                        <a:pt x="5090" y="11773"/>
                        <a:pt x="4933" y="11755"/>
                        <a:pt x="4781" y="11724"/>
                      </a:cubicBezTo>
                      <a:cubicBezTo>
                        <a:pt x="3750" y="13677"/>
                        <a:pt x="3093" y="15854"/>
                        <a:pt x="2903" y="18164"/>
                      </a:cubicBezTo>
                      <a:cubicBezTo>
                        <a:pt x="3931" y="19266"/>
                        <a:pt x="5186" y="20154"/>
                        <a:pt x="6595" y="20750"/>
                      </a:cubicBezTo>
                      <a:cubicBezTo>
                        <a:pt x="8345" y="18059"/>
                        <a:pt x="10792" y="15833"/>
                        <a:pt x="13739" y="14349"/>
                      </a:cubicBezTo>
                      <a:close/>
                      <a:moveTo>
                        <a:pt x="17258" y="15906"/>
                      </a:moveTo>
                      <a:cubicBezTo>
                        <a:pt x="17290" y="16340"/>
                        <a:pt x="17306" y="16780"/>
                        <a:pt x="17306" y="17222"/>
                      </a:cubicBezTo>
                      <a:cubicBezTo>
                        <a:pt x="17306" y="18003"/>
                        <a:pt x="17256" y="18770"/>
                        <a:pt x="17163" y="19525"/>
                      </a:cubicBezTo>
                      <a:cubicBezTo>
                        <a:pt x="18993" y="18186"/>
                        <a:pt x="20389" y="16288"/>
                        <a:pt x="21091" y="14080"/>
                      </a:cubicBezTo>
                      <a:cubicBezTo>
                        <a:pt x="20259" y="14281"/>
                        <a:pt x="19403" y="14425"/>
                        <a:pt x="18531" y="14508"/>
                      </a:cubicBezTo>
                      <a:cubicBezTo>
                        <a:pt x="18326" y="15137"/>
                        <a:pt x="17860" y="15646"/>
                        <a:pt x="17258" y="15906"/>
                      </a:cubicBezTo>
                      <a:close/>
                      <a:moveTo>
                        <a:pt x="14278" y="12804"/>
                      </a:moveTo>
                      <a:cubicBezTo>
                        <a:pt x="14421" y="12507"/>
                        <a:pt x="14624" y="12244"/>
                        <a:pt x="14874" y="12035"/>
                      </a:cubicBezTo>
                      <a:cubicBezTo>
                        <a:pt x="14196" y="9947"/>
                        <a:pt x="13122" y="8037"/>
                        <a:pt x="11738" y="6396"/>
                      </a:cubicBezTo>
                      <a:cubicBezTo>
                        <a:pt x="11462" y="6512"/>
                        <a:pt x="11160" y="6577"/>
                        <a:pt x="10842" y="6577"/>
                      </a:cubicBezTo>
                      <a:cubicBezTo>
                        <a:pt x="10343" y="6577"/>
                        <a:pt x="9883" y="6417"/>
                        <a:pt x="9507" y="6147"/>
                      </a:cubicBezTo>
                      <a:cubicBezTo>
                        <a:pt x="8673" y="6781"/>
                        <a:pt x="7903" y="7490"/>
                        <a:pt x="7202" y="8265"/>
                      </a:cubicBezTo>
                      <a:cubicBezTo>
                        <a:pt x="7421" y="8615"/>
                        <a:pt x="7550" y="9030"/>
                        <a:pt x="7550" y="9475"/>
                      </a:cubicBezTo>
                      <a:cubicBezTo>
                        <a:pt x="7550" y="9715"/>
                        <a:pt x="7513" y="9946"/>
                        <a:pt x="7444" y="10163"/>
                      </a:cubicBezTo>
                      <a:cubicBezTo>
                        <a:pt x="9459" y="11510"/>
                        <a:pt x="11779" y="12433"/>
                        <a:pt x="14278" y="12804"/>
                      </a:cubicBezTo>
                      <a:close/>
                      <a:moveTo>
                        <a:pt x="10842" y="1982"/>
                      </a:moveTo>
                      <a:cubicBezTo>
                        <a:pt x="11448" y="1982"/>
                        <a:pt x="11999" y="2219"/>
                        <a:pt x="12409" y="2604"/>
                      </a:cubicBezTo>
                      <a:cubicBezTo>
                        <a:pt x="13608" y="2088"/>
                        <a:pt x="14870" y="1692"/>
                        <a:pt x="16183" y="1439"/>
                      </a:cubicBezTo>
                      <a:cubicBezTo>
                        <a:pt x="14599" y="526"/>
                        <a:pt x="12761" y="0"/>
                        <a:pt x="10801" y="0"/>
                      </a:cubicBezTo>
                      <a:cubicBezTo>
                        <a:pt x="9464" y="0"/>
                        <a:pt x="8183" y="245"/>
                        <a:pt x="7001" y="690"/>
                      </a:cubicBezTo>
                      <a:cubicBezTo>
                        <a:pt x="7940" y="1152"/>
                        <a:pt x="8833" y="1693"/>
                        <a:pt x="9674" y="2303"/>
                      </a:cubicBezTo>
                      <a:cubicBezTo>
                        <a:pt x="10018" y="2100"/>
                        <a:pt x="10415" y="1982"/>
                        <a:pt x="10842" y="1982"/>
                      </a:cubicBezTo>
                      <a:close/>
                      <a:moveTo>
                        <a:pt x="2954" y="9475"/>
                      </a:moveTo>
                      <a:cubicBezTo>
                        <a:pt x="2954" y="9153"/>
                        <a:pt x="3021" y="8844"/>
                        <a:pt x="3141" y="8566"/>
                      </a:cubicBezTo>
                      <a:cubicBezTo>
                        <a:pt x="2404" y="7757"/>
                        <a:pt x="1736" y="6884"/>
                        <a:pt x="1151" y="5952"/>
                      </a:cubicBezTo>
                      <a:cubicBezTo>
                        <a:pt x="417" y="7410"/>
                        <a:pt x="0" y="9056"/>
                        <a:pt x="0" y="10799"/>
                      </a:cubicBezTo>
                      <a:cubicBezTo>
                        <a:pt x="0" y="12819"/>
                        <a:pt x="556" y="14708"/>
                        <a:pt x="1521" y="16325"/>
                      </a:cubicBezTo>
                      <a:cubicBezTo>
                        <a:pt x="1866" y="14381"/>
                        <a:pt x="2520" y="12545"/>
                        <a:pt x="3424" y="10861"/>
                      </a:cubicBezTo>
                      <a:cubicBezTo>
                        <a:pt x="3130" y="10477"/>
                        <a:pt x="2954" y="9996"/>
                        <a:pt x="2954" y="9475"/>
                      </a:cubicBezTo>
                      <a:close/>
                      <a:moveTo>
                        <a:pt x="5251" y="7176"/>
                      </a:moveTo>
                      <a:cubicBezTo>
                        <a:pt x="5487" y="7176"/>
                        <a:pt x="5715" y="7213"/>
                        <a:pt x="5930" y="7278"/>
                      </a:cubicBezTo>
                      <a:cubicBezTo>
                        <a:pt x="6738" y="6372"/>
                        <a:pt x="7636" y="5547"/>
                        <a:pt x="8608" y="4813"/>
                      </a:cubicBezTo>
                      <a:cubicBezTo>
                        <a:pt x="8567" y="4642"/>
                        <a:pt x="8543" y="4464"/>
                        <a:pt x="8543" y="4280"/>
                      </a:cubicBezTo>
                      <a:cubicBezTo>
                        <a:pt x="8543" y="4026"/>
                        <a:pt x="8587" y="3781"/>
                        <a:pt x="8663" y="3552"/>
                      </a:cubicBezTo>
                      <a:cubicBezTo>
                        <a:pt x="7575" y="2771"/>
                        <a:pt x="6391" y="2115"/>
                        <a:pt x="5131" y="1609"/>
                      </a:cubicBezTo>
                      <a:cubicBezTo>
                        <a:pt x="3949" y="2338"/>
                        <a:pt x="2920" y="3289"/>
                        <a:pt x="2099" y="4405"/>
                      </a:cubicBezTo>
                      <a:cubicBezTo>
                        <a:pt x="2708" y="5484"/>
                        <a:pt x="3433" y="6491"/>
                        <a:pt x="4256" y="7407"/>
                      </a:cubicBezTo>
                      <a:cubicBezTo>
                        <a:pt x="4557" y="7261"/>
                        <a:pt x="4895" y="7176"/>
                        <a:pt x="5251" y="7176"/>
                      </a:cubicBezTo>
                      <a:close/>
                    </a:path>
                  </a:pathLst>
                </a:custGeom>
                <a:noFill/>
                <a:ln w="3175">
                  <a:solidFill>
                    <a:schemeClr val="bg1"/>
                  </a:solidFill>
                  <a:miter lim="400000"/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grpSp>
              <p:nvGrpSpPr>
                <p:cNvPr id="45" name="iṡlîďé">
                  <a:extLst>
                    <a:ext uri="{FF2B5EF4-FFF2-40B4-BE49-F238E27FC236}">
                      <a16:creationId xmlns:a16="http://schemas.microsoft.com/office/drawing/2014/main" id="{2AB01ADA-3D67-4FE1-85A4-3958E6FB38D6}"/>
                    </a:ext>
                  </a:extLst>
                </p:cNvPr>
                <p:cNvGrpSpPr/>
                <p:nvPr/>
              </p:nvGrpSpPr>
              <p:grpSpPr>
                <a:xfrm>
                  <a:off x="8885970" y="4244169"/>
                  <a:ext cx="2261911" cy="958143"/>
                  <a:chOff x="1531417" y="4880315"/>
                  <a:chExt cx="2261911" cy="958143"/>
                </a:xfrm>
              </p:grpSpPr>
              <p:sp>
                <p:nvSpPr>
                  <p:cNvPr id="46" name="íṥḻîdè">
                    <a:extLst>
                      <a:ext uri="{FF2B5EF4-FFF2-40B4-BE49-F238E27FC236}">
                        <a16:creationId xmlns:a16="http://schemas.microsoft.com/office/drawing/2014/main" id="{EF46DABA-2E90-4CA3-9CA3-AA54029FE7FF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1531417" y="4880315"/>
                    <a:ext cx="2213143" cy="28303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square" lIns="91440" tIns="45720" rIns="91440" bIns="45720" anchor="ctr" anchorCtr="1">
                    <a:normAutofit/>
                    <a:scene3d>
                      <a:camera prst="orthographicFront"/>
                      <a:lightRig rig="threePt" dir="t"/>
                    </a:scene3d>
                    <a:sp3d>
                      <a:bevelT w="0" h="0"/>
                    </a:sp3d>
                  </a:bodyPr>
                  <a:lstStyle/>
                  <a:p>
                    <a:pPr marL="0" lvl="1" algn="ctr"/>
                    <a:r>
                      <a:rPr lang="en-US" altLang="zh-CN" sz="1400" b="1" dirty="0"/>
                      <a:t>Angular</a:t>
                    </a:r>
                    <a:endParaRPr lang="zh-CN" altLang="en-US" sz="1400" b="1" dirty="0"/>
                  </a:p>
                </p:txBody>
              </p:sp>
              <p:sp>
                <p:nvSpPr>
                  <p:cNvPr id="47" name="ïṣḻîḑé">
                    <a:extLst>
                      <a:ext uri="{FF2B5EF4-FFF2-40B4-BE49-F238E27FC236}">
                        <a16:creationId xmlns:a16="http://schemas.microsoft.com/office/drawing/2014/main" id="{37A57102-FE45-451B-8AF3-76AC90E74613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1580185" y="5264228"/>
                    <a:ext cx="2213143" cy="57423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square" lIns="91440" tIns="45720" rIns="91440" bIns="45720" anchor="ctr" anchorCtr="1">
                    <a:normAutofit/>
                    <a:scene3d>
                      <a:camera prst="orthographicFront"/>
                      <a:lightRig rig="threePt" dir="t"/>
                    </a:scene3d>
                    <a:sp3d>
                      <a:bevelT w="0" h="0"/>
                    </a:sp3d>
                  </a:bodyPr>
                  <a:lstStyle/>
                  <a:p>
                    <a:pPr lvl="0" algn="ctr">
                      <a:lnSpc>
                        <a:spcPct val="150000"/>
                      </a:lnSpc>
                      <a:buSzPct val="25000"/>
                      <a:defRPr/>
                    </a:pPr>
                    <a:r>
                      <a:rPr lang="en-US" altLang="zh-CN" sz="1100" dirty="0"/>
                      <a:t>Angular</a:t>
                    </a:r>
                    <a:r>
                      <a:rPr lang="zh-CN" altLang="en-US" sz="1100" dirty="0"/>
                      <a:t>是由谷歌开发的一套优秀强大的前端框架。使用</a:t>
                    </a:r>
                    <a:r>
                      <a:rPr lang="en-US" altLang="zh-CN" sz="1100" dirty="0"/>
                      <a:t>typescript</a:t>
                    </a:r>
                    <a:r>
                      <a:rPr lang="zh-CN" altLang="en-US" sz="1100" dirty="0"/>
                      <a:t>进行开发</a:t>
                    </a:r>
                    <a:endParaRPr lang="en-US" altLang="zh-CN" sz="1100" dirty="0"/>
                  </a:p>
                </p:txBody>
              </p:sp>
            </p:grpSp>
          </p:grpSp>
        </p:grp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1A243A0C-D4A7-45CC-B88A-7E53CE68FD45}"/>
                </a:ext>
              </a:extLst>
            </p:cNvPr>
            <p:cNvCxnSpPr>
              <a:cxnSpLocks/>
            </p:cNvCxnSpPr>
            <p:nvPr/>
          </p:nvCxnSpPr>
          <p:spPr>
            <a:xfrm>
              <a:off x="1654192" y="2204864"/>
              <a:ext cx="8883616" cy="0"/>
            </a:xfrm>
            <a:prstGeom prst="line">
              <a:avLst/>
            </a:prstGeom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D996607E-2DBE-48FC-B66D-51B0B2D8089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82" y="2619861"/>
            <a:ext cx="1560352" cy="156035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D91B6BE-DB7D-4704-B3B3-FA7C4F2F75D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203" y="2360875"/>
            <a:ext cx="1913284" cy="191328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E296FD0-3D45-4450-9914-0AAFEEFBF89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1950" y="2725293"/>
            <a:ext cx="1772557" cy="1079730"/>
          </a:xfrm>
          <a:prstGeom prst="rect">
            <a:avLst/>
          </a:prstGeom>
        </p:spPr>
      </p:pic>
      <p:pic>
        <p:nvPicPr>
          <p:cNvPr id="70" name="图片 69">
            <a:extLst>
              <a:ext uri="{FF2B5EF4-FFF2-40B4-BE49-F238E27FC236}">
                <a16:creationId xmlns:a16="http://schemas.microsoft.com/office/drawing/2014/main" id="{819F7241-7782-4318-8A54-3316617B99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152" y="78562"/>
            <a:ext cx="1620000" cy="345000"/>
          </a:xfrm>
          <a:prstGeom prst="rect">
            <a:avLst/>
          </a:prstGeom>
        </p:spPr>
      </p:pic>
      <p:pic>
        <p:nvPicPr>
          <p:cNvPr id="3" name="图形 2">
            <a:extLst>
              <a:ext uri="{FF2B5EF4-FFF2-40B4-BE49-F238E27FC236}">
                <a16:creationId xmlns:a16="http://schemas.microsoft.com/office/drawing/2014/main" id="{2F0131F4-63FB-48EF-970A-FD3A602C405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980834" y="2746197"/>
            <a:ext cx="1214603" cy="121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43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C96D417-D3BC-4196-988C-08A36BCFF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20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C30D4476-9D37-465B-8C55-3609DB47F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类中重要的两个函数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681F218-71CC-457D-8312-22B38C6F5E9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69925" y="1130299"/>
            <a:ext cx="10850563" cy="5413481"/>
          </a:xfrm>
        </p:spPr>
        <p:txBody>
          <a:bodyPr/>
          <a:lstStyle/>
          <a:p>
            <a:r>
              <a:rPr lang="zh-CN" altLang="en-US" dirty="0"/>
              <a:t>构造函数：构造函数是一种特殊的函数，它的签名和类名一致，并且没有返回值。它可以接受任意个参数。当类被实例化的时候，对应的构造函数会被调用。可以说，对象是通过调用类的构造函数进行创建。如果不指定构造函数，</a:t>
            </a:r>
            <a:r>
              <a:rPr lang="en-US" altLang="zh-CN" dirty="0"/>
              <a:t>C#</a:t>
            </a:r>
            <a:r>
              <a:rPr lang="zh-CN" altLang="en-US" dirty="0"/>
              <a:t>会自动调用默认的无参构造函数。如果重载了构造函数，并且传入了指定参数，则会调用对应的构造函数。</a:t>
            </a:r>
            <a:endParaRPr lang="en-US" altLang="zh-CN" dirty="0"/>
          </a:p>
          <a:p>
            <a:r>
              <a:rPr lang="zh-CN" altLang="en-US" dirty="0"/>
              <a:t>析构函数：类似与构造函数，但是调用是在</a:t>
            </a:r>
            <a:r>
              <a:rPr lang="en-US" altLang="zh-CN" dirty="0"/>
              <a:t>GC(</a:t>
            </a:r>
            <a:r>
              <a:rPr lang="zh-CN" altLang="en-US" dirty="0"/>
              <a:t>垃圾回收器</a:t>
            </a:r>
            <a:r>
              <a:rPr lang="en-US" altLang="zh-CN" dirty="0"/>
              <a:t>)</a:t>
            </a:r>
            <a:r>
              <a:rPr lang="zh-CN" altLang="en-US" dirty="0"/>
              <a:t>回收类对象的时候自动调用，通常无需去重写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D587C6A-7372-47C3-A5FA-0FBE3E890CE3}"/>
              </a:ext>
            </a:extLst>
          </p:cNvPr>
          <p:cNvSpPr txBox="1"/>
          <p:nvPr/>
        </p:nvSpPr>
        <p:spPr>
          <a:xfrm>
            <a:off x="2830807" y="2573462"/>
            <a:ext cx="364117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class A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   //</a:t>
            </a:r>
            <a:r>
              <a:rPr lang="zh-CN" altLang="en-US" dirty="0"/>
              <a:t>默认无参构造函数</a:t>
            </a:r>
            <a:endParaRPr lang="en-US" altLang="zh-CN" dirty="0"/>
          </a:p>
          <a:p>
            <a:r>
              <a:rPr lang="en-US" altLang="zh-CN" dirty="0"/>
              <a:t>       public A()</a:t>
            </a:r>
          </a:p>
          <a:p>
            <a:r>
              <a:rPr lang="en-US" altLang="zh-CN" dirty="0"/>
              <a:t>       {</a:t>
            </a:r>
          </a:p>
          <a:p>
            <a:r>
              <a:rPr lang="en-US" altLang="zh-CN" dirty="0"/>
              <a:t>       }</a:t>
            </a:r>
          </a:p>
          <a:p>
            <a:r>
              <a:rPr lang="en-US" altLang="zh-CN" dirty="0"/>
              <a:t>       public A(int</a:t>
            </a:r>
            <a:r>
              <a:rPr lang="zh-CN" altLang="en-US" dirty="0"/>
              <a:t> </a:t>
            </a:r>
            <a:r>
              <a:rPr lang="en-US" altLang="zh-CN" dirty="0"/>
              <a:t>a)</a:t>
            </a:r>
          </a:p>
          <a:p>
            <a:r>
              <a:rPr lang="en-US" altLang="zh-CN" dirty="0"/>
              <a:t>       {</a:t>
            </a:r>
          </a:p>
          <a:p>
            <a:r>
              <a:rPr lang="en-US" altLang="zh-CN" dirty="0"/>
              <a:t>       } </a:t>
            </a:r>
          </a:p>
          <a:p>
            <a:r>
              <a:rPr lang="en-US" altLang="zh-CN" dirty="0"/>
              <a:t>       // </a:t>
            </a:r>
            <a:r>
              <a:rPr lang="zh-CN" altLang="en-US" dirty="0"/>
              <a:t>析构函数</a:t>
            </a:r>
            <a:endParaRPr lang="en-US" altLang="zh-CN" dirty="0"/>
          </a:p>
          <a:p>
            <a:r>
              <a:rPr lang="en-US" altLang="zh-CN" dirty="0"/>
              <a:t>       ~A()</a:t>
            </a:r>
          </a:p>
          <a:p>
            <a:r>
              <a:rPr lang="en-US" altLang="zh-CN" dirty="0"/>
              <a:t>       {</a:t>
            </a:r>
          </a:p>
          <a:p>
            <a:r>
              <a:rPr lang="en-US" altLang="zh-CN" dirty="0"/>
              <a:t>       }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12854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EE30FB93-C191-4037-8FFB-3B67B0B33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CD96169-9BF1-43D8-BEC5-1D458B3EE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21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75448810-1465-436D-A9C0-A4ADC2EC7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类内成员之</a:t>
            </a:r>
            <a:r>
              <a:rPr lang="en-US" altLang="zh-CN" dirty="0"/>
              <a:t>——</a:t>
            </a:r>
            <a:r>
              <a:rPr lang="zh-CN" altLang="en-US" dirty="0"/>
              <a:t>字段与属性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62EC40C-0FD8-46B4-B5D6-E4F810A2349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字段：类中具体实现存储数据的变量，你可以理解为各个零件。通常而言，字段不会对外进行开发访问权限。例如：幼儿园读书的小朋友类，里面有一个</a:t>
            </a:r>
            <a:r>
              <a:rPr lang="en-US" altLang="zh-CN" dirty="0"/>
              <a:t>Age(</a:t>
            </a:r>
            <a:r>
              <a:rPr lang="zh-CN" altLang="en-US" dirty="0"/>
              <a:t>年龄</a:t>
            </a:r>
            <a:r>
              <a:rPr lang="en-US" altLang="zh-CN" dirty="0"/>
              <a:t>)</a:t>
            </a:r>
            <a:r>
              <a:rPr lang="zh-CN" altLang="en-US" dirty="0"/>
              <a:t>字段。假设一个人实例化，我们给年龄赋值上</a:t>
            </a:r>
            <a:r>
              <a:rPr lang="en-US" altLang="zh-CN" dirty="0"/>
              <a:t>1000</a:t>
            </a:r>
            <a:r>
              <a:rPr lang="zh-CN" altLang="en-US" dirty="0"/>
              <a:t>。这符合常理吗？显然是不符合的。那么我们就要使用属性进行控制输入的变量。</a:t>
            </a:r>
            <a:endParaRPr lang="en-US" altLang="zh-CN" dirty="0"/>
          </a:p>
          <a:p>
            <a:r>
              <a:rPr lang="zh-CN" altLang="en-US" dirty="0"/>
              <a:t>属性：属性不存储数据，但是如果你使用默认的属性实现方法，例如</a:t>
            </a:r>
            <a:r>
              <a:rPr lang="en-US" altLang="zh-CN" dirty="0"/>
              <a:t>public string a {</a:t>
            </a:r>
            <a:r>
              <a:rPr lang="en-US" altLang="zh-CN" dirty="0" err="1"/>
              <a:t>get;set</a:t>
            </a:r>
            <a:r>
              <a:rPr lang="en-US" altLang="zh-CN" dirty="0"/>
              <a:t>;}</a:t>
            </a:r>
            <a:r>
              <a:rPr lang="zh-CN" altLang="en-US" dirty="0"/>
              <a:t>，</a:t>
            </a:r>
            <a:r>
              <a:rPr lang="en-US" altLang="zh-CN" dirty="0"/>
              <a:t>C#</a:t>
            </a:r>
            <a:r>
              <a:rPr lang="zh-CN" altLang="en-US" dirty="0"/>
              <a:t>会自动的为你隐式生成一个私有的字段</a:t>
            </a:r>
            <a:r>
              <a:rPr lang="en-US" altLang="zh-CN" dirty="0"/>
              <a:t>a</a:t>
            </a:r>
            <a:r>
              <a:rPr lang="zh-CN" altLang="en-US" dirty="0"/>
              <a:t>。属性本质上是作为外部访问字段的一个媒介、桥梁，也称之为接口。通常来说，我们会将字段定义为私有的，将属性定义为公有的，通过属性去返回和设置其中的值。在这里，我们涉及到了两个从未见过的关键字</a:t>
            </a:r>
            <a:r>
              <a:rPr lang="en-US" altLang="zh-CN" dirty="0"/>
              <a:t>——get</a:t>
            </a:r>
            <a:r>
              <a:rPr lang="zh-CN" altLang="en-US" dirty="0"/>
              <a:t>，</a:t>
            </a:r>
            <a:r>
              <a:rPr lang="en-US" altLang="zh-CN" dirty="0"/>
              <a:t>set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get</a:t>
            </a:r>
            <a:r>
              <a:rPr lang="zh-CN" altLang="en-US" dirty="0"/>
              <a:t>访问器：</a:t>
            </a:r>
            <a:r>
              <a:rPr lang="en-US" altLang="zh-CN" dirty="0"/>
              <a:t>get</a:t>
            </a:r>
            <a:r>
              <a:rPr lang="zh-CN" altLang="en-US" dirty="0"/>
              <a:t>访问器本质上是一个返回值为属性类型的函数，你可以使用</a:t>
            </a:r>
            <a:r>
              <a:rPr lang="en-US" altLang="zh-CN" dirty="0" err="1"/>
              <a:t>dnSpy</a:t>
            </a:r>
            <a:r>
              <a:rPr lang="zh-CN" altLang="en-US" dirty="0"/>
              <a:t>进行反编译查看。你一般需要在</a:t>
            </a:r>
            <a:r>
              <a:rPr lang="en-US" altLang="zh-CN" dirty="0"/>
              <a:t>get</a:t>
            </a:r>
            <a:r>
              <a:rPr lang="zh-CN" altLang="en-US" dirty="0"/>
              <a:t>中返回你需要访问的变量。</a:t>
            </a:r>
            <a:endParaRPr lang="en-US" altLang="zh-CN" dirty="0"/>
          </a:p>
          <a:p>
            <a:r>
              <a:rPr lang="en-US" altLang="zh-CN" dirty="0"/>
              <a:t>set</a:t>
            </a:r>
            <a:r>
              <a:rPr lang="zh-CN" altLang="en-US" dirty="0"/>
              <a:t>访问器：使用</a:t>
            </a:r>
            <a:r>
              <a:rPr lang="en-US" altLang="zh-CN" dirty="0"/>
              <a:t>value</a:t>
            </a:r>
            <a:r>
              <a:rPr lang="zh-CN" altLang="en-US" dirty="0"/>
              <a:t>关键字接受外界传来的参数并且赋值给你的字段，具体请看</a:t>
            </a:r>
            <a:r>
              <a:rPr lang="en-US" altLang="zh-CN" dirty="0"/>
              <a:t>Code</a:t>
            </a:r>
          </a:p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6945A15-478A-4FA1-844E-90C3FAA92CC4}"/>
              </a:ext>
            </a:extLst>
          </p:cNvPr>
          <p:cNvSpPr txBox="1"/>
          <p:nvPr/>
        </p:nvSpPr>
        <p:spPr>
          <a:xfrm>
            <a:off x="1587880" y="3633786"/>
            <a:ext cx="7594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public T </a:t>
            </a:r>
            <a:r>
              <a:rPr lang="en-US" altLang="zh-CN" dirty="0" err="1"/>
              <a:t>propertyName</a:t>
            </a:r>
            <a:r>
              <a:rPr lang="en-US" altLang="zh-CN" dirty="0"/>
              <a:t>{get{return default(T);}set{data = value;}}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82094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4804B599-463F-4670-BD8C-6D32B3146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1B7E58C-D1B6-40F7-BF51-AA4CE9755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22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84333990-CF69-4E35-8726-A02ED5D3A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练习题</a:t>
            </a:r>
            <a:r>
              <a:rPr lang="en-US" altLang="zh-CN" dirty="0"/>
              <a:t>1-3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9C780B2-EF4C-49FB-A643-8350FCFBC5C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请试着创建一个圆类（</a:t>
            </a:r>
            <a:r>
              <a:rPr lang="en-US" altLang="zh-CN" dirty="0"/>
              <a:t>Circular</a:t>
            </a:r>
            <a:r>
              <a:rPr lang="zh-CN" altLang="en-US" dirty="0"/>
              <a:t>），要求封装圆周率和半径（或直径），并且定义一个含有一个参数的构造函数，传入的是半径（直径）。并写入计算周长和面积的函数。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定义一个用户类，要求用户名和密码不可以被访问，只允许设置，并且密码小于</a:t>
            </a:r>
            <a:r>
              <a:rPr lang="en-US" altLang="zh-CN" dirty="0"/>
              <a:t>6</a:t>
            </a:r>
            <a:r>
              <a:rPr lang="zh-CN" altLang="en-US" dirty="0"/>
              <a:t>位需要输出相应提示并且不进行赋值要求重新赋值。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14042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593398" y="1615954"/>
            <a:ext cx="5419185" cy="895350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C#</a:t>
            </a:r>
            <a:r>
              <a:rPr lang="zh-CN" altLang="en-US" sz="3200" dirty="0"/>
              <a:t>教程中级篇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2594514" y="2511304"/>
            <a:ext cx="5419185" cy="3911398"/>
          </a:xfrm>
        </p:spPr>
        <p:txBody>
          <a:bodyPr>
            <a:norm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异常处理断点调试分析方法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堆栈存储分析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en-US" altLang="zh-CN" sz="1800" dirty="0"/>
              <a:t>List</a:t>
            </a:r>
            <a:r>
              <a:rPr lang="zh-CN" altLang="en-US" sz="1800" dirty="0"/>
              <a:t>与自定义集合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en-US" altLang="zh-CN" sz="1800" dirty="0" err="1"/>
              <a:t>Linq</a:t>
            </a:r>
            <a:r>
              <a:rPr lang="zh-CN" altLang="en-US" sz="1800" dirty="0"/>
              <a:t>与拓展方法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正则表达式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常见实用类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en-US" altLang="zh-CN" sz="1800" dirty="0"/>
              <a:t>Json</a:t>
            </a:r>
            <a:r>
              <a:rPr lang="zh-CN" altLang="en-US" sz="1800" dirty="0"/>
              <a:t>、</a:t>
            </a:r>
            <a:r>
              <a:rPr lang="en-US" altLang="zh-CN" sz="1800" dirty="0"/>
              <a:t>XML</a:t>
            </a:r>
            <a:r>
              <a:rPr lang="zh-CN" altLang="en-US" sz="1800" dirty="0"/>
              <a:t>数据处理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文件操作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特性标签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endParaRPr lang="en-US" altLang="zh-CN" sz="18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751874" y="1219201"/>
            <a:ext cx="1114146" cy="96870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/03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20D1479-359D-4844-B22D-0022FD7888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024" y="79194"/>
            <a:ext cx="1620000" cy="3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2303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593398" y="1615954"/>
            <a:ext cx="5419185" cy="895350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C#</a:t>
            </a:r>
            <a:r>
              <a:rPr lang="zh-CN" altLang="en-US" sz="3200" dirty="0"/>
              <a:t>教程高级篇*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2594514" y="2511304"/>
            <a:ext cx="5419185" cy="3911398"/>
          </a:xfrm>
        </p:spPr>
        <p:txBody>
          <a:bodyPr>
            <a:norm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反射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委托与事件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控制反转</a:t>
            </a:r>
            <a:r>
              <a:rPr lang="en-US" altLang="zh-CN" sz="1800" dirty="0"/>
              <a:t>(IOC)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依赖注入</a:t>
            </a:r>
            <a:r>
              <a:rPr lang="en-US" altLang="zh-CN" sz="1800" dirty="0"/>
              <a:t>(DI)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多线程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拓展：</a:t>
            </a:r>
            <a:r>
              <a:rPr lang="en-US" altLang="zh-CN" sz="1800" dirty="0"/>
              <a:t>《</a:t>
            </a:r>
            <a:r>
              <a:rPr lang="zh-CN" altLang="en-US" sz="1800" dirty="0"/>
              <a:t>操作系统</a:t>
            </a:r>
            <a:r>
              <a:rPr lang="en-US" altLang="zh-CN" sz="1800" dirty="0"/>
              <a:t>》</a:t>
            </a:r>
            <a:r>
              <a:rPr lang="zh-CN" altLang="en-US" sz="1800" dirty="0"/>
              <a:t>资源争用与线程死锁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en-US" altLang="zh-CN" sz="1800" dirty="0"/>
              <a:t>Socket</a:t>
            </a:r>
            <a:r>
              <a:rPr lang="zh-CN" altLang="en-US" sz="1800" dirty="0"/>
              <a:t>通信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拓展：</a:t>
            </a:r>
            <a:r>
              <a:rPr lang="en-US" altLang="zh-CN" sz="1800" dirty="0"/>
              <a:t>《</a:t>
            </a:r>
            <a:r>
              <a:rPr lang="zh-CN" altLang="en-US" sz="1800" dirty="0"/>
              <a:t>计算机网络</a:t>
            </a:r>
            <a:r>
              <a:rPr lang="en-US" altLang="zh-CN" sz="1800" dirty="0"/>
              <a:t>》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800" dirty="0"/>
              <a:t>TCP</a:t>
            </a:r>
            <a:r>
              <a:rPr lang="zh-CN" altLang="en-US" sz="1800" dirty="0"/>
              <a:t>与</a:t>
            </a:r>
            <a:r>
              <a:rPr lang="en-US" altLang="zh-CN" sz="1800" dirty="0"/>
              <a:t>UDP</a:t>
            </a:r>
            <a:r>
              <a:rPr lang="zh-CN" altLang="en-US" sz="1800" dirty="0"/>
              <a:t>通信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endParaRPr lang="en-US" altLang="zh-CN" sz="18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751874" y="1219201"/>
            <a:ext cx="1114146" cy="96870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/04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20D1479-359D-4844-B22D-0022FD7888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024" y="79194"/>
            <a:ext cx="1620000" cy="3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38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593398" y="1615954"/>
            <a:ext cx="5419185" cy="895350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C#</a:t>
            </a:r>
            <a:r>
              <a:rPr lang="zh-CN" altLang="en-US" sz="3200" dirty="0"/>
              <a:t>异步编程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2594514" y="2511304"/>
            <a:ext cx="5419185" cy="3911398"/>
          </a:xfrm>
        </p:spPr>
        <p:txBody>
          <a:bodyPr>
            <a:norm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altLang="zh-CN" sz="1800" dirty="0"/>
              <a:t>Why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800" dirty="0"/>
              <a:t>When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800" dirty="0"/>
              <a:t>What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再谈多线程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任务</a:t>
            </a:r>
            <a:r>
              <a:rPr lang="en-US" altLang="zh-CN" sz="1800" dirty="0"/>
              <a:t>Task</a:t>
            </a:r>
            <a:r>
              <a:rPr lang="zh-CN" altLang="en-US" sz="1800" dirty="0"/>
              <a:t>的使用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en-US" altLang="zh-CN" sz="1800" dirty="0"/>
              <a:t>async</a:t>
            </a:r>
            <a:r>
              <a:rPr lang="zh-CN" altLang="en-US" sz="1800" dirty="0"/>
              <a:t>与</a:t>
            </a:r>
            <a:r>
              <a:rPr lang="en-US" altLang="zh-CN" sz="1800" dirty="0"/>
              <a:t>await</a:t>
            </a:r>
            <a:r>
              <a:rPr lang="zh-CN" altLang="en-US" sz="1800" dirty="0"/>
              <a:t>关键字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实例：加载数据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endParaRPr lang="en-US" altLang="zh-CN" sz="18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751874" y="1219201"/>
            <a:ext cx="1114146" cy="96870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/05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20D1479-359D-4844-B22D-0022FD7888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024" y="79194"/>
            <a:ext cx="1620000" cy="3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8326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593398" y="1615954"/>
            <a:ext cx="5419185" cy="895350"/>
          </a:xfrm>
        </p:spPr>
        <p:txBody>
          <a:bodyPr>
            <a:normAutofit fontScale="90000"/>
          </a:bodyPr>
          <a:lstStyle/>
          <a:p>
            <a:r>
              <a:rPr lang="zh-CN" altLang="en-US" sz="3200" dirty="0"/>
              <a:t>数据结构与算法（</a:t>
            </a:r>
            <a:r>
              <a:rPr lang="en-US" altLang="zh-CN" sz="3200" dirty="0" err="1"/>
              <a:t>DataStruct</a:t>
            </a:r>
            <a:r>
              <a:rPr lang="zh-CN" altLang="en-US" sz="3200" dirty="0"/>
              <a:t>）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2594514" y="2511304"/>
            <a:ext cx="5419185" cy="3911398"/>
          </a:xfrm>
        </p:spPr>
        <p:txBody>
          <a:bodyPr>
            <a:norm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顺序表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链表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二叉树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森林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图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排序算法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树的遍历算法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迪杰斯特拉算法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endParaRPr lang="en-US" altLang="zh-CN" sz="18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751874" y="1219201"/>
            <a:ext cx="1114146" cy="96870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/06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20D1479-359D-4844-B22D-0022FD7888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024" y="79194"/>
            <a:ext cx="1620000" cy="3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7445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593398" y="1615954"/>
            <a:ext cx="5419185" cy="895350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数据库基础教程（</a:t>
            </a:r>
            <a:r>
              <a:rPr lang="en-US" altLang="zh-CN" sz="3200" dirty="0"/>
              <a:t>Database</a:t>
            </a:r>
            <a:r>
              <a:rPr lang="zh-CN" altLang="en-US" sz="3200" dirty="0"/>
              <a:t>）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2594514" y="2511304"/>
            <a:ext cx="5419185" cy="3911398"/>
          </a:xfrm>
        </p:spPr>
        <p:txBody>
          <a:bodyPr>
            <a:norm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altLang="zh-CN" sz="1800" dirty="0"/>
              <a:t>Microsoft SQL Server</a:t>
            </a:r>
            <a:r>
              <a:rPr lang="zh-CN" altLang="en-US" sz="1800" dirty="0"/>
              <a:t>环境搭建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数据库、表、字段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范式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关系约束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级联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视图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存储过程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触发器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数据安全性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endParaRPr lang="en-US" altLang="zh-CN" sz="18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751874" y="1219201"/>
            <a:ext cx="1114146" cy="96870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/07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20D1479-359D-4844-B22D-0022FD7888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024" y="79194"/>
            <a:ext cx="1620000" cy="3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9922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593398" y="1615954"/>
            <a:ext cx="5419185" cy="895350"/>
          </a:xfrm>
        </p:spPr>
        <p:txBody>
          <a:bodyPr>
            <a:normAutofit/>
          </a:bodyPr>
          <a:lstStyle/>
          <a:p>
            <a:r>
              <a:rPr lang="en-US" altLang="zh-CN" sz="3200" dirty="0" err="1"/>
              <a:t>EntityFrameworkCore</a:t>
            </a:r>
            <a:endParaRPr lang="zh-CN" altLang="en-US" sz="3200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2594514" y="2511304"/>
            <a:ext cx="5419185" cy="3911398"/>
          </a:xfrm>
        </p:spPr>
        <p:txBody>
          <a:bodyPr>
            <a:norm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理解</a:t>
            </a:r>
            <a:r>
              <a:rPr lang="en-US" altLang="zh-CN" sz="1800" dirty="0"/>
              <a:t>ORM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数据库上下文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数据模型建立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en-US" altLang="zh-CN" sz="1800" dirty="0" err="1"/>
              <a:t>FluentApi</a:t>
            </a:r>
            <a:r>
              <a:rPr lang="zh-CN" altLang="en-US" sz="1800" dirty="0"/>
              <a:t>与</a:t>
            </a:r>
            <a:r>
              <a:rPr lang="en-US" altLang="zh-CN" sz="1800" dirty="0"/>
              <a:t>Attribute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关系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增删改查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关联数据加载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拓展</a:t>
            </a:r>
            <a:r>
              <a:rPr lang="en-US" altLang="zh-CN" sz="1800" dirty="0" err="1"/>
              <a:t>EFCore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线程安全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热切换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endParaRPr lang="en-US" altLang="zh-CN" sz="18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751874" y="1219201"/>
            <a:ext cx="1114146" cy="96870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/08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20D1479-359D-4844-B22D-0022FD7888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024" y="79194"/>
            <a:ext cx="1620000" cy="3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668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453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D11AF142-D87F-403E-85AC-554EA659E113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88015" y="837743"/>
            <a:ext cx="11908931" cy="4774591"/>
            <a:chOff x="1132025" y="1238803"/>
            <a:chExt cx="9766297" cy="3695529"/>
          </a:xfrm>
        </p:grpSpPr>
        <p:grpSp>
          <p:nvGrpSpPr>
            <p:cNvPr id="37" name="iśļîḋè">
              <a:extLst>
                <a:ext uri="{FF2B5EF4-FFF2-40B4-BE49-F238E27FC236}">
                  <a16:creationId xmlns:a16="http://schemas.microsoft.com/office/drawing/2014/main" id="{227A5F2C-3DFA-4145-AD3E-AD16DC395EC1}"/>
                </a:ext>
              </a:extLst>
            </p:cNvPr>
            <p:cNvGrpSpPr/>
            <p:nvPr/>
          </p:nvGrpSpPr>
          <p:grpSpPr>
            <a:xfrm>
              <a:off x="1654192" y="1238803"/>
              <a:ext cx="2232008" cy="854787"/>
              <a:chOff x="587388" y="173914"/>
              <a:chExt cx="2232008" cy="854787"/>
            </a:xfrm>
          </p:grpSpPr>
          <p:sp>
            <p:nvSpPr>
              <p:cNvPr id="68" name="îṩľiḓê">
                <a:extLst>
                  <a:ext uri="{FF2B5EF4-FFF2-40B4-BE49-F238E27FC236}">
                    <a16:creationId xmlns:a16="http://schemas.microsoft.com/office/drawing/2014/main" id="{0DFBA131-9008-49D0-B2C0-B090BF7F2FD7}"/>
                  </a:ext>
                </a:extLst>
              </p:cNvPr>
              <p:cNvSpPr txBox="1"/>
              <p:nvPr/>
            </p:nvSpPr>
            <p:spPr>
              <a:xfrm>
                <a:off x="731144" y="173915"/>
                <a:ext cx="2088252" cy="85478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ctr" anchorCtr="0">
                <a:normAutofit/>
              </a:bodyPr>
              <a:lstStyle/>
              <a:p>
                <a:r>
                  <a:rPr lang="zh-CN" altLang="en-US" dirty="0">
                    <a:solidFill>
                      <a:schemeClr val="tx2"/>
                    </a:solidFill>
                  </a:rPr>
                  <a:t>全篇内容</a:t>
                </a:r>
                <a:endParaRPr lang="en-US" altLang="zh-CN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69" name="íṡḻidè">
                <a:extLst>
                  <a:ext uri="{FF2B5EF4-FFF2-40B4-BE49-F238E27FC236}">
                    <a16:creationId xmlns:a16="http://schemas.microsoft.com/office/drawing/2014/main" id="{73AAF767-08F9-40D6-B6B2-66FED166AC4F}"/>
                  </a:ext>
                </a:extLst>
              </p:cNvPr>
              <p:cNvSpPr/>
              <p:nvPr/>
            </p:nvSpPr>
            <p:spPr bwMode="auto">
              <a:xfrm>
                <a:off x="587388" y="173914"/>
                <a:ext cx="72008" cy="854786"/>
              </a:xfrm>
              <a:prstGeom prst="rect">
                <a:avLst/>
              </a:prstGeom>
              <a:solidFill>
                <a:schemeClr val="tx2"/>
              </a:solidFill>
              <a:ln w="19050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</p:grpSp>
        <p:grpSp>
          <p:nvGrpSpPr>
            <p:cNvPr id="38" name="ïsḷîḓé">
              <a:extLst>
                <a:ext uri="{FF2B5EF4-FFF2-40B4-BE49-F238E27FC236}">
                  <a16:creationId xmlns:a16="http://schemas.microsoft.com/office/drawing/2014/main" id="{6C4D410D-D8FC-455E-B3AD-9B28837D4C6A}"/>
                </a:ext>
              </a:extLst>
            </p:cNvPr>
            <p:cNvGrpSpPr/>
            <p:nvPr/>
          </p:nvGrpSpPr>
          <p:grpSpPr>
            <a:xfrm>
              <a:off x="1132025" y="3064861"/>
              <a:ext cx="9766297" cy="1869471"/>
              <a:chOff x="1381584" y="3352893"/>
              <a:chExt cx="9766297" cy="1869471"/>
            </a:xfrm>
          </p:grpSpPr>
          <p:grpSp>
            <p:nvGrpSpPr>
              <p:cNvPr id="63" name="îṥļidè">
                <a:extLst>
                  <a:ext uri="{FF2B5EF4-FFF2-40B4-BE49-F238E27FC236}">
                    <a16:creationId xmlns:a16="http://schemas.microsoft.com/office/drawing/2014/main" id="{9EE8001C-38E5-4633-B52D-266D052612ED}"/>
                  </a:ext>
                </a:extLst>
              </p:cNvPr>
              <p:cNvGrpSpPr/>
              <p:nvPr/>
            </p:nvGrpSpPr>
            <p:grpSpPr>
              <a:xfrm>
                <a:off x="1381584" y="4206621"/>
                <a:ext cx="2253556" cy="1006084"/>
                <a:chOff x="1723877" y="4842767"/>
                <a:chExt cx="2253556" cy="1006084"/>
              </a:xfrm>
            </p:grpSpPr>
            <p:sp>
              <p:nvSpPr>
                <p:cNvPr id="64" name="íśḷîďè">
                  <a:extLst>
                    <a:ext uri="{FF2B5EF4-FFF2-40B4-BE49-F238E27FC236}">
                      <a16:creationId xmlns:a16="http://schemas.microsoft.com/office/drawing/2014/main" id="{7FC57A65-3B9F-448B-B4D6-9C297FF5450C}"/>
                    </a:ext>
                  </a:extLst>
                </p:cNvPr>
                <p:cNvSpPr txBox="1"/>
                <p:nvPr/>
              </p:nvSpPr>
              <p:spPr bwMode="auto">
                <a:xfrm>
                  <a:off x="1723877" y="4842767"/>
                  <a:ext cx="2213143" cy="2830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91440" tIns="45720" rIns="91440" bIns="45720" anchor="ctr" anchorCtr="1">
                  <a:normAutofit/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a:bodyPr>
                <a:lstStyle/>
                <a:p>
                  <a:pPr marL="0" lvl="1" algn="ctr"/>
                  <a:r>
                    <a:rPr lang="zh-CN" altLang="en-US" sz="1400" b="1" dirty="0"/>
                    <a:t>高级开发</a:t>
                  </a:r>
                </a:p>
              </p:txBody>
            </p:sp>
            <p:sp>
              <p:nvSpPr>
                <p:cNvPr id="65" name="işḻiḑè">
                  <a:extLst>
                    <a:ext uri="{FF2B5EF4-FFF2-40B4-BE49-F238E27FC236}">
                      <a16:creationId xmlns:a16="http://schemas.microsoft.com/office/drawing/2014/main" id="{CDB046C8-5185-4616-B9C5-4F0B595D5A87}"/>
                    </a:ext>
                  </a:extLst>
                </p:cNvPr>
                <p:cNvSpPr txBox="1"/>
                <p:nvPr/>
              </p:nvSpPr>
              <p:spPr bwMode="auto">
                <a:xfrm>
                  <a:off x="1764290" y="5274621"/>
                  <a:ext cx="2213143" cy="574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91440" tIns="45720" rIns="91440" bIns="45720" anchor="ctr" anchorCtr="1">
                  <a:normAutofit fontScale="62500" lnSpcReduction="20000"/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a:bodyPr>
                <a:lstStyle/>
                <a:p>
                  <a:pPr lvl="0" algn="ctr">
                    <a:lnSpc>
                      <a:spcPct val="150000"/>
                    </a:lnSpc>
                    <a:buSzPct val="25000"/>
                    <a:defRPr/>
                  </a:pPr>
                  <a:r>
                    <a:rPr lang="zh-CN" altLang="en-US" dirty="0"/>
                    <a:t>在这一讲，我们将对软件工程</a:t>
                  </a:r>
                  <a:r>
                    <a:rPr lang="en-US" altLang="zh-CN" dirty="0"/>
                    <a:t>/</a:t>
                  </a:r>
                  <a:r>
                    <a:rPr lang="zh-CN" altLang="en-US" dirty="0"/>
                    <a:t>计算机科学等专业的核心课程进行一个详细的讲解以及实现。</a:t>
                  </a:r>
                  <a:endParaRPr lang="en-US" altLang="zh-CN" sz="400" dirty="0"/>
                </a:p>
              </p:txBody>
            </p:sp>
          </p:grpSp>
          <p:grpSp>
            <p:nvGrpSpPr>
              <p:cNvPr id="57" name="íṥḷiḋê">
                <a:extLst>
                  <a:ext uri="{FF2B5EF4-FFF2-40B4-BE49-F238E27FC236}">
                    <a16:creationId xmlns:a16="http://schemas.microsoft.com/office/drawing/2014/main" id="{6549521B-F014-46B6-87D3-457846D023BC}"/>
                  </a:ext>
                </a:extLst>
              </p:cNvPr>
              <p:cNvGrpSpPr/>
              <p:nvPr/>
            </p:nvGrpSpPr>
            <p:grpSpPr>
              <a:xfrm>
                <a:off x="3947199" y="4206621"/>
                <a:ext cx="2253557" cy="995691"/>
                <a:chOff x="1723877" y="4842767"/>
                <a:chExt cx="2253557" cy="995691"/>
              </a:xfrm>
            </p:grpSpPr>
            <p:sp>
              <p:nvSpPr>
                <p:cNvPr id="58" name="î$ľiḍè">
                  <a:extLst>
                    <a:ext uri="{FF2B5EF4-FFF2-40B4-BE49-F238E27FC236}">
                      <a16:creationId xmlns:a16="http://schemas.microsoft.com/office/drawing/2014/main" id="{558D623D-8DA9-46DE-845C-0C3130D92200}"/>
                    </a:ext>
                  </a:extLst>
                </p:cNvPr>
                <p:cNvSpPr txBox="1"/>
                <p:nvPr/>
              </p:nvSpPr>
              <p:spPr bwMode="auto">
                <a:xfrm>
                  <a:off x="1723877" y="4842767"/>
                  <a:ext cx="2213143" cy="2830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91440" tIns="45720" rIns="91440" bIns="45720" anchor="ctr" anchorCtr="1">
                  <a:normAutofit/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a:bodyPr>
                <a:lstStyle/>
                <a:p>
                  <a:pPr marL="0" lvl="1" algn="ctr"/>
                  <a:r>
                    <a:rPr lang="en-US" altLang="zh-CN" sz="1400" b="1" dirty="0"/>
                    <a:t>IdentityServer4</a:t>
                  </a:r>
                  <a:endParaRPr lang="zh-CN" altLang="en-US" sz="1400" b="1" dirty="0"/>
                </a:p>
              </p:txBody>
            </p:sp>
            <p:sp>
              <p:nvSpPr>
                <p:cNvPr id="59" name="ïSlîďè">
                  <a:extLst>
                    <a:ext uri="{FF2B5EF4-FFF2-40B4-BE49-F238E27FC236}">
                      <a16:creationId xmlns:a16="http://schemas.microsoft.com/office/drawing/2014/main" id="{2ED14E74-6265-44E3-A002-EFC78B87FD4F}"/>
                    </a:ext>
                  </a:extLst>
                </p:cNvPr>
                <p:cNvSpPr txBox="1"/>
                <p:nvPr/>
              </p:nvSpPr>
              <p:spPr bwMode="auto">
                <a:xfrm>
                  <a:off x="1764291" y="5264228"/>
                  <a:ext cx="2213143" cy="574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91440" tIns="45720" rIns="91440" bIns="45720" anchor="ctr" anchorCtr="1">
                  <a:normAutofit fontScale="62500" lnSpcReduction="20000"/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a:bodyPr>
                <a:lstStyle/>
                <a:p>
                  <a:pPr lvl="0" algn="ctr">
                    <a:lnSpc>
                      <a:spcPct val="150000"/>
                    </a:lnSpc>
                    <a:buSzPct val="25000"/>
                    <a:defRPr/>
                  </a:pPr>
                  <a:r>
                    <a:rPr lang="en-US" altLang="zh-CN" dirty="0" err="1"/>
                    <a:t>IdentityServer</a:t>
                  </a:r>
                  <a:r>
                    <a:rPr lang="zh-CN" altLang="en-US" dirty="0"/>
                    <a:t>是一个基于</a:t>
                  </a:r>
                  <a:r>
                    <a:rPr lang="en-US" altLang="zh-CN" dirty="0"/>
                    <a:t>OAuth2.0</a:t>
                  </a:r>
                  <a:r>
                    <a:rPr lang="zh-CN" altLang="en-US" dirty="0"/>
                    <a:t>，在</a:t>
                  </a:r>
                  <a:r>
                    <a:rPr lang="en-US" altLang="zh-CN" dirty="0"/>
                    <a:t>C#</a:t>
                  </a:r>
                  <a:r>
                    <a:rPr lang="zh-CN" altLang="en-US" dirty="0"/>
                    <a:t>上著名的开源授权服务框架，提供了几种常用的授权模式以及强大的定制功能。</a:t>
                  </a:r>
                  <a:endParaRPr lang="en-US" altLang="zh-CN" sz="1100" dirty="0"/>
                </a:p>
              </p:txBody>
            </p:sp>
          </p:grpSp>
          <p:grpSp>
            <p:nvGrpSpPr>
              <p:cNvPr id="42" name="iṥḷîḓe">
                <a:extLst>
                  <a:ext uri="{FF2B5EF4-FFF2-40B4-BE49-F238E27FC236}">
                    <a16:creationId xmlns:a16="http://schemas.microsoft.com/office/drawing/2014/main" id="{12D220D7-D2A6-473C-9086-6F30801619D5}"/>
                  </a:ext>
                </a:extLst>
              </p:cNvPr>
              <p:cNvGrpSpPr/>
              <p:nvPr/>
            </p:nvGrpSpPr>
            <p:grpSpPr>
              <a:xfrm>
                <a:off x="6503834" y="3352893"/>
                <a:ext cx="2231104" cy="1869471"/>
                <a:chOff x="6503834" y="3352893"/>
                <a:chExt cx="2231104" cy="1869471"/>
              </a:xfrm>
            </p:grpSpPr>
            <p:sp>
              <p:nvSpPr>
                <p:cNvPr id="55" name="îṩḻïḋê">
                  <a:extLst>
                    <a:ext uri="{FF2B5EF4-FFF2-40B4-BE49-F238E27FC236}">
                      <a16:creationId xmlns:a16="http://schemas.microsoft.com/office/drawing/2014/main" id="{D0C385B7-34D3-405B-9DC6-43FF78F34F74}"/>
                    </a:ext>
                  </a:extLst>
                </p:cNvPr>
                <p:cNvSpPr/>
                <p:nvPr/>
              </p:nvSpPr>
              <p:spPr bwMode="auto">
                <a:xfrm>
                  <a:off x="7426926" y="3352893"/>
                  <a:ext cx="402880" cy="402880"/>
                </a:xfrm>
                <a:custGeom>
                  <a:avLst/>
                  <a:gdLst>
                    <a:gd name="connsiteX0" fmla="*/ 69646 w 508000"/>
                    <a:gd name="connsiteY0" fmla="*/ 394096 h 478080"/>
                    <a:gd name="connsiteX1" fmla="*/ 438355 w 508000"/>
                    <a:gd name="connsiteY1" fmla="*/ 394096 h 478080"/>
                    <a:gd name="connsiteX2" fmla="*/ 438355 w 508000"/>
                    <a:gd name="connsiteY2" fmla="*/ 422773 h 478080"/>
                    <a:gd name="connsiteX3" fmla="*/ 473178 w 508000"/>
                    <a:gd name="connsiteY3" fmla="*/ 422773 h 478080"/>
                    <a:gd name="connsiteX4" fmla="*/ 473178 w 508000"/>
                    <a:gd name="connsiteY4" fmla="*/ 447354 h 478080"/>
                    <a:gd name="connsiteX5" fmla="*/ 497758 w 508000"/>
                    <a:gd name="connsiteY5" fmla="*/ 447354 h 478080"/>
                    <a:gd name="connsiteX6" fmla="*/ 497758 w 508000"/>
                    <a:gd name="connsiteY6" fmla="*/ 478080 h 478080"/>
                    <a:gd name="connsiteX7" fmla="*/ 14339 w 508000"/>
                    <a:gd name="connsiteY7" fmla="*/ 478080 h 478080"/>
                    <a:gd name="connsiteX8" fmla="*/ 14339 w 508000"/>
                    <a:gd name="connsiteY8" fmla="*/ 447354 h 478080"/>
                    <a:gd name="connsiteX9" fmla="*/ 38920 w 508000"/>
                    <a:gd name="connsiteY9" fmla="*/ 447354 h 478080"/>
                    <a:gd name="connsiteX10" fmla="*/ 38920 w 508000"/>
                    <a:gd name="connsiteY10" fmla="*/ 422773 h 478080"/>
                    <a:gd name="connsiteX11" fmla="*/ 69646 w 508000"/>
                    <a:gd name="connsiteY11" fmla="*/ 422773 h 478080"/>
                    <a:gd name="connsiteX12" fmla="*/ 362031 w 508000"/>
                    <a:gd name="connsiteY12" fmla="*/ 193354 h 478080"/>
                    <a:gd name="connsiteX13" fmla="*/ 436842 w 508000"/>
                    <a:gd name="connsiteY13" fmla="*/ 193354 h 478080"/>
                    <a:gd name="connsiteX14" fmla="*/ 456791 w 508000"/>
                    <a:gd name="connsiteY14" fmla="*/ 213383 h 478080"/>
                    <a:gd name="connsiteX15" fmla="*/ 456791 w 508000"/>
                    <a:gd name="connsiteY15" fmla="*/ 233411 h 478080"/>
                    <a:gd name="connsiteX16" fmla="*/ 436842 w 508000"/>
                    <a:gd name="connsiteY16" fmla="*/ 233411 h 478080"/>
                    <a:gd name="connsiteX17" fmla="*/ 436842 w 508000"/>
                    <a:gd name="connsiteY17" fmla="*/ 373612 h 478080"/>
                    <a:gd name="connsiteX18" fmla="*/ 362031 w 508000"/>
                    <a:gd name="connsiteY18" fmla="*/ 373612 h 478080"/>
                    <a:gd name="connsiteX19" fmla="*/ 362031 w 508000"/>
                    <a:gd name="connsiteY19" fmla="*/ 233411 h 478080"/>
                    <a:gd name="connsiteX20" fmla="*/ 342081 w 508000"/>
                    <a:gd name="connsiteY20" fmla="*/ 233411 h 478080"/>
                    <a:gd name="connsiteX21" fmla="*/ 342081 w 508000"/>
                    <a:gd name="connsiteY21" fmla="*/ 213383 h 478080"/>
                    <a:gd name="connsiteX22" fmla="*/ 362031 w 508000"/>
                    <a:gd name="connsiteY22" fmla="*/ 193354 h 478080"/>
                    <a:gd name="connsiteX23" fmla="*/ 218644 w 508000"/>
                    <a:gd name="connsiteY23" fmla="*/ 193354 h 478080"/>
                    <a:gd name="connsiteX24" fmla="*/ 293455 w 508000"/>
                    <a:gd name="connsiteY24" fmla="*/ 193354 h 478080"/>
                    <a:gd name="connsiteX25" fmla="*/ 313404 w 508000"/>
                    <a:gd name="connsiteY25" fmla="*/ 213383 h 478080"/>
                    <a:gd name="connsiteX26" fmla="*/ 313404 w 508000"/>
                    <a:gd name="connsiteY26" fmla="*/ 233411 h 478080"/>
                    <a:gd name="connsiteX27" fmla="*/ 293455 w 508000"/>
                    <a:gd name="connsiteY27" fmla="*/ 233411 h 478080"/>
                    <a:gd name="connsiteX28" fmla="*/ 293455 w 508000"/>
                    <a:gd name="connsiteY28" fmla="*/ 373612 h 478080"/>
                    <a:gd name="connsiteX29" fmla="*/ 213656 w 508000"/>
                    <a:gd name="connsiteY29" fmla="*/ 373612 h 478080"/>
                    <a:gd name="connsiteX30" fmla="*/ 213656 w 508000"/>
                    <a:gd name="connsiteY30" fmla="*/ 233411 h 478080"/>
                    <a:gd name="connsiteX31" fmla="*/ 198694 w 508000"/>
                    <a:gd name="connsiteY31" fmla="*/ 233411 h 478080"/>
                    <a:gd name="connsiteX32" fmla="*/ 198694 w 508000"/>
                    <a:gd name="connsiteY32" fmla="*/ 213383 h 478080"/>
                    <a:gd name="connsiteX33" fmla="*/ 218644 w 508000"/>
                    <a:gd name="connsiteY33" fmla="*/ 193354 h 478080"/>
                    <a:gd name="connsiteX34" fmla="*/ 73208 w 508000"/>
                    <a:gd name="connsiteY34" fmla="*/ 193354 h 478080"/>
                    <a:gd name="connsiteX35" fmla="*/ 148019 w 508000"/>
                    <a:gd name="connsiteY35" fmla="*/ 193354 h 478080"/>
                    <a:gd name="connsiteX36" fmla="*/ 167968 w 508000"/>
                    <a:gd name="connsiteY36" fmla="*/ 213383 h 478080"/>
                    <a:gd name="connsiteX37" fmla="*/ 167968 w 508000"/>
                    <a:gd name="connsiteY37" fmla="*/ 233411 h 478080"/>
                    <a:gd name="connsiteX38" fmla="*/ 148019 w 508000"/>
                    <a:gd name="connsiteY38" fmla="*/ 233411 h 478080"/>
                    <a:gd name="connsiteX39" fmla="*/ 148019 w 508000"/>
                    <a:gd name="connsiteY39" fmla="*/ 373612 h 478080"/>
                    <a:gd name="connsiteX40" fmla="*/ 73208 w 508000"/>
                    <a:gd name="connsiteY40" fmla="*/ 373612 h 478080"/>
                    <a:gd name="connsiteX41" fmla="*/ 73208 w 508000"/>
                    <a:gd name="connsiteY41" fmla="*/ 233411 h 478080"/>
                    <a:gd name="connsiteX42" fmla="*/ 53258 w 508000"/>
                    <a:gd name="connsiteY42" fmla="*/ 233411 h 478080"/>
                    <a:gd name="connsiteX43" fmla="*/ 53258 w 508000"/>
                    <a:gd name="connsiteY43" fmla="*/ 213383 h 478080"/>
                    <a:gd name="connsiteX44" fmla="*/ 73208 w 508000"/>
                    <a:gd name="connsiteY44" fmla="*/ 193354 h 478080"/>
                    <a:gd name="connsiteX45" fmla="*/ 234079 w 508000"/>
                    <a:gd name="connsiteY45" fmla="*/ 68402 h 478080"/>
                    <a:gd name="connsiteX46" fmla="*/ 169334 w 508000"/>
                    <a:gd name="connsiteY46" fmla="*/ 108199 h 478080"/>
                    <a:gd name="connsiteX47" fmla="*/ 169334 w 508000"/>
                    <a:gd name="connsiteY47" fmla="*/ 113174 h 478080"/>
                    <a:gd name="connsiteX48" fmla="*/ 174314 w 508000"/>
                    <a:gd name="connsiteY48" fmla="*/ 113174 h 478080"/>
                    <a:gd name="connsiteX49" fmla="*/ 333687 w 508000"/>
                    <a:gd name="connsiteY49" fmla="*/ 113174 h 478080"/>
                    <a:gd name="connsiteX50" fmla="*/ 338667 w 508000"/>
                    <a:gd name="connsiteY50" fmla="*/ 113174 h 478080"/>
                    <a:gd name="connsiteX51" fmla="*/ 338667 w 508000"/>
                    <a:gd name="connsiteY51" fmla="*/ 108199 h 478080"/>
                    <a:gd name="connsiteX52" fmla="*/ 273922 w 508000"/>
                    <a:gd name="connsiteY52" fmla="*/ 68402 h 478080"/>
                    <a:gd name="connsiteX53" fmla="*/ 234079 w 508000"/>
                    <a:gd name="connsiteY53" fmla="*/ 68402 h 478080"/>
                    <a:gd name="connsiteX54" fmla="*/ 234079 w 508000"/>
                    <a:gd name="connsiteY54" fmla="*/ 3732 h 478080"/>
                    <a:gd name="connsiteX55" fmla="*/ 273922 w 508000"/>
                    <a:gd name="connsiteY55" fmla="*/ 3732 h 478080"/>
                    <a:gd name="connsiteX56" fmla="*/ 488079 w 508000"/>
                    <a:gd name="connsiteY56" fmla="*/ 123123 h 478080"/>
                    <a:gd name="connsiteX57" fmla="*/ 508000 w 508000"/>
                    <a:gd name="connsiteY57" fmla="*/ 157946 h 478080"/>
                    <a:gd name="connsiteX58" fmla="*/ 508000 w 508000"/>
                    <a:gd name="connsiteY58" fmla="*/ 172870 h 478080"/>
                    <a:gd name="connsiteX59" fmla="*/ 0 w 508000"/>
                    <a:gd name="connsiteY59" fmla="*/ 172870 h 478080"/>
                    <a:gd name="connsiteX60" fmla="*/ 0 w 508000"/>
                    <a:gd name="connsiteY60" fmla="*/ 157946 h 478080"/>
                    <a:gd name="connsiteX61" fmla="*/ 19922 w 508000"/>
                    <a:gd name="connsiteY61" fmla="*/ 123123 h 478080"/>
                    <a:gd name="connsiteX62" fmla="*/ 234079 w 508000"/>
                    <a:gd name="connsiteY62" fmla="*/ 3732 h 4780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</a:cxnLst>
                  <a:rect l="l" t="t" r="r" b="b"/>
                  <a:pathLst>
                    <a:path w="508000" h="478080">
                      <a:moveTo>
                        <a:pt x="69646" y="394096"/>
                      </a:moveTo>
                      <a:lnTo>
                        <a:pt x="438355" y="394096"/>
                      </a:lnTo>
                      <a:lnTo>
                        <a:pt x="438355" y="422773"/>
                      </a:lnTo>
                      <a:lnTo>
                        <a:pt x="473178" y="422773"/>
                      </a:lnTo>
                      <a:lnTo>
                        <a:pt x="473178" y="447354"/>
                      </a:lnTo>
                      <a:lnTo>
                        <a:pt x="497758" y="447354"/>
                      </a:lnTo>
                      <a:lnTo>
                        <a:pt x="497758" y="478080"/>
                      </a:lnTo>
                      <a:lnTo>
                        <a:pt x="14339" y="478080"/>
                      </a:lnTo>
                      <a:lnTo>
                        <a:pt x="14339" y="447354"/>
                      </a:lnTo>
                      <a:lnTo>
                        <a:pt x="38920" y="447354"/>
                      </a:lnTo>
                      <a:lnTo>
                        <a:pt x="38920" y="422773"/>
                      </a:lnTo>
                      <a:lnTo>
                        <a:pt x="69646" y="422773"/>
                      </a:lnTo>
                      <a:close/>
                      <a:moveTo>
                        <a:pt x="362031" y="193354"/>
                      </a:moveTo>
                      <a:cubicBezTo>
                        <a:pt x="362031" y="193354"/>
                        <a:pt x="362031" y="193354"/>
                        <a:pt x="436842" y="193354"/>
                      </a:cubicBezTo>
                      <a:cubicBezTo>
                        <a:pt x="446816" y="193354"/>
                        <a:pt x="456791" y="203368"/>
                        <a:pt x="456791" y="213383"/>
                      </a:cubicBezTo>
                      <a:cubicBezTo>
                        <a:pt x="456791" y="213383"/>
                        <a:pt x="456791" y="213383"/>
                        <a:pt x="456791" y="233411"/>
                      </a:cubicBezTo>
                      <a:cubicBezTo>
                        <a:pt x="456791" y="233411"/>
                        <a:pt x="456791" y="233411"/>
                        <a:pt x="436842" y="233411"/>
                      </a:cubicBezTo>
                      <a:cubicBezTo>
                        <a:pt x="436842" y="233411"/>
                        <a:pt x="436842" y="233411"/>
                        <a:pt x="436842" y="373612"/>
                      </a:cubicBezTo>
                      <a:lnTo>
                        <a:pt x="362031" y="373612"/>
                      </a:lnTo>
                      <a:cubicBezTo>
                        <a:pt x="362031" y="373612"/>
                        <a:pt x="362031" y="373612"/>
                        <a:pt x="362031" y="233411"/>
                      </a:cubicBezTo>
                      <a:cubicBezTo>
                        <a:pt x="362031" y="233411"/>
                        <a:pt x="362031" y="233411"/>
                        <a:pt x="342081" y="233411"/>
                      </a:cubicBezTo>
                      <a:cubicBezTo>
                        <a:pt x="342081" y="233411"/>
                        <a:pt x="342081" y="233411"/>
                        <a:pt x="342081" y="213383"/>
                      </a:cubicBezTo>
                      <a:cubicBezTo>
                        <a:pt x="342081" y="203368"/>
                        <a:pt x="352056" y="193354"/>
                        <a:pt x="362031" y="193354"/>
                      </a:cubicBezTo>
                      <a:close/>
                      <a:moveTo>
                        <a:pt x="218644" y="193354"/>
                      </a:moveTo>
                      <a:cubicBezTo>
                        <a:pt x="218644" y="193354"/>
                        <a:pt x="218644" y="193354"/>
                        <a:pt x="293455" y="193354"/>
                      </a:cubicBezTo>
                      <a:cubicBezTo>
                        <a:pt x="303429" y="193354"/>
                        <a:pt x="313404" y="203368"/>
                        <a:pt x="313404" y="213383"/>
                      </a:cubicBezTo>
                      <a:cubicBezTo>
                        <a:pt x="313404" y="213383"/>
                        <a:pt x="313404" y="213383"/>
                        <a:pt x="313404" y="233411"/>
                      </a:cubicBezTo>
                      <a:cubicBezTo>
                        <a:pt x="313404" y="233411"/>
                        <a:pt x="313404" y="233411"/>
                        <a:pt x="293455" y="233411"/>
                      </a:cubicBezTo>
                      <a:cubicBezTo>
                        <a:pt x="293455" y="233411"/>
                        <a:pt x="293455" y="233411"/>
                        <a:pt x="293455" y="373612"/>
                      </a:cubicBezTo>
                      <a:lnTo>
                        <a:pt x="213656" y="373612"/>
                      </a:lnTo>
                      <a:cubicBezTo>
                        <a:pt x="213656" y="373612"/>
                        <a:pt x="213656" y="373612"/>
                        <a:pt x="213656" y="233411"/>
                      </a:cubicBezTo>
                      <a:cubicBezTo>
                        <a:pt x="213656" y="233411"/>
                        <a:pt x="213656" y="233411"/>
                        <a:pt x="198694" y="233411"/>
                      </a:cubicBezTo>
                      <a:cubicBezTo>
                        <a:pt x="198694" y="233411"/>
                        <a:pt x="198694" y="233411"/>
                        <a:pt x="198694" y="213383"/>
                      </a:cubicBezTo>
                      <a:cubicBezTo>
                        <a:pt x="198694" y="203368"/>
                        <a:pt x="208669" y="193354"/>
                        <a:pt x="218644" y="193354"/>
                      </a:cubicBezTo>
                      <a:close/>
                      <a:moveTo>
                        <a:pt x="73208" y="193354"/>
                      </a:moveTo>
                      <a:cubicBezTo>
                        <a:pt x="73208" y="193354"/>
                        <a:pt x="73208" y="193354"/>
                        <a:pt x="148019" y="193354"/>
                      </a:cubicBezTo>
                      <a:cubicBezTo>
                        <a:pt x="157993" y="193354"/>
                        <a:pt x="167968" y="203368"/>
                        <a:pt x="167968" y="213383"/>
                      </a:cubicBezTo>
                      <a:cubicBezTo>
                        <a:pt x="167968" y="213383"/>
                        <a:pt x="167968" y="213383"/>
                        <a:pt x="167968" y="233411"/>
                      </a:cubicBezTo>
                      <a:cubicBezTo>
                        <a:pt x="167968" y="233411"/>
                        <a:pt x="167968" y="233411"/>
                        <a:pt x="148019" y="233411"/>
                      </a:cubicBezTo>
                      <a:cubicBezTo>
                        <a:pt x="148019" y="233411"/>
                        <a:pt x="148019" y="233411"/>
                        <a:pt x="148019" y="373612"/>
                      </a:cubicBezTo>
                      <a:lnTo>
                        <a:pt x="73208" y="373612"/>
                      </a:lnTo>
                      <a:cubicBezTo>
                        <a:pt x="73208" y="373612"/>
                        <a:pt x="73208" y="373612"/>
                        <a:pt x="73208" y="233411"/>
                      </a:cubicBezTo>
                      <a:cubicBezTo>
                        <a:pt x="73208" y="233411"/>
                        <a:pt x="73208" y="233411"/>
                        <a:pt x="53258" y="233411"/>
                      </a:cubicBezTo>
                      <a:cubicBezTo>
                        <a:pt x="53258" y="233411"/>
                        <a:pt x="53258" y="233411"/>
                        <a:pt x="53258" y="213383"/>
                      </a:cubicBezTo>
                      <a:cubicBezTo>
                        <a:pt x="53258" y="203368"/>
                        <a:pt x="63233" y="193354"/>
                        <a:pt x="73208" y="193354"/>
                      </a:cubicBezTo>
                      <a:close/>
                      <a:moveTo>
                        <a:pt x="234079" y="68402"/>
                      </a:moveTo>
                      <a:cubicBezTo>
                        <a:pt x="234079" y="68402"/>
                        <a:pt x="234079" y="68402"/>
                        <a:pt x="169334" y="108199"/>
                      </a:cubicBezTo>
                      <a:cubicBezTo>
                        <a:pt x="169334" y="108199"/>
                        <a:pt x="169334" y="108199"/>
                        <a:pt x="169334" y="113174"/>
                      </a:cubicBezTo>
                      <a:cubicBezTo>
                        <a:pt x="169334" y="113174"/>
                        <a:pt x="169334" y="113174"/>
                        <a:pt x="174314" y="113174"/>
                      </a:cubicBezTo>
                      <a:lnTo>
                        <a:pt x="333687" y="113174"/>
                      </a:lnTo>
                      <a:cubicBezTo>
                        <a:pt x="338667" y="113174"/>
                        <a:pt x="338667" y="113174"/>
                        <a:pt x="338667" y="113174"/>
                      </a:cubicBezTo>
                      <a:cubicBezTo>
                        <a:pt x="338667" y="108199"/>
                        <a:pt x="338667" y="108199"/>
                        <a:pt x="338667" y="108199"/>
                      </a:cubicBezTo>
                      <a:cubicBezTo>
                        <a:pt x="338667" y="108199"/>
                        <a:pt x="338667" y="108199"/>
                        <a:pt x="273922" y="68402"/>
                      </a:cubicBezTo>
                      <a:cubicBezTo>
                        <a:pt x="258981" y="63428"/>
                        <a:pt x="249020" y="63428"/>
                        <a:pt x="234079" y="68402"/>
                      </a:cubicBezTo>
                      <a:close/>
                      <a:moveTo>
                        <a:pt x="234079" y="3732"/>
                      </a:moveTo>
                      <a:cubicBezTo>
                        <a:pt x="249020" y="-1243"/>
                        <a:pt x="258981" y="-1243"/>
                        <a:pt x="273922" y="3732"/>
                      </a:cubicBezTo>
                      <a:lnTo>
                        <a:pt x="488079" y="123123"/>
                      </a:lnTo>
                      <a:cubicBezTo>
                        <a:pt x="498039" y="128098"/>
                        <a:pt x="508000" y="143022"/>
                        <a:pt x="508000" y="157946"/>
                      </a:cubicBezTo>
                      <a:cubicBezTo>
                        <a:pt x="508000" y="157946"/>
                        <a:pt x="508000" y="157946"/>
                        <a:pt x="508000" y="172870"/>
                      </a:cubicBezTo>
                      <a:cubicBezTo>
                        <a:pt x="508000" y="172870"/>
                        <a:pt x="508000" y="172870"/>
                        <a:pt x="0" y="172870"/>
                      </a:cubicBezTo>
                      <a:cubicBezTo>
                        <a:pt x="0" y="172870"/>
                        <a:pt x="0" y="172870"/>
                        <a:pt x="0" y="157946"/>
                      </a:cubicBezTo>
                      <a:cubicBezTo>
                        <a:pt x="0" y="143022"/>
                        <a:pt x="9961" y="128098"/>
                        <a:pt x="19922" y="123123"/>
                      </a:cubicBezTo>
                      <a:cubicBezTo>
                        <a:pt x="19922" y="123123"/>
                        <a:pt x="19922" y="123123"/>
                        <a:pt x="234079" y="3732"/>
                      </a:cubicBezTo>
                      <a:close/>
                    </a:path>
                  </a:pathLst>
                </a:custGeom>
                <a:noFill/>
                <a:ln w="3175">
                  <a:solidFill>
                    <a:schemeClr val="bg1"/>
                  </a:solidFill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grpSp>
              <p:nvGrpSpPr>
                <p:cNvPr id="51" name="ïş1íďé">
                  <a:extLst>
                    <a:ext uri="{FF2B5EF4-FFF2-40B4-BE49-F238E27FC236}">
                      <a16:creationId xmlns:a16="http://schemas.microsoft.com/office/drawing/2014/main" id="{1918D926-14B9-426A-A4BB-98449D3A577F}"/>
                    </a:ext>
                  </a:extLst>
                </p:cNvPr>
                <p:cNvGrpSpPr/>
                <p:nvPr/>
              </p:nvGrpSpPr>
              <p:grpSpPr>
                <a:xfrm>
                  <a:off x="6503834" y="4206621"/>
                  <a:ext cx="2231104" cy="1015743"/>
                  <a:chOff x="1714897" y="4842767"/>
                  <a:chExt cx="2231104" cy="1015743"/>
                </a:xfrm>
              </p:grpSpPr>
              <p:sp>
                <p:nvSpPr>
                  <p:cNvPr id="52" name="íŝlíḍé">
                    <a:extLst>
                      <a:ext uri="{FF2B5EF4-FFF2-40B4-BE49-F238E27FC236}">
                        <a16:creationId xmlns:a16="http://schemas.microsoft.com/office/drawing/2014/main" id="{E22E85C9-85A3-4A65-A6DE-24C3187B2679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1714897" y="4842767"/>
                    <a:ext cx="2213143" cy="28303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square" lIns="91440" tIns="45720" rIns="91440" bIns="45720" anchor="ctr" anchorCtr="1">
                    <a:normAutofit/>
                    <a:scene3d>
                      <a:camera prst="orthographicFront"/>
                      <a:lightRig rig="threePt" dir="t"/>
                    </a:scene3d>
                    <a:sp3d>
                      <a:bevelT w="0" h="0"/>
                    </a:sp3d>
                  </a:bodyPr>
                  <a:lstStyle/>
                  <a:p>
                    <a:pPr marL="0" lvl="1" algn="ctr"/>
                    <a:r>
                      <a:rPr lang="en-US" altLang="zh-CN" sz="1400" b="1" dirty="0"/>
                      <a:t>.NET</a:t>
                    </a:r>
                    <a:r>
                      <a:rPr lang="zh-CN" altLang="en-US" sz="1400" b="1" dirty="0"/>
                      <a:t> </a:t>
                    </a:r>
                    <a:r>
                      <a:rPr lang="en-US" altLang="zh-CN" sz="1400" b="1" dirty="0"/>
                      <a:t>ML</a:t>
                    </a:r>
                    <a:endParaRPr lang="zh-CN" altLang="en-US" sz="1400" b="1" dirty="0"/>
                  </a:p>
                </p:txBody>
              </p:sp>
              <p:sp>
                <p:nvSpPr>
                  <p:cNvPr id="53" name="iṣľïdé">
                    <a:extLst>
                      <a:ext uri="{FF2B5EF4-FFF2-40B4-BE49-F238E27FC236}">
                        <a16:creationId xmlns:a16="http://schemas.microsoft.com/office/drawing/2014/main" id="{0E1CD8E4-6D9B-414F-B5C1-5C9EE1698EBC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1732858" y="5284280"/>
                    <a:ext cx="2213143" cy="57423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square" lIns="91440" tIns="45720" rIns="91440" bIns="45720" anchor="ctr" anchorCtr="1">
                    <a:normAutofit fontScale="55000" lnSpcReduction="20000"/>
                    <a:scene3d>
                      <a:camera prst="orthographicFront"/>
                      <a:lightRig rig="threePt" dir="t"/>
                    </a:scene3d>
                    <a:sp3d>
                      <a:bevelT w="0" h="0"/>
                    </a:sp3d>
                  </a:bodyPr>
                  <a:lstStyle/>
                  <a:p>
                    <a:pPr lvl="0" algn="ctr">
                      <a:lnSpc>
                        <a:spcPct val="150000"/>
                      </a:lnSpc>
                      <a:buSzPct val="25000"/>
                      <a:defRPr/>
                    </a:pPr>
                    <a:r>
                      <a:rPr lang="en-US" altLang="zh-CN" dirty="0"/>
                      <a:t>.NET ML</a:t>
                    </a:r>
                    <a:r>
                      <a:rPr lang="zh-CN" altLang="en-US" dirty="0"/>
                      <a:t>是微软推出的基于</a:t>
                    </a:r>
                    <a:r>
                      <a:rPr lang="en-US" altLang="zh-CN" dirty="0"/>
                      <a:t>.NET</a:t>
                    </a:r>
                    <a:r>
                      <a:rPr lang="zh-CN" altLang="en-US" dirty="0"/>
                      <a:t>平台上的机器学习框架，在此讲中，我们将探索几种简单常用的机器学习模型以及导论课程。</a:t>
                    </a:r>
                    <a:endParaRPr lang="en-US" altLang="zh-CN" sz="1100" dirty="0"/>
                  </a:p>
                </p:txBody>
              </p:sp>
            </p:grpSp>
          </p:grpSp>
          <p:grpSp>
            <p:nvGrpSpPr>
              <p:cNvPr id="43" name="iṣ1íḋè">
                <a:extLst>
                  <a:ext uri="{FF2B5EF4-FFF2-40B4-BE49-F238E27FC236}">
                    <a16:creationId xmlns:a16="http://schemas.microsoft.com/office/drawing/2014/main" id="{5C4EB91B-264C-4250-9A9F-0F846B39543E}"/>
                  </a:ext>
                </a:extLst>
              </p:cNvPr>
              <p:cNvGrpSpPr/>
              <p:nvPr/>
            </p:nvGrpSpPr>
            <p:grpSpPr>
              <a:xfrm>
                <a:off x="8885970" y="3352893"/>
                <a:ext cx="2261911" cy="1849419"/>
                <a:chOff x="8885970" y="3352893"/>
                <a:chExt cx="2261911" cy="1849419"/>
              </a:xfrm>
            </p:grpSpPr>
            <p:sp>
              <p:nvSpPr>
                <p:cNvPr id="49" name="işḻïde">
                  <a:extLst>
                    <a:ext uri="{FF2B5EF4-FFF2-40B4-BE49-F238E27FC236}">
                      <a16:creationId xmlns:a16="http://schemas.microsoft.com/office/drawing/2014/main" id="{FE8CBADE-A0F4-4D4E-A19B-2CC92A38E34F}"/>
                    </a:ext>
                  </a:extLst>
                </p:cNvPr>
                <p:cNvSpPr/>
                <p:nvPr/>
              </p:nvSpPr>
              <p:spPr>
                <a:xfrm>
                  <a:off x="9992542" y="3352893"/>
                  <a:ext cx="402880" cy="40288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4896" y="15577"/>
                      </a:moveTo>
                      <a:cubicBezTo>
                        <a:pt x="12144" y="16865"/>
                        <a:pt x="9844" y="18851"/>
                        <a:pt x="8177" y="21278"/>
                      </a:cubicBezTo>
                      <a:cubicBezTo>
                        <a:pt x="9017" y="21487"/>
                        <a:pt x="9895" y="21600"/>
                        <a:pt x="10801" y="21600"/>
                      </a:cubicBezTo>
                      <a:cubicBezTo>
                        <a:pt x="12429" y="21600"/>
                        <a:pt x="13973" y="21237"/>
                        <a:pt x="15358" y="20591"/>
                      </a:cubicBezTo>
                      <a:cubicBezTo>
                        <a:pt x="15580" y="19502"/>
                        <a:pt x="15699" y="18376"/>
                        <a:pt x="15699" y="17222"/>
                      </a:cubicBezTo>
                      <a:cubicBezTo>
                        <a:pt x="15699" y="16807"/>
                        <a:pt x="15679" y="16394"/>
                        <a:pt x="15648" y="15985"/>
                      </a:cubicBezTo>
                      <a:cubicBezTo>
                        <a:pt x="15371" y="15896"/>
                        <a:pt x="15116" y="15757"/>
                        <a:pt x="14896" y="15577"/>
                      </a:cubicBezTo>
                      <a:close/>
                      <a:moveTo>
                        <a:pt x="18049" y="2796"/>
                      </a:moveTo>
                      <a:cubicBezTo>
                        <a:pt x="16319" y="2963"/>
                        <a:pt x="14667" y="3397"/>
                        <a:pt x="13127" y="4050"/>
                      </a:cubicBezTo>
                      <a:cubicBezTo>
                        <a:pt x="13136" y="4125"/>
                        <a:pt x="13139" y="4202"/>
                        <a:pt x="13139" y="4280"/>
                      </a:cubicBezTo>
                      <a:cubicBezTo>
                        <a:pt x="13139" y="4642"/>
                        <a:pt x="13052" y="4984"/>
                        <a:pt x="12904" y="5289"/>
                      </a:cubicBezTo>
                      <a:cubicBezTo>
                        <a:pt x="14441" y="7094"/>
                        <a:pt x="15635" y="9198"/>
                        <a:pt x="16388" y="11500"/>
                      </a:cubicBezTo>
                      <a:cubicBezTo>
                        <a:pt x="17323" y="11517"/>
                        <a:pt x="18121" y="12090"/>
                        <a:pt x="18465" y="12903"/>
                      </a:cubicBezTo>
                      <a:cubicBezTo>
                        <a:pt x="19505" y="12797"/>
                        <a:pt x="20517" y="12599"/>
                        <a:pt x="21493" y="12312"/>
                      </a:cubicBezTo>
                      <a:cubicBezTo>
                        <a:pt x="21562" y="11817"/>
                        <a:pt x="21600" y="11314"/>
                        <a:pt x="21600" y="10799"/>
                      </a:cubicBezTo>
                      <a:cubicBezTo>
                        <a:pt x="21600" y="7626"/>
                        <a:pt x="20230" y="4772"/>
                        <a:pt x="18049" y="2796"/>
                      </a:cubicBezTo>
                      <a:close/>
                      <a:moveTo>
                        <a:pt x="13739" y="14349"/>
                      </a:moveTo>
                      <a:cubicBezTo>
                        <a:pt x="11074" y="13908"/>
                        <a:pt x="8601" y="12890"/>
                        <a:pt x="6450" y="11433"/>
                      </a:cubicBezTo>
                      <a:cubicBezTo>
                        <a:pt x="6101" y="11646"/>
                        <a:pt x="5691" y="11773"/>
                        <a:pt x="5251" y="11773"/>
                      </a:cubicBezTo>
                      <a:cubicBezTo>
                        <a:pt x="5090" y="11773"/>
                        <a:pt x="4933" y="11755"/>
                        <a:pt x="4781" y="11724"/>
                      </a:cubicBezTo>
                      <a:cubicBezTo>
                        <a:pt x="3750" y="13677"/>
                        <a:pt x="3093" y="15854"/>
                        <a:pt x="2903" y="18164"/>
                      </a:cubicBezTo>
                      <a:cubicBezTo>
                        <a:pt x="3931" y="19266"/>
                        <a:pt x="5186" y="20154"/>
                        <a:pt x="6595" y="20750"/>
                      </a:cubicBezTo>
                      <a:cubicBezTo>
                        <a:pt x="8345" y="18059"/>
                        <a:pt x="10792" y="15833"/>
                        <a:pt x="13739" y="14349"/>
                      </a:cubicBezTo>
                      <a:close/>
                      <a:moveTo>
                        <a:pt x="17258" y="15906"/>
                      </a:moveTo>
                      <a:cubicBezTo>
                        <a:pt x="17290" y="16340"/>
                        <a:pt x="17306" y="16780"/>
                        <a:pt x="17306" y="17222"/>
                      </a:cubicBezTo>
                      <a:cubicBezTo>
                        <a:pt x="17306" y="18003"/>
                        <a:pt x="17256" y="18770"/>
                        <a:pt x="17163" y="19525"/>
                      </a:cubicBezTo>
                      <a:cubicBezTo>
                        <a:pt x="18993" y="18186"/>
                        <a:pt x="20389" y="16288"/>
                        <a:pt x="21091" y="14080"/>
                      </a:cubicBezTo>
                      <a:cubicBezTo>
                        <a:pt x="20259" y="14281"/>
                        <a:pt x="19403" y="14425"/>
                        <a:pt x="18531" y="14508"/>
                      </a:cubicBezTo>
                      <a:cubicBezTo>
                        <a:pt x="18326" y="15137"/>
                        <a:pt x="17860" y="15646"/>
                        <a:pt x="17258" y="15906"/>
                      </a:cubicBezTo>
                      <a:close/>
                      <a:moveTo>
                        <a:pt x="14278" y="12804"/>
                      </a:moveTo>
                      <a:cubicBezTo>
                        <a:pt x="14421" y="12507"/>
                        <a:pt x="14624" y="12244"/>
                        <a:pt x="14874" y="12035"/>
                      </a:cubicBezTo>
                      <a:cubicBezTo>
                        <a:pt x="14196" y="9947"/>
                        <a:pt x="13122" y="8037"/>
                        <a:pt x="11738" y="6396"/>
                      </a:cubicBezTo>
                      <a:cubicBezTo>
                        <a:pt x="11462" y="6512"/>
                        <a:pt x="11160" y="6577"/>
                        <a:pt x="10842" y="6577"/>
                      </a:cubicBezTo>
                      <a:cubicBezTo>
                        <a:pt x="10343" y="6577"/>
                        <a:pt x="9883" y="6417"/>
                        <a:pt x="9507" y="6147"/>
                      </a:cubicBezTo>
                      <a:cubicBezTo>
                        <a:pt x="8673" y="6781"/>
                        <a:pt x="7903" y="7490"/>
                        <a:pt x="7202" y="8265"/>
                      </a:cubicBezTo>
                      <a:cubicBezTo>
                        <a:pt x="7421" y="8615"/>
                        <a:pt x="7550" y="9030"/>
                        <a:pt x="7550" y="9475"/>
                      </a:cubicBezTo>
                      <a:cubicBezTo>
                        <a:pt x="7550" y="9715"/>
                        <a:pt x="7513" y="9946"/>
                        <a:pt x="7444" y="10163"/>
                      </a:cubicBezTo>
                      <a:cubicBezTo>
                        <a:pt x="9459" y="11510"/>
                        <a:pt x="11779" y="12433"/>
                        <a:pt x="14278" y="12804"/>
                      </a:cubicBezTo>
                      <a:close/>
                      <a:moveTo>
                        <a:pt x="10842" y="1982"/>
                      </a:moveTo>
                      <a:cubicBezTo>
                        <a:pt x="11448" y="1982"/>
                        <a:pt x="11999" y="2219"/>
                        <a:pt x="12409" y="2604"/>
                      </a:cubicBezTo>
                      <a:cubicBezTo>
                        <a:pt x="13608" y="2088"/>
                        <a:pt x="14870" y="1692"/>
                        <a:pt x="16183" y="1439"/>
                      </a:cubicBezTo>
                      <a:cubicBezTo>
                        <a:pt x="14599" y="526"/>
                        <a:pt x="12761" y="0"/>
                        <a:pt x="10801" y="0"/>
                      </a:cubicBezTo>
                      <a:cubicBezTo>
                        <a:pt x="9464" y="0"/>
                        <a:pt x="8183" y="245"/>
                        <a:pt x="7001" y="690"/>
                      </a:cubicBezTo>
                      <a:cubicBezTo>
                        <a:pt x="7940" y="1152"/>
                        <a:pt x="8833" y="1693"/>
                        <a:pt x="9674" y="2303"/>
                      </a:cubicBezTo>
                      <a:cubicBezTo>
                        <a:pt x="10018" y="2100"/>
                        <a:pt x="10415" y="1982"/>
                        <a:pt x="10842" y="1982"/>
                      </a:cubicBezTo>
                      <a:close/>
                      <a:moveTo>
                        <a:pt x="2954" y="9475"/>
                      </a:moveTo>
                      <a:cubicBezTo>
                        <a:pt x="2954" y="9153"/>
                        <a:pt x="3021" y="8844"/>
                        <a:pt x="3141" y="8566"/>
                      </a:cubicBezTo>
                      <a:cubicBezTo>
                        <a:pt x="2404" y="7757"/>
                        <a:pt x="1736" y="6884"/>
                        <a:pt x="1151" y="5952"/>
                      </a:cubicBezTo>
                      <a:cubicBezTo>
                        <a:pt x="417" y="7410"/>
                        <a:pt x="0" y="9056"/>
                        <a:pt x="0" y="10799"/>
                      </a:cubicBezTo>
                      <a:cubicBezTo>
                        <a:pt x="0" y="12819"/>
                        <a:pt x="556" y="14708"/>
                        <a:pt x="1521" y="16325"/>
                      </a:cubicBezTo>
                      <a:cubicBezTo>
                        <a:pt x="1866" y="14381"/>
                        <a:pt x="2520" y="12545"/>
                        <a:pt x="3424" y="10861"/>
                      </a:cubicBezTo>
                      <a:cubicBezTo>
                        <a:pt x="3130" y="10477"/>
                        <a:pt x="2954" y="9996"/>
                        <a:pt x="2954" y="9475"/>
                      </a:cubicBezTo>
                      <a:close/>
                      <a:moveTo>
                        <a:pt x="5251" y="7176"/>
                      </a:moveTo>
                      <a:cubicBezTo>
                        <a:pt x="5487" y="7176"/>
                        <a:pt x="5715" y="7213"/>
                        <a:pt x="5930" y="7278"/>
                      </a:cubicBezTo>
                      <a:cubicBezTo>
                        <a:pt x="6738" y="6372"/>
                        <a:pt x="7636" y="5547"/>
                        <a:pt x="8608" y="4813"/>
                      </a:cubicBezTo>
                      <a:cubicBezTo>
                        <a:pt x="8567" y="4642"/>
                        <a:pt x="8543" y="4464"/>
                        <a:pt x="8543" y="4280"/>
                      </a:cubicBezTo>
                      <a:cubicBezTo>
                        <a:pt x="8543" y="4026"/>
                        <a:pt x="8587" y="3781"/>
                        <a:pt x="8663" y="3552"/>
                      </a:cubicBezTo>
                      <a:cubicBezTo>
                        <a:pt x="7575" y="2771"/>
                        <a:pt x="6391" y="2115"/>
                        <a:pt x="5131" y="1609"/>
                      </a:cubicBezTo>
                      <a:cubicBezTo>
                        <a:pt x="3949" y="2338"/>
                        <a:pt x="2920" y="3289"/>
                        <a:pt x="2099" y="4405"/>
                      </a:cubicBezTo>
                      <a:cubicBezTo>
                        <a:pt x="2708" y="5484"/>
                        <a:pt x="3433" y="6491"/>
                        <a:pt x="4256" y="7407"/>
                      </a:cubicBezTo>
                      <a:cubicBezTo>
                        <a:pt x="4557" y="7261"/>
                        <a:pt x="4895" y="7176"/>
                        <a:pt x="5251" y="7176"/>
                      </a:cubicBezTo>
                      <a:close/>
                    </a:path>
                  </a:pathLst>
                </a:custGeom>
                <a:noFill/>
                <a:ln w="3175">
                  <a:solidFill>
                    <a:schemeClr val="bg1"/>
                  </a:solidFill>
                  <a:miter lim="400000"/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grpSp>
              <p:nvGrpSpPr>
                <p:cNvPr id="45" name="iṡlîďé">
                  <a:extLst>
                    <a:ext uri="{FF2B5EF4-FFF2-40B4-BE49-F238E27FC236}">
                      <a16:creationId xmlns:a16="http://schemas.microsoft.com/office/drawing/2014/main" id="{2AB01ADA-3D67-4FE1-85A4-3958E6FB38D6}"/>
                    </a:ext>
                  </a:extLst>
                </p:cNvPr>
                <p:cNvGrpSpPr/>
                <p:nvPr/>
              </p:nvGrpSpPr>
              <p:grpSpPr>
                <a:xfrm>
                  <a:off x="8885970" y="4206621"/>
                  <a:ext cx="2261911" cy="995691"/>
                  <a:chOff x="1531417" y="4842767"/>
                  <a:chExt cx="2261911" cy="995691"/>
                </a:xfrm>
              </p:grpSpPr>
              <p:sp>
                <p:nvSpPr>
                  <p:cNvPr id="46" name="íṥḻîdè">
                    <a:extLst>
                      <a:ext uri="{FF2B5EF4-FFF2-40B4-BE49-F238E27FC236}">
                        <a16:creationId xmlns:a16="http://schemas.microsoft.com/office/drawing/2014/main" id="{EF46DABA-2E90-4CA3-9CA3-AA54029FE7FF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1531417" y="4842767"/>
                    <a:ext cx="2213143" cy="28303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square" lIns="91440" tIns="45720" rIns="91440" bIns="45720" anchor="ctr" anchorCtr="1">
                    <a:normAutofit/>
                    <a:scene3d>
                      <a:camera prst="orthographicFront"/>
                      <a:lightRig rig="threePt" dir="t"/>
                    </a:scene3d>
                    <a:sp3d>
                      <a:bevelT w="0" h="0"/>
                    </a:sp3d>
                  </a:bodyPr>
                  <a:lstStyle/>
                  <a:p>
                    <a:pPr marL="0" lvl="1" algn="ctr"/>
                    <a:r>
                      <a:rPr lang="en-US" altLang="zh-CN" sz="1400" b="1" dirty="0" err="1"/>
                      <a:t>RaspBerryPi</a:t>
                    </a:r>
                    <a:endParaRPr lang="zh-CN" altLang="en-US" sz="1400" b="1" dirty="0"/>
                  </a:p>
                </p:txBody>
              </p:sp>
              <p:sp>
                <p:nvSpPr>
                  <p:cNvPr id="47" name="ïṣḻîḑé">
                    <a:extLst>
                      <a:ext uri="{FF2B5EF4-FFF2-40B4-BE49-F238E27FC236}">
                        <a16:creationId xmlns:a16="http://schemas.microsoft.com/office/drawing/2014/main" id="{37A57102-FE45-451B-8AF3-76AC90E74613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1580185" y="5264228"/>
                    <a:ext cx="2213143" cy="57423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square" lIns="91440" tIns="45720" rIns="91440" bIns="45720" anchor="ctr" anchorCtr="1">
                    <a:normAutofit fontScale="92500" lnSpcReduction="10000"/>
                    <a:scene3d>
                      <a:camera prst="orthographicFront"/>
                      <a:lightRig rig="threePt" dir="t"/>
                    </a:scene3d>
                    <a:sp3d>
                      <a:bevelT w="0" h="0"/>
                    </a:sp3d>
                  </a:bodyPr>
                  <a:lstStyle/>
                  <a:p>
                    <a:pPr lvl="0" algn="ctr">
                      <a:lnSpc>
                        <a:spcPct val="150000"/>
                      </a:lnSpc>
                      <a:buSzPct val="25000"/>
                      <a:defRPr/>
                    </a:pPr>
                    <a:r>
                      <a:rPr lang="zh-CN" altLang="en-US" sz="1100" dirty="0"/>
                      <a:t>市面上最火爆的迷你开发板，对于</a:t>
                    </a:r>
                    <a:r>
                      <a:rPr lang="en-US" altLang="zh-CN" sz="1100" dirty="0"/>
                      <a:t>.NET</a:t>
                    </a:r>
                    <a:r>
                      <a:rPr lang="zh-CN" altLang="en-US" sz="1100" dirty="0"/>
                      <a:t>的支持并不是很好，因此推出这个系列进行一个简单的讲解。</a:t>
                    </a:r>
                    <a:endParaRPr lang="en-US" altLang="zh-CN" sz="1100" dirty="0"/>
                  </a:p>
                </p:txBody>
              </p:sp>
            </p:grpSp>
          </p:grpSp>
        </p:grp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1A243A0C-D4A7-45CC-B88A-7E53CE68FD45}"/>
                </a:ext>
              </a:extLst>
            </p:cNvPr>
            <p:cNvCxnSpPr>
              <a:cxnSpLocks/>
            </p:cNvCxnSpPr>
            <p:nvPr/>
          </p:nvCxnSpPr>
          <p:spPr>
            <a:xfrm>
              <a:off x="1654192" y="2204864"/>
              <a:ext cx="8883616" cy="0"/>
            </a:xfrm>
            <a:prstGeom prst="line">
              <a:avLst/>
            </a:prstGeom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D996607E-2DBE-48FC-B66D-51B0B2D8089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82" y="2619861"/>
            <a:ext cx="1560352" cy="1560352"/>
          </a:xfrm>
          <a:prstGeom prst="rect">
            <a:avLst/>
          </a:prstGeom>
        </p:spPr>
      </p:pic>
      <p:pic>
        <p:nvPicPr>
          <p:cNvPr id="70" name="图片 69">
            <a:extLst>
              <a:ext uri="{FF2B5EF4-FFF2-40B4-BE49-F238E27FC236}">
                <a16:creationId xmlns:a16="http://schemas.microsoft.com/office/drawing/2014/main" id="{819F7241-7782-4318-8A54-3316617B99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152" y="78562"/>
            <a:ext cx="1620000" cy="3450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B4B52A5-5F2C-43A1-9BA6-CE7543C8CF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042" y="2845190"/>
            <a:ext cx="1059068" cy="1059068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B5129B8C-977F-4F14-9116-D8726CE9E22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5107" y="2648823"/>
            <a:ext cx="1560352" cy="1560352"/>
          </a:xfrm>
          <a:prstGeom prst="rect">
            <a:avLst/>
          </a:prstGeom>
        </p:spPr>
      </p:pic>
      <p:pic>
        <p:nvPicPr>
          <p:cNvPr id="8" name="图片 7" descr="图片包含 武器, 指节铜套&#10;&#10;描述已自动生成">
            <a:extLst>
              <a:ext uri="{FF2B5EF4-FFF2-40B4-BE49-F238E27FC236}">
                <a16:creationId xmlns:a16="http://schemas.microsoft.com/office/drawing/2014/main" id="{23DA9C6D-57F9-4241-9AC2-D3AF482DD04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8562" y="2837678"/>
            <a:ext cx="1239148" cy="123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383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453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D11AF142-D87F-403E-85AC-554EA659E113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88015" y="837742"/>
            <a:ext cx="11469325" cy="4762110"/>
            <a:chOff x="1132025" y="1238803"/>
            <a:chExt cx="9405783" cy="3685870"/>
          </a:xfrm>
        </p:grpSpPr>
        <p:grpSp>
          <p:nvGrpSpPr>
            <p:cNvPr id="37" name="iśļîḋè">
              <a:extLst>
                <a:ext uri="{FF2B5EF4-FFF2-40B4-BE49-F238E27FC236}">
                  <a16:creationId xmlns:a16="http://schemas.microsoft.com/office/drawing/2014/main" id="{227A5F2C-3DFA-4145-AD3E-AD16DC395EC1}"/>
                </a:ext>
              </a:extLst>
            </p:cNvPr>
            <p:cNvGrpSpPr/>
            <p:nvPr/>
          </p:nvGrpSpPr>
          <p:grpSpPr>
            <a:xfrm>
              <a:off x="1654192" y="1238803"/>
              <a:ext cx="2232008" cy="854787"/>
              <a:chOff x="587388" y="173914"/>
              <a:chExt cx="2232008" cy="854787"/>
            </a:xfrm>
          </p:grpSpPr>
          <p:sp>
            <p:nvSpPr>
              <p:cNvPr id="68" name="îṩľiḓê">
                <a:extLst>
                  <a:ext uri="{FF2B5EF4-FFF2-40B4-BE49-F238E27FC236}">
                    <a16:creationId xmlns:a16="http://schemas.microsoft.com/office/drawing/2014/main" id="{0DFBA131-9008-49D0-B2C0-B090BF7F2FD7}"/>
                  </a:ext>
                </a:extLst>
              </p:cNvPr>
              <p:cNvSpPr txBox="1"/>
              <p:nvPr/>
            </p:nvSpPr>
            <p:spPr>
              <a:xfrm>
                <a:off x="731144" y="173915"/>
                <a:ext cx="2088252" cy="85478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ctr" anchorCtr="0">
                <a:normAutofit/>
              </a:bodyPr>
              <a:lstStyle/>
              <a:p>
                <a:r>
                  <a:rPr lang="zh-CN" altLang="en-US" dirty="0">
                    <a:solidFill>
                      <a:schemeClr val="tx2"/>
                    </a:solidFill>
                  </a:rPr>
                  <a:t>全篇内容</a:t>
                </a:r>
                <a:endParaRPr lang="en-US" altLang="zh-CN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69" name="íṡḻidè">
                <a:extLst>
                  <a:ext uri="{FF2B5EF4-FFF2-40B4-BE49-F238E27FC236}">
                    <a16:creationId xmlns:a16="http://schemas.microsoft.com/office/drawing/2014/main" id="{73AAF767-08F9-40D6-B6B2-66FED166AC4F}"/>
                  </a:ext>
                </a:extLst>
              </p:cNvPr>
              <p:cNvSpPr/>
              <p:nvPr/>
            </p:nvSpPr>
            <p:spPr bwMode="auto">
              <a:xfrm>
                <a:off x="587388" y="173914"/>
                <a:ext cx="72008" cy="854786"/>
              </a:xfrm>
              <a:prstGeom prst="rect">
                <a:avLst/>
              </a:prstGeom>
              <a:solidFill>
                <a:schemeClr val="tx2"/>
              </a:solidFill>
              <a:ln w="19050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</p:grpSp>
        <p:grpSp>
          <p:nvGrpSpPr>
            <p:cNvPr id="38" name="ïsḷîḓé">
              <a:extLst>
                <a:ext uri="{FF2B5EF4-FFF2-40B4-BE49-F238E27FC236}">
                  <a16:creationId xmlns:a16="http://schemas.microsoft.com/office/drawing/2014/main" id="{6C4D410D-D8FC-455E-B3AD-9B28837D4C6A}"/>
                </a:ext>
              </a:extLst>
            </p:cNvPr>
            <p:cNvGrpSpPr/>
            <p:nvPr/>
          </p:nvGrpSpPr>
          <p:grpSpPr>
            <a:xfrm>
              <a:off x="1132025" y="3064861"/>
              <a:ext cx="9013838" cy="1859812"/>
              <a:chOff x="1381584" y="3352893"/>
              <a:chExt cx="9013838" cy="1859812"/>
            </a:xfrm>
          </p:grpSpPr>
          <p:grpSp>
            <p:nvGrpSpPr>
              <p:cNvPr id="63" name="îṥļidè">
                <a:extLst>
                  <a:ext uri="{FF2B5EF4-FFF2-40B4-BE49-F238E27FC236}">
                    <a16:creationId xmlns:a16="http://schemas.microsoft.com/office/drawing/2014/main" id="{9EE8001C-38E5-4633-B52D-266D052612ED}"/>
                  </a:ext>
                </a:extLst>
              </p:cNvPr>
              <p:cNvGrpSpPr/>
              <p:nvPr/>
            </p:nvGrpSpPr>
            <p:grpSpPr>
              <a:xfrm>
                <a:off x="1381584" y="4206621"/>
                <a:ext cx="2253556" cy="1006084"/>
                <a:chOff x="1723877" y="4842767"/>
                <a:chExt cx="2253556" cy="1006084"/>
              </a:xfrm>
            </p:grpSpPr>
            <p:sp>
              <p:nvSpPr>
                <p:cNvPr id="64" name="íśḷîďè">
                  <a:extLst>
                    <a:ext uri="{FF2B5EF4-FFF2-40B4-BE49-F238E27FC236}">
                      <a16:creationId xmlns:a16="http://schemas.microsoft.com/office/drawing/2014/main" id="{7FC57A65-3B9F-448B-B4D6-9C297FF5450C}"/>
                    </a:ext>
                  </a:extLst>
                </p:cNvPr>
                <p:cNvSpPr txBox="1"/>
                <p:nvPr/>
              </p:nvSpPr>
              <p:spPr bwMode="auto">
                <a:xfrm>
                  <a:off x="1723877" y="4842767"/>
                  <a:ext cx="2213143" cy="2830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91440" tIns="45720" rIns="91440" bIns="45720" anchor="ctr" anchorCtr="1">
                  <a:normAutofit/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a:bodyPr>
                <a:lstStyle/>
                <a:p>
                  <a:pPr marL="0" lvl="1" algn="ctr"/>
                  <a:r>
                    <a:rPr lang="en-US" altLang="zh-CN" sz="1400" b="1" dirty="0"/>
                    <a:t>Redis</a:t>
                  </a:r>
                  <a:endParaRPr lang="zh-CN" altLang="en-US" sz="1400" b="1" dirty="0"/>
                </a:p>
              </p:txBody>
            </p:sp>
            <p:sp>
              <p:nvSpPr>
                <p:cNvPr id="65" name="işḻiḑè">
                  <a:extLst>
                    <a:ext uri="{FF2B5EF4-FFF2-40B4-BE49-F238E27FC236}">
                      <a16:creationId xmlns:a16="http://schemas.microsoft.com/office/drawing/2014/main" id="{CDB046C8-5185-4616-B9C5-4F0B595D5A87}"/>
                    </a:ext>
                  </a:extLst>
                </p:cNvPr>
                <p:cNvSpPr txBox="1"/>
                <p:nvPr/>
              </p:nvSpPr>
              <p:spPr bwMode="auto">
                <a:xfrm>
                  <a:off x="1764290" y="5274621"/>
                  <a:ext cx="2213143" cy="574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91440" tIns="45720" rIns="91440" bIns="45720" anchor="ctr" anchorCtr="1">
                  <a:normAutofit fontScale="62500" lnSpcReduction="20000"/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a:bodyPr>
                <a:lstStyle/>
                <a:p>
                  <a:pPr lvl="0" algn="ctr">
                    <a:lnSpc>
                      <a:spcPct val="150000"/>
                    </a:lnSpc>
                    <a:buSzPct val="25000"/>
                    <a:defRPr/>
                  </a:pPr>
                  <a:r>
                    <a:rPr lang="en-US" altLang="zh-CN" dirty="0"/>
                    <a:t>Redis</a:t>
                  </a:r>
                  <a:r>
                    <a:rPr lang="zh-CN" altLang="en-US" dirty="0"/>
                    <a:t>是一个常被使用的键值型数据库，由于内容存储在内存中，访问速度较快。</a:t>
                  </a:r>
                  <a:endParaRPr lang="en-US" altLang="zh-CN" sz="400" dirty="0"/>
                </a:p>
              </p:txBody>
            </p:sp>
          </p:grpSp>
          <p:grpSp>
            <p:nvGrpSpPr>
              <p:cNvPr id="57" name="íṥḷiḋê">
                <a:extLst>
                  <a:ext uri="{FF2B5EF4-FFF2-40B4-BE49-F238E27FC236}">
                    <a16:creationId xmlns:a16="http://schemas.microsoft.com/office/drawing/2014/main" id="{6549521B-F014-46B6-87D3-457846D023BC}"/>
                  </a:ext>
                </a:extLst>
              </p:cNvPr>
              <p:cNvGrpSpPr/>
              <p:nvPr/>
            </p:nvGrpSpPr>
            <p:grpSpPr>
              <a:xfrm>
                <a:off x="3947199" y="4206621"/>
                <a:ext cx="2253557" cy="995691"/>
                <a:chOff x="1723877" y="4842767"/>
                <a:chExt cx="2253557" cy="995691"/>
              </a:xfrm>
            </p:grpSpPr>
            <p:sp>
              <p:nvSpPr>
                <p:cNvPr id="58" name="î$ľiḍè">
                  <a:extLst>
                    <a:ext uri="{FF2B5EF4-FFF2-40B4-BE49-F238E27FC236}">
                      <a16:creationId xmlns:a16="http://schemas.microsoft.com/office/drawing/2014/main" id="{558D623D-8DA9-46DE-845C-0C3130D92200}"/>
                    </a:ext>
                  </a:extLst>
                </p:cNvPr>
                <p:cNvSpPr txBox="1"/>
                <p:nvPr/>
              </p:nvSpPr>
              <p:spPr bwMode="auto">
                <a:xfrm>
                  <a:off x="1723877" y="4842767"/>
                  <a:ext cx="2213143" cy="2830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91440" tIns="45720" rIns="91440" bIns="45720" anchor="ctr" anchorCtr="1">
                  <a:normAutofit/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a:bodyPr>
                <a:lstStyle/>
                <a:p>
                  <a:pPr marL="0" lvl="1" algn="ctr"/>
                  <a:r>
                    <a:rPr lang="en-US" altLang="zh-CN" sz="1400" b="1" dirty="0"/>
                    <a:t>Docker</a:t>
                  </a:r>
                  <a:endParaRPr lang="zh-CN" altLang="en-US" sz="1400" b="1" dirty="0"/>
                </a:p>
              </p:txBody>
            </p:sp>
            <p:sp>
              <p:nvSpPr>
                <p:cNvPr id="59" name="ïSlîďè">
                  <a:extLst>
                    <a:ext uri="{FF2B5EF4-FFF2-40B4-BE49-F238E27FC236}">
                      <a16:creationId xmlns:a16="http://schemas.microsoft.com/office/drawing/2014/main" id="{2ED14E74-6265-44E3-A002-EFC78B87FD4F}"/>
                    </a:ext>
                  </a:extLst>
                </p:cNvPr>
                <p:cNvSpPr txBox="1"/>
                <p:nvPr/>
              </p:nvSpPr>
              <p:spPr bwMode="auto">
                <a:xfrm>
                  <a:off x="1764291" y="5264228"/>
                  <a:ext cx="2213143" cy="574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91440" tIns="45720" rIns="91440" bIns="45720" anchor="ctr" anchorCtr="1">
                  <a:normAutofit fontScale="70000" lnSpcReduction="20000"/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a:bodyPr>
                <a:lstStyle/>
                <a:p>
                  <a:pPr lvl="0" algn="ctr">
                    <a:lnSpc>
                      <a:spcPct val="150000"/>
                    </a:lnSpc>
                    <a:buSzPct val="25000"/>
                    <a:defRPr/>
                  </a:pPr>
                  <a:r>
                    <a:rPr lang="en-US" altLang="zh-CN" dirty="0"/>
                    <a:t>Docker</a:t>
                  </a:r>
                  <a:r>
                    <a:rPr lang="zh-CN" altLang="en-US" dirty="0"/>
                    <a:t>虚拟化容器类似于虚拟机性质，但是比虚拟机更加轻量化。</a:t>
                  </a:r>
                  <a:endParaRPr lang="en-US" altLang="zh-CN" sz="1100" dirty="0"/>
                </a:p>
              </p:txBody>
            </p:sp>
          </p:grpSp>
          <p:sp>
            <p:nvSpPr>
              <p:cNvPr id="55" name="îṩḻïḋê">
                <a:extLst>
                  <a:ext uri="{FF2B5EF4-FFF2-40B4-BE49-F238E27FC236}">
                    <a16:creationId xmlns:a16="http://schemas.microsoft.com/office/drawing/2014/main" id="{D0C385B7-34D3-405B-9DC6-43FF78F34F74}"/>
                  </a:ext>
                </a:extLst>
              </p:cNvPr>
              <p:cNvSpPr/>
              <p:nvPr/>
            </p:nvSpPr>
            <p:spPr bwMode="auto">
              <a:xfrm>
                <a:off x="7426926" y="3352893"/>
                <a:ext cx="402880" cy="402880"/>
              </a:xfrm>
              <a:custGeom>
                <a:avLst/>
                <a:gdLst>
                  <a:gd name="connsiteX0" fmla="*/ 69646 w 508000"/>
                  <a:gd name="connsiteY0" fmla="*/ 394096 h 478080"/>
                  <a:gd name="connsiteX1" fmla="*/ 438355 w 508000"/>
                  <a:gd name="connsiteY1" fmla="*/ 394096 h 478080"/>
                  <a:gd name="connsiteX2" fmla="*/ 438355 w 508000"/>
                  <a:gd name="connsiteY2" fmla="*/ 422773 h 478080"/>
                  <a:gd name="connsiteX3" fmla="*/ 473178 w 508000"/>
                  <a:gd name="connsiteY3" fmla="*/ 422773 h 478080"/>
                  <a:gd name="connsiteX4" fmla="*/ 473178 w 508000"/>
                  <a:gd name="connsiteY4" fmla="*/ 447354 h 478080"/>
                  <a:gd name="connsiteX5" fmla="*/ 497758 w 508000"/>
                  <a:gd name="connsiteY5" fmla="*/ 447354 h 478080"/>
                  <a:gd name="connsiteX6" fmla="*/ 497758 w 508000"/>
                  <a:gd name="connsiteY6" fmla="*/ 478080 h 478080"/>
                  <a:gd name="connsiteX7" fmla="*/ 14339 w 508000"/>
                  <a:gd name="connsiteY7" fmla="*/ 478080 h 478080"/>
                  <a:gd name="connsiteX8" fmla="*/ 14339 w 508000"/>
                  <a:gd name="connsiteY8" fmla="*/ 447354 h 478080"/>
                  <a:gd name="connsiteX9" fmla="*/ 38920 w 508000"/>
                  <a:gd name="connsiteY9" fmla="*/ 447354 h 478080"/>
                  <a:gd name="connsiteX10" fmla="*/ 38920 w 508000"/>
                  <a:gd name="connsiteY10" fmla="*/ 422773 h 478080"/>
                  <a:gd name="connsiteX11" fmla="*/ 69646 w 508000"/>
                  <a:gd name="connsiteY11" fmla="*/ 422773 h 478080"/>
                  <a:gd name="connsiteX12" fmla="*/ 362031 w 508000"/>
                  <a:gd name="connsiteY12" fmla="*/ 193354 h 478080"/>
                  <a:gd name="connsiteX13" fmla="*/ 436842 w 508000"/>
                  <a:gd name="connsiteY13" fmla="*/ 193354 h 478080"/>
                  <a:gd name="connsiteX14" fmla="*/ 456791 w 508000"/>
                  <a:gd name="connsiteY14" fmla="*/ 213383 h 478080"/>
                  <a:gd name="connsiteX15" fmla="*/ 456791 w 508000"/>
                  <a:gd name="connsiteY15" fmla="*/ 233411 h 478080"/>
                  <a:gd name="connsiteX16" fmla="*/ 436842 w 508000"/>
                  <a:gd name="connsiteY16" fmla="*/ 233411 h 478080"/>
                  <a:gd name="connsiteX17" fmla="*/ 436842 w 508000"/>
                  <a:gd name="connsiteY17" fmla="*/ 373612 h 478080"/>
                  <a:gd name="connsiteX18" fmla="*/ 362031 w 508000"/>
                  <a:gd name="connsiteY18" fmla="*/ 373612 h 478080"/>
                  <a:gd name="connsiteX19" fmla="*/ 362031 w 508000"/>
                  <a:gd name="connsiteY19" fmla="*/ 233411 h 478080"/>
                  <a:gd name="connsiteX20" fmla="*/ 342081 w 508000"/>
                  <a:gd name="connsiteY20" fmla="*/ 233411 h 478080"/>
                  <a:gd name="connsiteX21" fmla="*/ 342081 w 508000"/>
                  <a:gd name="connsiteY21" fmla="*/ 213383 h 478080"/>
                  <a:gd name="connsiteX22" fmla="*/ 362031 w 508000"/>
                  <a:gd name="connsiteY22" fmla="*/ 193354 h 478080"/>
                  <a:gd name="connsiteX23" fmla="*/ 218644 w 508000"/>
                  <a:gd name="connsiteY23" fmla="*/ 193354 h 478080"/>
                  <a:gd name="connsiteX24" fmla="*/ 293455 w 508000"/>
                  <a:gd name="connsiteY24" fmla="*/ 193354 h 478080"/>
                  <a:gd name="connsiteX25" fmla="*/ 313404 w 508000"/>
                  <a:gd name="connsiteY25" fmla="*/ 213383 h 478080"/>
                  <a:gd name="connsiteX26" fmla="*/ 313404 w 508000"/>
                  <a:gd name="connsiteY26" fmla="*/ 233411 h 478080"/>
                  <a:gd name="connsiteX27" fmla="*/ 293455 w 508000"/>
                  <a:gd name="connsiteY27" fmla="*/ 233411 h 478080"/>
                  <a:gd name="connsiteX28" fmla="*/ 293455 w 508000"/>
                  <a:gd name="connsiteY28" fmla="*/ 373612 h 478080"/>
                  <a:gd name="connsiteX29" fmla="*/ 213656 w 508000"/>
                  <a:gd name="connsiteY29" fmla="*/ 373612 h 478080"/>
                  <a:gd name="connsiteX30" fmla="*/ 213656 w 508000"/>
                  <a:gd name="connsiteY30" fmla="*/ 233411 h 478080"/>
                  <a:gd name="connsiteX31" fmla="*/ 198694 w 508000"/>
                  <a:gd name="connsiteY31" fmla="*/ 233411 h 478080"/>
                  <a:gd name="connsiteX32" fmla="*/ 198694 w 508000"/>
                  <a:gd name="connsiteY32" fmla="*/ 213383 h 478080"/>
                  <a:gd name="connsiteX33" fmla="*/ 218644 w 508000"/>
                  <a:gd name="connsiteY33" fmla="*/ 193354 h 478080"/>
                  <a:gd name="connsiteX34" fmla="*/ 73208 w 508000"/>
                  <a:gd name="connsiteY34" fmla="*/ 193354 h 478080"/>
                  <a:gd name="connsiteX35" fmla="*/ 148019 w 508000"/>
                  <a:gd name="connsiteY35" fmla="*/ 193354 h 478080"/>
                  <a:gd name="connsiteX36" fmla="*/ 167968 w 508000"/>
                  <a:gd name="connsiteY36" fmla="*/ 213383 h 478080"/>
                  <a:gd name="connsiteX37" fmla="*/ 167968 w 508000"/>
                  <a:gd name="connsiteY37" fmla="*/ 233411 h 478080"/>
                  <a:gd name="connsiteX38" fmla="*/ 148019 w 508000"/>
                  <a:gd name="connsiteY38" fmla="*/ 233411 h 478080"/>
                  <a:gd name="connsiteX39" fmla="*/ 148019 w 508000"/>
                  <a:gd name="connsiteY39" fmla="*/ 373612 h 478080"/>
                  <a:gd name="connsiteX40" fmla="*/ 73208 w 508000"/>
                  <a:gd name="connsiteY40" fmla="*/ 373612 h 478080"/>
                  <a:gd name="connsiteX41" fmla="*/ 73208 w 508000"/>
                  <a:gd name="connsiteY41" fmla="*/ 233411 h 478080"/>
                  <a:gd name="connsiteX42" fmla="*/ 53258 w 508000"/>
                  <a:gd name="connsiteY42" fmla="*/ 233411 h 478080"/>
                  <a:gd name="connsiteX43" fmla="*/ 53258 w 508000"/>
                  <a:gd name="connsiteY43" fmla="*/ 213383 h 478080"/>
                  <a:gd name="connsiteX44" fmla="*/ 73208 w 508000"/>
                  <a:gd name="connsiteY44" fmla="*/ 193354 h 478080"/>
                  <a:gd name="connsiteX45" fmla="*/ 234079 w 508000"/>
                  <a:gd name="connsiteY45" fmla="*/ 68402 h 478080"/>
                  <a:gd name="connsiteX46" fmla="*/ 169334 w 508000"/>
                  <a:gd name="connsiteY46" fmla="*/ 108199 h 478080"/>
                  <a:gd name="connsiteX47" fmla="*/ 169334 w 508000"/>
                  <a:gd name="connsiteY47" fmla="*/ 113174 h 478080"/>
                  <a:gd name="connsiteX48" fmla="*/ 174314 w 508000"/>
                  <a:gd name="connsiteY48" fmla="*/ 113174 h 478080"/>
                  <a:gd name="connsiteX49" fmla="*/ 333687 w 508000"/>
                  <a:gd name="connsiteY49" fmla="*/ 113174 h 478080"/>
                  <a:gd name="connsiteX50" fmla="*/ 338667 w 508000"/>
                  <a:gd name="connsiteY50" fmla="*/ 113174 h 478080"/>
                  <a:gd name="connsiteX51" fmla="*/ 338667 w 508000"/>
                  <a:gd name="connsiteY51" fmla="*/ 108199 h 478080"/>
                  <a:gd name="connsiteX52" fmla="*/ 273922 w 508000"/>
                  <a:gd name="connsiteY52" fmla="*/ 68402 h 478080"/>
                  <a:gd name="connsiteX53" fmla="*/ 234079 w 508000"/>
                  <a:gd name="connsiteY53" fmla="*/ 68402 h 478080"/>
                  <a:gd name="connsiteX54" fmla="*/ 234079 w 508000"/>
                  <a:gd name="connsiteY54" fmla="*/ 3732 h 478080"/>
                  <a:gd name="connsiteX55" fmla="*/ 273922 w 508000"/>
                  <a:gd name="connsiteY55" fmla="*/ 3732 h 478080"/>
                  <a:gd name="connsiteX56" fmla="*/ 488079 w 508000"/>
                  <a:gd name="connsiteY56" fmla="*/ 123123 h 478080"/>
                  <a:gd name="connsiteX57" fmla="*/ 508000 w 508000"/>
                  <a:gd name="connsiteY57" fmla="*/ 157946 h 478080"/>
                  <a:gd name="connsiteX58" fmla="*/ 508000 w 508000"/>
                  <a:gd name="connsiteY58" fmla="*/ 172870 h 478080"/>
                  <a:gd name="connsiteX59" fmla="*/ 0 w 508000"/>
                  <a:gd name="connsiteY59" fmla="*/ 172870 h 478080"/>
                  <a:gd name="connsiteX60" fmla="*/ 0 w 508000"/>
                  <a:gd name="connsiteY60" fmla="*/ 157946 h 478080"/>
                  <a:gd name="connsiteX61" fmla="*/ 19922 w 508000"/>
                  <a:gd name="connsiteY61" fmla="*/ 123123 h 478080"/>
                  <a:gd name="connsiteX62" fmla="*/ 234079 w 508000"/>
                  <a:gd name="connsiteY62" fmla="*/ 3732 h 478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508000" h="478080">
                    <a:moveTo>
                      <a:pt x="69646" y="394096"/>
                    </a:moveTo>
                    <a:lnTo>
                      <a:pt x="438355" y="394096"/>
                    </a:lnTo>
                    <a:lnTo>
                      <a:pt x="438355" y="422773"/>
                    </a:lnTo>
                    <a:lnTo>
                      <a:pt x="473178" y="422773"/>
                    </a:lnTo>
                    <a:lnTo>
                      <a:pt x="473178" y="447354"/>
                    </a:lnTo>
                    <a:lnTo>
                      <a:pt x="497758" y="447354"/>
                    </a:lnTo>
                    <a:lnTo>
                      <a:pt x="497758" y="478080"/>
                    </a:lnTo>
                    <a:lnTo>
                      <a:pt x="14339" y="478080"/>
                    </a:lnTo>
                    <a:lnTo>
                      <a:pt x="14339" y="447354"/>
                    </a:lnTo>
                    <a:lnTo>
                      <a:pt x="38920" y="447354"/>
                    </a:lnTo>
                    <a:lnTo>
                      <a:pt x="38920" y="422773"/>
                    </a:lnTo>
                    <a:lnTo>
                      <a:pt x="69646" y="422773"/>
                    </a:lnTo>
                    <a:close/>
                    <a:moveTo>
                      <a:pt x="362031" y="193354"/>
                    </a:moveTo>
                    <a:cubicBezTo>
                      <a:pt x="362031" y="193354"/>
                      <a:pt x="362031" y="193354"/>
                      <a:pt x="436842" y="193354"/>
                    </a:cubicBezTo>
                    <a:cubicBezTo>
                      <a:pt x="446816" y="193354"/>
                      <a:pt x="456791" y="203368"/>
                      <a:pt x="456791" y="213383"/>
                    </a:cubicBezTo>
                    <a:cubicBezTo>
                      <a:pt x="456791" y="213383"/>
                      <a:pt x="456791" y="213383"/>
                      <a:pt x="456791" y="233411"/>
                    </a:cubicBezTo>
                    <a:cubicBezTo>
                      <a:pt x="456791" y="233411"/>
                      <a:pt x="456791" y="233411"/>
                      <a:pt x="436842" y="233411"/>
                    </a:cubicBezTo>
                    <a:cubicBezTo>
                      <a:pt x="436842" y="233411"/>
                      <a:pt x="436842" y="233411"/>
                      <a:pt x="436842" y="373612"/>
                    </a:cubicBezTo>
                    <a:lnTo>
                      <a:pt x="362031" y="373612"/>
                    </a:lnTo>
                    <a:cubicBezTo>
                      <a:pt x="362031" y="373612"/>
                      <a:pt x="362031" y="373612"/>
                      <a:pt x="362031" y="233411"/>
                    </a:cubicBezTo>
                    <a:cubicBezTo>
                      <a:pt x="362031" y="233411"/>
                      <a:pt x="362031" y="233411"/>
                      <a:pt x="342081" y="233411"/>
                    </a:cubicBezTo>
                    <a:cubicBezTo>
                      <a:pt x="342081" y="233411"/>
                      <a:pt x="342081" y="233411"/>
                      <a:pt x="342081" y="213383"/>
                    </a:cubicBezTo>
                    <a:cubicBezTo>
                      <a:pt x="342081" y="203368"/>
                      <a:pt x="352056" y="193354"/>
                      <a:pt x="362031" y="193354"/>
                    </a:cubicBezTo>
                    <a:close/>
                    <a:moveTo>
                      <a:pt x="218644" y="193354"/>
                    </a:moveTo>
                    <a:cubicBezTo>
                      <a:pt x="218644" y="193354"/>
                      <a:pt x="218644" y="193354"/>
                      <a:pt x="293455" y="193354"/>
                    </a:cubicBezTo>
                    <a:cubicBezTo>
                      <a:pt x="303429" y="193354"/>
                      <a:pt x="313404" y="203368"/>
                      <a:pt x="313404" y="213383"/>
                    </a:cubicBezTo>
                    <a:cubicBezTo>
                      <a:pt x="313404" y="213383"/>
                      <a:pt x="313404" y="213383"/>
                      <a:pt x="313404" y="233411"/>
                    </a:cubicBezTo>
                    <a:cubicBezTo>
                      <a:pt x="313404" y="233411"/>
                      <a:pt x="313404" y="233411"/>
                      <a:pt x="293455" y="233411"/>
                    </a:cubicBezTo>
                    <a:cubicBezTo>
                      <a:pt x="293455" y="233411"/>
                      <a:pt x="293455" y="233411"/>
                      <a:pt x="293455" y="373612"/>
                    </a:cubicBezTo>
                    <a:lnTo>
                      <a:pt x="213656" y="373612"/>
                    </a:lnTo>
                    <a:cubicBezTo>
                      <a:pt x="213656" y="373612"/>
                      <a:pt x="213656" y="373612"/>
                      <a:pt x="213656" y="233411"/>
                    </a:cubicBezTo>
                    <a:cubicBezTo>
                      <a:pt x="213656" y="233411"/>
                      <a:pt x="213656" y="233411"/>
                      <a:pt x="198694" y="233411"/>
                    </a:cubicBezTo>
                    <a:cubicBezTo>
                      <a:pt x="198694" y="233411"/>
                      <a:pt x="198694" y="233411"/>
                      <a:pt x="198694" y="213383"/>
                    </a:cubicBezTo>
                    <a:cubicBezTo>
                      <a:pt x="198694" y="203368"/>
                      <a:pt x="208669" y="193354"/>
                      <a:pt x="218644" y="193354"/>
                    </a:cubicBezTo>
                    <a:close/>
                    <a:moveTo>
                      <a:pt x="73208" y="193354"/>
                    </a:moveTo>
                    <a:cubicBezTo>
                      <a:pt x="73208" y="193354"/>
                      <a:pt x="73208" y="193354"/>
                      <a:pt x="148019" y="193354"/>
                    </a:cubicBezTo>
                    <a:cubicBezTo>
                      <a:pt x="157993" y="193354"/>
                      <a:pt x="167968" y="203368"/>
                      <a:pt x="167968" y="213383"/>
                    </a:cubicBezTo>
                    <a:cubicBezTo>
                      <a:pt x="167968" y="213383"/>
                      <a:pt x="167968" y="213383"/>
                      <a:pt x="167968" y="233411"/>
                    </a:cubicBezTo>
                    <a:cubicBezTo>
                      <a:pt x="167968" y="233411"/>
                      <a:pt x="167968" y="233411"/>
                      <a:pt x="148019" y="233411"/>
                    </a:cubicBezTo>
                    <a:cubicBezTo>
                      <a:pt x="148019" y="233411"/>
                      <a:pt x="148019" y="233411"/>
                      <a:pt x="148019" y="373612"/>
                    </a:cubicBezTo>
                    <a:lnTo>
                      <a:pt x="73208" y="373612"/>
                    </a:lnTo>
                    <a:cubicBezTo>
                      <a:pt x="73208" y="373612"/>
                      <a:pt x="73208" y="373612"/>
                      <a:pt x="73208" y="233411"/>
                    </a:cubicBezTo>
                    <a:cubicBezTo>
                      <a:pt x="73208" y="233411"/>
                      <a:pt x="73208" y="233411"/>
                      <a:pt x="53258" y="233411"/>
                    </a:cubicBezTo>
                    <a:cubicBezTo>
                      <a:pt x="53258" y="233411"/>
                      <a:pt x="53258" y="233411"/>
                      <a:pt x="53258" y="213383"/>
                    </a:cubicBezTo>
                    <a:cubicBezTo>
                      <a:pt x="53258" y="203368"/>
                      <a:pt x="63233" y="193354"/>
                      <a:pt x="73208" y="193354"/>
                    </a:cubicBezTo>
                    <a:close/>
                    <a:moveTo>
                      <a:pt x="234079" y="68402"/>
                    </a:moveTo>
                    <a:cubicBezTo>
                      <a:pt x="234079" y="68402"/>
                      <a:pt x="234079" y="68402"/>
                      <a:pt x="169334" y="108199"/>
                    </a:cubicBezTo>
                    <a:cubicBezTo>
                      <a:pt x="169334" y="108199"/>
                      <a:pt x="169334" y="108199"/>
                      <a:pt x="169334" y="113174"/>
                    </a:cubicBezTo>
                    <a:cubicBezTo>
                      <a:pt x="169334" y="113174"/>
                      <a:pt x="169334" y="113174"/>
                      <a:pt x="174314" y="113174"/>
                    </a:cubicBezTo>
                    <a:lnTo>
                      <a:pt x="333687" y="113174"/>
                    </a:lnTo>
                    <a:cubicBezTo>
                      <a:pt x="338667" y="113174"/>
                      <a:pt x="338667" y="113174"/>
                      <a:pt x="338667" y="113174"/>
                    </a:cubicBezTo>
                    <a:cubicBezTo>
                      <a:pt x="338667" y="108199"/>
                      <a:pt x="338667" y="108199"/>
                      <a:pt x="338667" y="108199"/>
                    </a:cubicBezTo>
                    <a:cubicBezTo>
                      <a:pt x="338667" y="108199"/>
                      <a:pt x="338667" y="108199"/>
                      <a:pt x="273922" y="68402"/>
                    </a:cubicBezTo>
                    <a:cubicBezTo>
                      <a:pt x="258981" y="63428"/>
                      <a:pt x="249020" y="63428"/>
                      <a:pt x="234079" y="68402"/>
                    </a:cubicBezTo>
                    <a:close/>
                    <a:moveTo>
                      <a:pt x="234079" y="3732"/>
                    </a:moveTo>
                    <a:cubicBezTo>
                      <a:pt x="249020" y="-1243"/>
                      <a:pt x="258981" y="-1243"/>
                      <a:pt x="273922" y="3732"/>
                    </a:cubicBezTo>
                    <a:lnTo>
                      <a:pt x="488079" y="123123"/>
                    </a:lnTo>
                    <a:cubicBezTo>
                      <a:pt x="498039" y="128098"/>
                      <a:pt x="508000" y="143022"/>
                      <a:pt x="508000" y="157946"/>
                    </a:cubicBezTo>
                    <a:cubicBezTo>
                      <a:pt x="508000" y="157946"/>
                      <a:pt x="508000" y="157946"/>
                      <a:pt x="508000" y="172870"/>
                    </a:cubicBezTo>
                    <a:cubicBezTo>
                      <a:pt x="508000" y="172870"/>
                      <a:pt x="508000" y="172870"/>
                      <a:pt x="0" y="172870"/>
                    </a:cubicBezTo>
                    <a:cubicBezTo>
                      <a:pt x="0" y="172870"/>
                      <a:pt x="0" y="172870"/>
                      <a:pt x="0" y="157946"/>
                    </a:cubicBezTo>
                    <a:cubicBezTo>
                      <a:pt x="0" y="143022"/>
                      <a:pt x="9961" y="128098"/>
                      <a:pt x="19922" y="123123"/>
                    </a:cubicBezTo>
                    <a:cubicBezTo>
                      <a:pt x="19922" y="123123"/>
                      <a:pt x="19922" y="123123"/>
                      <a:pt x="234079" y="3732"/>
                    </a:cubicBezTo>
                    <a:close/>
                  </a:path>
                </a:pathLst>
              </a:custGeom>
              <a:noFill/>
              <a:ln w="3175">
                <a:solidFill>
                  <a:schemeClr val="bg1"/>
                </a:solidFill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49" name="işḻïde">
                <a:extLst>
                  <a:ext uri="{FF2B5EF4-FFF2-40B4-BE49-F238E27FC236}">
                    <a16:creationId xmlns:a16="http://schemas.microsoft.com/office/drawing/2014/main" id="{FE8CBADE-A0F4-4D4E-A19B-2CC92A38E34F}"/>
                  </a:ext>
                </a:extLst>
              </p:cNvPr>
              <p:cNvSpPr/>
              <p:nvPr/>
            </p:nvSpPr>
            <p:spPr>
              <a:xfrm>
                <a:off x="9992542" y="3352893"/>
                <a:ext cx="402880" cy="4028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4896" y="15577"/>
                    </a:moveTo>
                    <a:cubicBezTo>
                      <a:pt x="12144" y="16865"/>
                      <a:pt x="9844" y="18851"/>
                      <a:pt x="8177" y="21278"/>
                    </a:cubicBezTo>
                    <a:cubicBezTo>
                      <a:pt x="9017" y="21487"/>
                      <a:pt x="9895" y="21600"/>
                      <a:pt x="10801" y="21600"/>
                    </a:cubicBezTo>
                    <a:cubicBezTo>
                      <a:pt x="12429" y="21600"/>
                      <a:pt x="13973" y="21237"/>
                      <a:pt x="15358" y="20591"/>
                    </a:cubicBezTo>
                    <a:cubicBezTo>
                      <a:pt x="15580" y="19502"/>
                      <a:pt x="15699" y="18376"/>
                      <a:pt x="15699" y="17222"/>
                    </a:cubicBezTo>
                    <a:cubicBezTo>
                      <a:pt x="15699" y="16807"/>
                      <a:pt x="15679" y="16394"/>
                      <a:pt x="15648" y="15985"/>
                    </a:cubicBezTo>
                    <a:cubicBezTo>
                      <a:pt x="15371" y="15896"/>
                      <a:pt x="15116" y="15757"/>
                      <a:pt x="14896" y="15577"/>
                    </a:cubicBezTo>
                    <a:close/>
                    <a:moveTo>
                      <a:pt x="18049" y="2796"/>
                    </a:moveTo>
                    <a:cubicBezTo>
                      <a:pt x="16319" y="2963"/>
                      <a:pt x="14667" y="3397"/>
                      <a:pt x="13127" y="4050"/>
                    </a:cubicBezTo>
                    <a:cubicBezTo>
                      <a:pt x="13136" y="4125"/>
                      <a:pt x="13139" y="4202"/>
                      <a:pt x="13139" y="4280"/>
                    </a:cubicBezTo>
                    <a:cubicBezTo>
                      <a:pt x="13139" y="4642"/>
                      <a:pt x="13052" y="4984"/>
                      <a:pt x="12904" y="5289"/>
                    </a:cubicBezTo>
                    <a:cubicBezTo>
                      <a:pt x="14441" y="7094"/>
                      <a:pt x="15635" y="9198"/>
                      <a:pt x="16388" y="11500"/>
                    </a:cubicBezTo>
                    <a:cubicBezTo>
                      <a:pt x="17323" y="11517"/>
                      <a:pt x="18121" y="12090"/>
                      <a:pt x="18465" y="12903"/>
                    </a:cubicBezTo>
                    <a:cubicBezTo>
                      <a:pt x="19505" y="12797"/>
                      <a:pt x="20517" y="12599"/>
                      <a:pt x="21493" y="12312"/>
                    </a:cubicBezTo>
                    <a:cubicBezTo>
                      <a:pt x="21562" y="11817"/>
                      <a:pt x="21600" y="11314"/>
                      <a:pt x="21600" y="10799"/>
                    </a:cubicBezTo>
                    <a:cubicBezTo>
                      <a:pt x="21600" y="7626"/>
                      <a:pt x="20230" y="4772"/>
                      <a:pt x="18049" y="2796"/>
                    </a:cubicBezTo>
                    <a:close/>
                    <a:moveTo>
                      <a:pt x="13739" y="14349"/>
                    </a:moveTo>
                    <a:cubicBezTo>
                      <a:pt x="11074" y="13908"/>
                      <a:pt x="8601" y="12890"/>
                      <a:pt x="6450" y="11433"/>
                    </a:cubicBezTo>
                    <a:cubicBezTo>
                      <a:pt x="6101" y="11646"/>
                      <a:pt x="5691" y="11773"/>
                      <a:pt x="5251" y="11773"/>
                    </a:cubicBezTo>
                    <a:cubicBezTo>
                      <a:pt x="5090" y="11773"/>
                      <a:pt x="4933" y="11755"/>
                      <a:pt x="4781" y="11724"/>
                    </a:cubicBezTo>
                    <a:cubicBezTo>
                      <a:pt x="3750" y="13677"/>
                      <a:pt x="3093" y="15854"/>
                      <a:pt x="2903" y="18164"/>
                    </a:cubicBezTo>
                    <a:cubicBezTo>
                      <a:pt x="3931" y="19266"/>
                      <a:pt x="5186" y="20154"/>
                      <a:pt x="6595" y="20750"/>
                    </a:cubicBezTo>
                    <a:cubicBezTo>
                      <a:pt x="8345" y="18059"/>
                      <a:pt x="10792" y="15833"/>
                      <a:pt x="13739" y="14349"/>
                    </a:cubicBezTo>
                    <a:close/>
                    <a:moveTo>
                      <a:pt x="17258" y="15906"/>
                    </a:moveTo>
                    <a:cubicBezTo>
                      <a:pt x="17290" y="16340"/>
                      <a:pt x="17306" y="16780"/>
                      <a:pt x="17306" y="17222"/>
                    </a:cubicBezTo>
                    <a:cubicBezTo>
                      <a:pt x="17306" y="18003"/>
                      <a:pt x="17256" y="18770"/>
                      <a:pt x="17163" y="19525"/>
                    </a:cubicBezTo>
                    <a:cubicBezTo>
                      <a:pt x="18993" y="18186"/>
                      <a:pt x="20389" y="16288"/>
                      <a:pt x="21091" y="14080"/>
                    </a:cubicBezTo>
                    <a:cubicBezTo>
                      <a:pt x="20259" y="14281"/>
                      <a:pt x="19403" y="14425"/>
                      <a:pt x="18531" y="14508"/>
                    </a:cubicBezTo>
                    <a:cubicBezTo>
                      <a:pt x="18326" y="15137"/>
                      <a:pt x="17860" y="15646"/>
                      <a:pt x="17258" y="15906"/>
                    </a:cubicBezTo>
                    <a:close/>
                    <a:moveTo>
                      <a:pt x="14278" y="12804"/>
                    </a:moveTo>
                    <a:cubicBezTo>
                      <a:pt x="14421" y="12507"/>
                      <a:pt x="14624" y="12244"/>
                      <a:pt x="14874" y="12035"/>
                    </a:cubicBezTo>
                    <a:cubicBezTo>
                      <a:pt x="14196" y="9947"/>
                      <a:pt x="13122" y="8037"/>
                      <a:pt x="11738" y="6396"/>
                    </a:cubicBezTo>
                    <a:cubicBezTo>
                      <a:pt x="11462" y="6512"/>
                      <a:pt x="11160" y="6577"/>
                      <a:pt x="10842" y="6577"/>
                    </a:cubicBezTo>
                    <a:cubicBezTo>
                      <a:pt x="10343" y="6577"/>
                      <a:pt x="9883" y="6417"/>
                      <a:pt x="9507" y="6147"/>
                    </a:cubicBezTo>
                    <a:cubicBezTo>
                      <a:pt x="8673" y="6781"/>
                      <a:pt x="7903" y="7490"/>
                      <a:pt x="7202" y="8265"/>
                    </a:cubicBezTo>
                    <a:cubicBezTo>
                      <a:pt x="7421" y="8615"/>
                      <a:pt x="7550" y="9030"/>
                      <a:pt x="7550" y="9475"/>
                    </a:cubicBezTo>
                    <a:cubicBezTo>
                      <a:pt x="7550" y="9715"/>
                      <a:pt x="7513" y="9946"/>
                      <a:pt x="7444" y="10163"/>
                    </a:cubicBezTo>
                    <a:cubicBezTo>
                      <a:pt x="9459" y="11510"/>
                      <a:pt x="11779" y="12433"/>
                      <a:pt x="14278" y="12804"/>
                    </a:cubicBezTo>
                    <a:close/>
                    <a:moveTo>
                      <a:pt x="10842" y="1982"/>
                    </a:moveTo>
                    <a:cubicBezTo>
                      <a:pt x="11448" y="1982"/>
                      <a:pt x="11999" y="2219"/>
                      <a:pt x="12409" y="2604"/>
                    </a:cubicBezTo>
                    <a:cubicBezTo>
                      <a:pt x="13608" y="2088"/>
                      <a:pt x="14870" y="1692"/>
                      <a:pt x="16183" y="1439"/>
                    </a:cubicBezTo>
                    <a:cubicBezTo>
                      <a:pt x="14599" y="526"/>
                      <a:pt x="12761" y="0"/>
                      <a:pt x="10801" y="0"/>
                    </a:cubicBezTo>
                    <a:cubicBezTo>
                      <a:pt x="9464" y="0"/>
                      <a:pt x="8183" y="245"/>
                      <a:pt x="7001" y="690"/>
                    </a:cubicBezTo>
                    <a:cubicBezTo>
                      <a:pt x="7940" y="1152"/>
                      <a:pt x="8833" y="1693"/>
                      <a:pt x="9674" y="2303"/>
                    </a:cubicBezTo>
                    <a:cubicBezTo>
                      <a:pt x="10018" y="2100"/>
                      <a:pt x="10415" y="1982"/>
                      <a:pt x="10842" y="1982"/>
                    </a:cubicBezTo>
                    <a:close/>
                    <a:moveTo>
                      <a:pt x="2954" y="9475"/>
                    </a:moveTo>
                    <a:cubicBezTo>
                      <a:pt x="2954" y="9153"/>
                      <a:pt x="3021" y="8844"/>
                      <a:pt x="3141" y="8566"/>
                    </a:cubicBezTo>
                    <a:cubicBezTo>
                      <a:pt x="2404" y="7757"/>
                      <a:pt x="1736" y="6884"/>
                      <a:pt x="1151" y="5952"/>
                    </a:cubicBezTo>
                    <a:cubicBezTo>
                      <a:pt x="417" y="7410"/>
                      <a:pt x="0" y="9056"/>
                      <a:pt x="0" y="10799"/>
                    </a:cubicBezTo>
                    <a:cubicBezTo>
                      <a:pt x="0" y="12819"/>
                      <a:pt x="556" y="14708"/>
                      <a:pt x="1521" y="16325"/>
                    </a:cubicBezTo>
                    <a:cubicBezTo>
                      <a:pt x="1866" y="14381"/>
                      <a:pt x="2520" y="12545"/>
                      <a:pt x="3424" y="10861"/>
                    </a:cubicBezTo>
                    <a:cubicBezTo>
                      <a:pt x="3130" y="10477"/>
                      <a:pt x="2954" y="9996"/>
                      <a:pt x="2954" y="9475"/>
                    </a:cubicBezTo>
                    <a:close/>
                    <a:moveTo>
                      <a:pt x="5251" y="7176"/>
                    </a:moveTo>
                    <a:cubicBezTo>
                      <a:pt x="5487" y="7176"/>
                      <a:pt x="5715" y="7213"/>
                      <a:pt x="5930" y="7278"/>
                    </a:cubicBezTo>
                    <a:cubicBezTo>
                      <a:pt x="6738" y="6372"/>
                      <a:pt x="7636" y="5547"/>
                      <a:pt x="8608" y="4813"/>
                    </a:cubicBezTo>
                    <a:cubicBezTo>
                      <a:pt x="8567" y="4642"/>
                      <a:pt x="8543" y="4464"/>
                      <a:pt x="8543" y="4280"/>
                    </a:cubicBezTo>
                    <a:cubicBezTo>
                      <a:pt x="8543" y="4026"/>
                      <a:pt x="8587" y="3781"/>
                      <a:pt x="8663" y="3552"/>
                    </a:cubicBezTo>
                    <a:cubicBezTo>
                      <a:pt x="7575" y="2771"/>
                      <a:pt x="6391" y="2115"/>
                      <a:pt x="5131" y="1609"/>
                    </a:cubicBezTo>
                    <a:cubicBezTo>
                      <a:pt x="3949" y="2338"/>
                      <a:pt x="2920" y="3289"/>
                      <a:pt x="2099" y="4405"/>
                    </a:cubicBezTo>
                    <a:cubicBezTo>
                      <a:pt x="2708" y="5484"/>
                      <a:pt x="3433" y="6491"/>
                      <a:pt x="4256" y="7407"/>
                    </a:cubicBezTo>
                    <a:cubicBezTo>
                      <a:pt x="4557" y="7261"/>
                      <a:pt x="4895" y="7176"/>
                      <a:pt x="5251" y="7176"/>
                    </a:cubicBezTo>
                    <a:close/>
                  </a:path>
                </a:pathLst>
              </a:custGeom>
              <a:noFill/>
              <a:ln w="3175">
                <a:solidFill>
                  <a:schemeClr val="bg1"/>
                </a:solidFill>
                <a:miter lim="400000"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</p:grp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1A243A0C-D4A7-45CC-B88A-7E53CE68FD45}"/>
                </a:ext>
              </a:extLst>
            </p:cNvPr>
            <p:cNvCxnSpPr>
              <a:cxnSpLocks/>
            </p:cNvCxnSpPr>
            <p:nvPr/>
          </p:nvCxnSpPr>
          <p:spPr>
            <a:xfrm>
              <a:off x="1654192" y="2204864"/>
              <a:ext cx="8883616" cy="0"/>
            </a:xfrm>
            <a:prstGeom prst="line">
              <a:avLst/>
            </a:prstGeom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0" name="图片 69">
            <a:extLst>
              <a:ext uri="{FF2B5EF4-FFF2-40B4-BE49-F238E27FC236}">
                <a16:creationId xmlns:a16="http://schemas.microsoft.com/office/drawing/2014/main" id="{819F7241-7782-4318-8A54-3316617B99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152" y="78562"/>
            <a:ext cx="1620000" cy="3450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8A91D4C4-5769-4741-8F2E-4F37522B93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40" y="2896515"/>
            <a:ext cx="1662594" cy="140348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BFA0EF5-95F6-4AD3-89A2-E823A61DEC9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827" y="2813997"/>
            <a:ext cx="1662595" cy="1396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557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386407" y="65213"/>
            <a:ext cx="5419185" cy="895350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教程内容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3386406" y="960563"/>
            <a:ext cx="5419185" cy="5423459"/>
          </a:xfrm>
        </p:spPr>
        <p:txBody>
          <a:bodyPr>
            <a:normAutofit/>
          </a:bodyPr>
          <a:lstStyle/>
          <a:p>
            <a:pPr marL="228600" lvl="0" indent="-228600">
              <a:buFont typeface="+mj-lt"/>
              <a:buAutoNum type="arabicPeriod"/>
            </a:pPr>
            <a:r>
              <a:rPr lang="en-US" altLang="zh-CN" sz="1800" dirty="0"/>
              <a:t>C#</a:t>
            </a:r>
            <a:r>
              <a:rPr lang="zh-CN" altLang="en-US" sz="1800" dirty="0"/>
              <a:t>初级教程（大约一天）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en-US" altLang="zh-CN" sz="1800" dirty="0"/>
              <a:t>C#</a:t>
            </a:r>
            <a:r>
              <a:rPr lang="zh-CN" altLang="en-US" sz="1800" dirty="0"/>
              <a:t>中级教程（大约一天多一丢丢）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en-US" altLang="zh-CN" sz="1800" dirty="0"/>
              <a:t>C#</a:t>
            </a:r>
            <a:r>
              <a:rPr lang="zh-CN" altLang="en-US" sz="1800" dirty="0"/>
              <a:t>高级教程（大约两天）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en-US" altLang="zh-CN" sz="1800" dirty="0"/>
              <a:t>C#</a:t>
            </a:r>
            <a:r>
              <a:rPr lang="zh-CN" altLang="en-US" sz="1800" dirty="0"/>
              <a:t>异步教程（大约一天）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数据结构与算法（大约两天）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数据库基础教程（大约两天）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en-US" altLang="zh-CN" sz="1800" dirty="0" err="1"/>
              <a:t>EFCore</a:t>
            </a:r>
            <a:r>
              <a:rPr lang="en-US" altLang="zh-CN" sz="1800" dirty="0"/>
              <a:t> ORM</a:t>
            </a:r>
            <a:r>
              <a:rPr lang="zh-CN" altLang="en-US" sz="1800" dirty="0"/>
              <a:t>数据访问技术（一天）</a:t>
            </a:r>
            <a:endParaRPr lang="en-US" altLang="zh-CN" sz="1800" dirty="0"/>
          </a:p>
          <a:p>
            <a:pPr marL="228600" lvl="0" indent="-228600">
              <a:buFont typeface="+mj-lt"/>
              <a:buAutoNum type="arabicPeriod"/>
            </a:pPr>
            <a:r>
              <a:rPr lang="en-US" altLang="zh-CN" sz="1800" dirty="0"/>
              <a:t>Html/CSS(SCSS)/TypeScript</a:t>
            </a:r>
            <a:r>
              <a:rPr lang="zh-CN" altLang="en-US" sz="1800" dirty="0"/>
              <a:t>基础教程（大约一天）</a:t>
            </a:r>
            <a:endParaRPr lang="en-US" altLang="zh-CN" sz="1800" dirty="0"/>
          </a:p>
          <a:p>
            <a:pPr marL="228600" lvl="0" indent="-228600">
              <a:buFont typeface="+mj-lt"/>
              <a:buAutoNum type="arabicPeriod"/>
            </a:pPr>
            <a:r>
              <a:rPr lang="en-US" altLang="zh-CN" sz="1800" dirty="0" err="1"/>
              <a:t>Asp.Net</a:t>
            </a:r>
            <a:r>
              <a:rPr lang="en-US" altLang="zh-CN" sz="1800" dirty="0"/>
              <a:t> Core MVC</a:t>
            </a:r>
            <a:r>
              <a:rPr lang="zh-CN" altLang="en-US" sz="1800" dirty="0"/>
              <a:t>（大约三天）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en-US" altLang="zh-CN" sz="1800" dirty="0" err="1"/>
              <a:t>Asp.Net</a:t>
            </a:r>
            <a:r>
              <a:rPr lang="en-US" altLang="zh-CN" sz="1800" dirty="0"/>
              <a:t> Core </a:t>
            </a:r>
            <a:r>
              <a:rPr lang="en-US" altLang="zh-CN" sz="1800" dirty="0" err="1"/>
              <a:t>WebApi</a:t>
            </a:r>
            <a:r>
              <a:rPr lang="zh-CN" altLang="en-US" sz="1800" dirty="0"/>
              <a:t>（大约两天）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en-US" altLang="zh-CN" sz="1800" dirty="0"/>
              <a:t>Angular</a:t>
            </a:r>
            <a:r>
              <a:rPr lang="zh-CN" altLang="en-US" sz="1800" dirty="0"/>
              <a:t>（大约三天）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en-US" altLang="zh-CN" sz="1800" dirty="0" err="1"/>
              <a:t>IdentityServer</a:t>
            </a:r>
            <a:r>
              <a:rPr lang="zh-CN" altLang="en-US" sz="1800" dirty="0"/>
              <a:t>（大约两天）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en-US" altLang="zh-CN" sz="1800" dirty="0"/>
              <a:t>Redis</a:t>
            </a:r>
            <a:r>
              <a:rPr lang="zh-CN" altLang="en-US" sz="1800" dirty="0"/>
              <a:t>数据缓存技术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en-US" altLang="zh-CN" sz="1800" dirty="0"/>
              <a:t>Docker</a:t>
            </a:r>
            <a:r>
              <a:rPr lang="zh-CN" altLang="en-US" sz="1800" dirty="0"/>
              <a:t>开发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endParaRPr lang="en-US" altLang="zh-CN" sz="1800" dirty="0"/>
          </a:p>
          <a:p>
            <a:pPr marL="228600" lvl="0" indent="-228600">
              <a:buFont typeface="+mj-lt"/>
              <a:buAutoNum type="arabicPeriod"/>
            </a:pPr>
            <a:endParaRPr lang="en-US" altLang="zh-CN" sz="1800" dirty="0"/>
          </a:p>
          <a:p>
            <a:pPr marL="228600" lvl="0" indent="-228600">
              <a:buFont typeface="+mj-lt"/>
              <a:buAutoNum type="arabicPeriod"/>
            </a:pPr>
            <a:endParaRPr lang="en-US" altLang="zh-CN" sz="18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751874" y="1219201"/>
            <a:ext cx="1114146" cy="96870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/01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20D1479-359D-4844-B22D-0022FD7888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024" y="79194"/>
            <a:ext cx="1620000" cy="3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479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593398" y="1615954"/>
            <a:ext cx="5419185" cy="895350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C#</a:t>
            </a:r>
            <a:r>
              <a:rPr lang="zh-CN" altLang="en-US" sz="3200" dirty="0"/>
              <a:t>教程初级篇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2594514" y="2511304"/>
            <a:ext cx="5419185" cy="3911398"/>
          </a:xfrm>
        </p:spPr>
        <p:txBody>
          <a:bodyPr>
            <a:normAutofit/>
          </a:bodyPr>
          <a:lstStyle/>
          <a:p>
            <a:pPr marL="228600" lvl="0" indent="-228600">
              <a:buFont typeface="+mj-lt"/>
              <a:buAutoNum type="arabicPeriod"/>
            </a:pPr>
            <a:r>
              <a:rPr lang="zh-CN" altLang="en-US" sz="1800" dirty="0"/>
              <a:t>数据的基本类型</a:t>
            </a:r>
            <a:endParaRPr lang="en-US" altLang="zh-CN" sz="1800" dirty="0"/>
          </a:p>
          <a:p>
            <a:pPr marL="228600" lvl="0" indent="-228600">
              <a:buFont typeface="+mj-lt"/>
              <a:buAutoNum type="arabicPeriod"/>
            </a:pPr>
            <a:r>
              <a:rPr lang="zh-CN" altLang="en-US" sz="1800" dirty="0"/>
              <a:t>循环、判断</a:t>
            </a:r>
            <a:endParaRPr lang="en-US" altLang="zh-CN" sz="1800" dirty="0"/>
          </a:p>
          <a:p>
            <a:pPr marL="228600" lvl="0" indent="-228600">
              <a:buFont typeface="+mj-lt"/>
              <a:buAutoNum type="arabicPeriod"/>
            </a:pPr>
            <a:r>
              <a:rPr lang="zh-CN" altLang="en-US" sz="1800" dirty="0"/>
              <a:t>面向对象之类、字段</a:t>
            </a:r>
            <a:endParaRPr lang="en-US" altLang="zh-CN" sz="1800" dirty="0"/>
          </a:p>
          <a:p>
            <a:pPr marL="228600" lvl="0" indent="-228600">
              <a:buFont typeface="+mj-lt"/>
              <a:buAutoNum type="arabicPeriod"/>
            </a:pPr>
            <a:r>
              <a:rPr lang="zh-CN" altLang="en-US" sz="1800" dirty="0"/>
              <a:t>索引器、</a:t>
            </a:r>
            <a:r>
              <a:rPr lang="en-US" altLang="zh-CN" sz="1800" dirty="0"/>
              <a:t>this</a:t>
            </a:r>
            <a:r>
              <a:rPr lang="zh-CN" altLang="en-US" sz="1800" dirty="0"/>
              <a:t>、静态</a:t>
            </a:r>
            <a:r>
              <a:rPr lang="zh-CN" altLang="en-US" sz="1800"/>
              <a:t>、常量、只读</a:t>
            </a:r>
            <a:endParaRPr lang="en-US" altLang="zh-CN" sz="1800" dirty="0"/>
          </a:p>
          <a:p>
            <a:pPr marL="228600" lvl="0" indent="-228600">
              <a:buFont typeface="+mj-lt"/>
              <a:buAutoNum type="arabicPeriod"/>
            </a:pPr>
            <a:r>
              <a:rPr lang="zh-CN" altLang="en-US" sz="1800" dirty="0"/>
              <a:t>枚举</a:t>
            </a:r>
            <a:endParaRPr lang="en-US" altLang="zh-CN" sz="1800" dirty="0"/>
          </a:p>
          <a:p>
            <a:pPr marL="228600" lvl="0" indent="-228600">
              <a:buFont typeface="+mj-lt"/>
              <a:buAutoNum type="arabicPeriod"/>
            </a:pPr>
            <a:r>
              <a:rPr lang="zh-CN" altLang="en-US" sz="1800" dirty="0"/>
              <a:t>类的继承与抽象类</a:t>
            </a:r>
            <a:endParaRPr lang="en-US" altLang="zh-CN" sz="1800" dirty="0"/>
          </a:p>
          <a:p>
            <a:pPr marL="228600" lvl="0" indent="-228600">
              <a:buFont typeface="+mj-lt"/>
              <a:buAutoNum type="arabicPeriod"/>
            </a:pPr>
            <a:r>
              <a:rPr lang="zh-CN" altLang="en-US" sz="1800" dirty="0"/>
              <a:t>类的多态</a:t>
            </a:r>
            <a:endParaRPr lang="en-US" altLang="zh-CN" sz="1800" dirty="0"/>
          </a:p>
          <a:p>
            <a:pPr marL="228600" lvl="0" indent="-228600">
              <a:buFont typeface="+mj-lt"/>
              <a:buAutoNum type="arabicPeriod"/>
            </a:pPr>
            <a:r>
              <a:rPr lang="zh-CN" altLang="en-US" sz="1800" dirty="0"/>
              <a:t>类的生命周期</a:t>
            </a:r>
            <a:r>
              <a:rPr lang="en-US" altLang="zh-CN" sz="1800" dirty="0"/>
              <a:t>(</a:t>
            </a:r>
            <a:r>
              <a:rPr lang="zh-CN" altLang="en-US" sz="1800" dirty="0"/>
              <a:t>理论</a:t>
            </a:r>
            <a:r>
              <a:rPr lang="en-US" altLang="zh-CN" sz="1800" dirty="0"/>
              <a:t>)</a:t>
            </a:r>
          </a:p>
          <a:p>
            <a:pPr marL="228600" lvl="0" indent="-228600">
              <a:buFont typeface="+mj-lt"/>
              <a:buAutoNum type="arabicPeriod"/>
            </a:pPr>
            <a:r>
              <a:rPr lang="zh-CN" altLang="en-US" sz="1800" dirty="0"/>
              <a:t>泛型</a:t>
            </a:r>
            <a:endParaRPr lang="en-US" altLang="zh-CN" sz="1800" dirty="0"/>
          </a:p>
          <a:p>
            <a:pPr marL="228600" lvl="0" indent="-228600">
              <a:buFont typeface="+mj-lt"/>
              <a:buAutoNum type="arabicPeriod"/>
            </a:pPr>
            <a:r>
              <a:rPr lang="zh-CN" altLang="en-US" sz="1800" dirty="0"/>
              <a:t>总结本章内容</a:t>
            </a:r>
            <a:endParaRPr lang="en-US" altLang="zh-CN" sz="18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751874" y="1219201"/>
            <a:ext cx="1114146" cy="96870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/02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20D1479-359D-4844-B22D-0022FD7888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024" y="79194"/>
            <a:ext cx="1620000" cy="3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597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52384B6-95B6-4080-A5F3-746E8FD65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4D651DD8-B033-4AC6-AE03-F0FC2F92D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两种数据存储类型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F41A5CDC-7B2C-4A12-82BB-EBE5C442D1D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69925" y="1130299"/>
            <a:ext cx="10850563" cy="5110164"/>
          </a:xfrm>
        </p:spPr>
        <p:txBody>
          <a:bodyPr/>
          <a:lstStyle/>
          <a:p>
            <a:r>
              <a:rPr lang="zh-CN" altLang="en-US" dirty="0"/>
              <a:t>主要分为值类型与引用类型</a:t>
            </a:r>
            <a:endParaRPr lang="en-US" altLang="zh-CN" dirty="0"/>
          </a:p>
          <a:p>
            <a:pPr lvl="1"/>
            <a:r>
              <a:rPr lang="zh-CN" altLang="en-US" dirty="0"/>
              <a:t>值类型：存储在栈</a:t>
            </a:r>
            <a:r>
              <a:rPr lang="en-US" altLang="zh-CN" dirty="0"/>
              <a:t>(Stack</a:t>
            </a:r>
            <a:r>
              <a:rPr lang="zh-CN" altLang="en-US" dirty="0"/>
              <a:t>，一段连续的内存块</a:t>
            </a:r>
            <a:r>
              <a:rPr lang="en-US" altLang="zh-CN" dirty="0"/>
              <a:t>)</a:t>
            </a:r>
            <a:r>
              <a:rPr lang="zh-CN" altLang="en-US" dirty="0"/>
              <a:t>中，存储遵循先进后出，有严格的顺序读取访问速度快，可通过地址推算访问同一个栈的其余变量。</a:t>
            </a:r>
            <a:endParaRPr lang="en-US" altLang="zh-CN" dirty="0"/>
          </a:p>
          <a:p>
            <a:pPr lvl="1"/>
            <a:r>
              <a:rPr lang="zh-CN" altLang="en-US" dirty="0"/>
              <a:t>引用类型：引用</a:t>
            </a:r>
            <a:r>
              <a:rPr lang="en-US" altLang="zh-CN" dirty="0"/>
              <a:t>(</a:t>
            </a:r>
            <a:r>
              <a:rPr lang="zh-CN" altLang="en-US" dirty="0"/>
              <a:t>本质上和</a:t>
            </a:r>
            <a:r>
              <a:rPr lang="en-US" altLang="zh-CN" dirty="0"/>
              <a:t>C++</a:t>
            </a:r>
            <a:r>
              <a:rPr lang="zh-CN" altLang="en-US" dirty="0"/>
              <a:t>中的指针一致</a:t>
            </a:r>
            <a:r>
              <a:rPr lang="en-US" altLang="zh-CN" dirty="0"/>
              <a:t>)</a:t>
            </a:r>
            <a:r>
              <a:rPr lang="zh-CN" altLang="en-US" dirty="0"/>
              <a:t>存储在栈中，内含的数据存储在堆中</a:t>
            </a:r>
            <a:r>
              <a:rPr lang="en-US" altLang="zh-CN" dirty="0"/>
              <a:t>(</a:t>
            </a:r>
            <a:r>
              <a:rPr lang="zh-CN" altLang="en-US" dirty="0"/>
              <a:t>一大块内存地址，内部变量存储不一定连续存储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两种类型最大区别就是初始化时内存分配是否为常值。并且值类型不允许为</a:t>
            </a:r>
            <a:r>
              <a:rPr lang="en-US" altLang="zh-CN" dirty="0"/>
              <a:t>null</a:t>
            </a:r>
          </a:p>
          <a:p>
            <a:pPr marL="457177" lvl="1" indent="0">
              <a:buNone/>
            </a:pPr>
            <a:endParaRPr lang="en-US" altLang="zh-CN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048B1BA-1B81-45AF-8FE5-9EF5D7C06914}"/>
              </a:ext>
            </a:extLst>
          </p:cNvPr>
          <p:cNvSpPr/>
          <p:nvPr/>
        </p:nvSpPr>
        <p:spPr>
          <a:xfrm>
            <a:off x="1386656" y="3013834"/>
            <a:ext cx="1097280" cy="2377440"/>
          </a:xfrm>
          <a:prstGeom prst="rect">
            <a:avLst/>
          </a:prstGeom>
          <a:solidFill>
            <a:srgbClr val="000000">
              <a:alpha val="5000"/>
            </a:srgbClr>
          </a:solidFill>
          <a:ln w="18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23110FDB-FF85-45DA-8A18-96092C327CBB}"/>
              </a:ext>
            </a:extLst>
          </p:cNvPr>
          <p:cNvSpPr/>
          <p:nvPr/>
        </p:nvSpPr>
        <p:spPr>
          <a:xfrm>
            <a:off x="1395491" y="3018029"/>
            <a:ext cx="1097280" cy="326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A879BE8A-5B81-4F2B-B83A-8F23DF5F82C7}"/>
              </a:ext>
            </a:extLst>
          </p:cNvPr>
          <p:cNvSpPr/>
          <p:nvPr/>
        </p:nvSpPr>
        <p:spPr>
          <a:xfrm>
            <a:off x="1395491" y="4007886"/>
            <a:ext cx="1097280" cy="326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42F725F6-71E9-4CF8-9813-21AEE4236135}"/>
              </a:ext>
            </a:extLst>
          </p:cNvPr>
          <p:cNvSpPr/>
          <p:nvPr/>
        </p:nvSpPr>
        <p:spPr>
          <a:xfrm>
            <a:off x="1386656" y="4341172"/>
            <a:ext cx="1097280" cy="326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4EBE79A3-FFE7-4441-8614-35E26A301BE4}"/>
              </a:ext>
            </a:extLst>
          </p:cNvPr>
          <p:cNvSpPr/>
          <p:nvPr/>
        </p:nvSpPr>
        <p:spPr>
          <a:xfrm>
            <a:off x="1395491" y="4675720"/>
            <a:ext cx="1097280" cy="326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10908D21-F69D-4ACE-BB1D-EBF9E1FF5381}"/>
              </a:ext>
            </a:extLst>
          </p:cNvPr>
          <p:cNvSpPr/>
          <p:nvPr/>
        </p:nvSpPr>
        <p:spPr>
          <a:xfrm>
            <a:off x="1386656" y="3676876"/>
            <a:ext cx="1097280" cy="326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B2ACF4F2-833F-41F3-A261-7FC1A2E7F8D5}"/>
              </a:ext>
            </a:extLst>
          </p:cNvPr>
          <p:cNvSpPr/>
          <p:nvPr/>
        </p:nvSpPr>
        <p:spPr>
          <a:xfrm>
            <a:off x="1386656" y="3345355"/>
            <a:ext cx="1097280" cy="326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0615D210-2037-4748-9001-801D75AA265B}"/>
              </a:ext>
            </a:extLst>
          </p:cNvPr>
          <p:cNvSpPr/>
          <p:nvPr/>
        </p:nvSpPr>
        <p:spPr>
          <a:xfrm>
            <a:off x="1395491" y="5017364"/>
            <a:ext cx="1088445" cy="3739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08" name="işḻiḑè">
            <a:extLst>
              <a:ext uri="{FF2B5EF4-FFF2-40B4-BE49-F238E27FC236}">
                <a16:creationId xmlns:a16="http://schemas.microsoft.com/office/drawing/2014/main" id="{9FB5794D-1D3F-4226-A05E-DB40930907BF}"/>
              </a:ext>
            </a:extLst>
          </p:cNvPr>
          <p:cNvSpPr txBox="1"/>
          <p:nvPr/>
        </p:nvSpPr>
        <p:spPr bwMode="auto">
          <a:xfrm>
            <a:off x="594788" y="5492873"/>
            <a:ext cx="2698686" cy="74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ctr" anchorCtr="1">
            <a:normAutofit fontScale="92500" lnSpcReduction="20000"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lvl="0" algn="ctr">
              <a:lnSpc>
                <a:spcPct val="150000"/>
              </a:lnSpc>
              <a:buSzPct val="25000"/>
              <a:defRPr/>
            </a:pPr>
            <a:r>
              <a:rPr lang="zh-CN" altLang="en-US" dirty="0"/>
              <a:t>栈结构，数字代表进入顺序，并且顺序排列</a:t>
            </a:r>
            <a:endParaRPr lang="en-US" altLang="zh-CN" sz="400" dirty="0"/>
          </a:p>
        </p:txBody>
      </p:sp>
      <p:sp>
        <p:nvSpPr>
          <p:cNvPr id="109" name="椭圆 108">
            <a:extLst>
              <a:ext uri="{FF2B5EF4-FFF2-40B4-BE49-F238E27FC236}">
                <a16:creationId xmlns:a16="http://schemas.microsoft.com/office/drawing/2014/main" id="{A2FDF0BF-1277-4CF8-9A98-75BBCAAFA711}"/>
              </a:ext>
            </a:extLst>
          </p:cNvPr>
          <p:cNvSpPr/>
          <p:nvPr/>
        </p:nvSpPr>
        <p:spPr>
          <a:xfrm>
            <a:off x="7194463" y="3192074"/>
            <a:ext cx="3891801" cy="23774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C30C7241-3CB2-4C96-9E00-1E5554460D06}"/>
              </a:ext>
            </a:extLst>
          </p:cNvPr>
          <p:cNvSpPr/>
          <p:nvPr/>
        </p:nvSpPr>
        <p:spPr>
          <a:xfrm>
            <a:off x="5139781" y="3240085"/>
            <a:ext cx="1281255" cy="26237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1C1F5A30-E7B4-48BD-8091-2F84746CC24F}"/>
              </a:ext>
            </a:extLst>
          </p:cNvPr>
          <p:cNvSpPr/>
          <p:nvPr/>
        </p:nvSpPr>
        <p:spPr>
          <a:xfrm>
            <a:off x="5148615" y="5375917"/>
            <a:ext cx="1276249" cy="4909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1(T)</a:t>
            </a:r>
            <a:endParaRPr lang="zh-CN" altLang="en-US" dirty="0"/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3D39BE43-9432-4E14-8108-ED3D193C1867}"/>
              </a:ext>
            </a:extLst>
          </p:cNvPr>
          <p:cNvSpPr/>
          <p:nvPr/>
        </p:nvSpPr>
        <p:spPr>
          <a:xfrm>
            <a:off x="5148616" y="4884954"/>
            <a:ext cx="1272420" cy="4909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2(B)</a:t>
            </a:r>
            <a:endParaRPr lang="zh-CN" altLang="en-US" dirty="0"/>
          </a:p>
        </p:txBody>
      </p:sp>
      <p:sp>
        <p:nvSpPr>
          <p:cNvPr id="114" name="椭圆 113">
            <a:extLst>
              <a:ext uri="{FF2B5EF4-FFF2-40B4-BE49-F238E27FC236}">
                <a16:creationId xmlns:a16="http://schemas.microsoft.com/office/drawing/2014/main" id="{33E86F87-CBB0-4FBD-8543-3B236207CC20}"/>
              </a:ext>
            </a:extLst>
          </p:cNvPr>
          <p:cNvSpPr/>
          <p:nvPr/>
        </p:nvSpPr>
        <p:spPr>
          <a:xfrm>
            <a:off x="7859433" y="4038473"/>
            <a:ext cx="1190090" cy="513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data2</a:t>
            </a:r>
            <a:endParaRPr lang="zh-CN" altLang="en-US" dirty="0"/>
          </a:p>
        </p:txBody>
      </p:sp>
      <p:sp>
        <p:nvSpPr>
          <p:cNvPr id="115" name="矩形: 圆角 114">
            <a:extLst>
              <a:ext uri="{FF2B5EF4-FFF2-40B4-BE49-F238E27FC236}">
                <a16:creationId xmlns:a16="http://schemas.microsoft.com/office/drawing/2014/main" id="{C8F40062-B332-4B6C-A746-8E5361EA0003}"/>
              </a:ext>
            </a:extLst>
          </p:cNvPr>
          <p:cNvSpPr/>
          <p:nvPr/>
        </p:nvSpPr>
        <p:spPr>
          <a:xfrm>
            <a:off x="8055327" y="4789185"/>
            <a:ext cx="804891" cy="5130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</a:t>
            </a:r>
            <a:endParaRPr lang="zh-CN" altLang="en-US" dirty="0"/>
          </a:p>
        </p:txBody>
      </p: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96FEBFE3-DDA5-4C93-A007-A0350F1C5987}"/>
              </a:ext>
            </a:extLst>
          </p:cNvPr>
          <p:cNvCxnSpPr>
            <a:cxnSpLocks/>
            <a:stCxn id="111" idx="3"/>
          </p:cNvCxnSpPr>
          <p:nvPr/>
        </p:nvCxnSpPr>
        <p:spPr>
          <a:xfrm flipV="1">
            <a:off x="6424864" y="4447741"/>
            <a:ext cx="1464061" cy="11736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0604890D-9C59-46AD-BF87-4546C85DF312}"/>
              </a:ext>
            </a:extLst>
          </p:cNvPr>
          <p:cNvCxnSpPr/>
          <p:nvPr/>
        </p:nvCxnSpPr>
        <p:spPr>
          <a:xfrm flipV="1">
            <a:off x="6441787" y="4985346"/>
            <a:ext cx="1571454" cy="98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işḻiḑè">
            <a:extLst>
              <a:ext uri="{FF2B5EF4-FFF2-40B4-BE49-F238E27FC236}">
                <a16:creationId xmlns:a16="http://schemas.microsoft.com/office/drawing/2014/main" id="{7FD2410D-3964-4C56-AD2B-1981BCD1CB22}"/>
              </a:ext>
            </a:extLst>
          </p:cNvPr>
          <p:cNvSpPr txBox="1"/>
          <p:nvPr/>
        </p:nvSpPr>
        <p:spPr bwMode="auto">
          <a:xfrm>
            <a:off x="6622444" y="5749849"/>
            <a:ext cx="1652555" cy="37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ctr" anchorCtr="1">
            <a:normAutofit fontScale="85000" lnSpcReduction="20000"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lvl="0" algn="ctr">
              <a:lnSpc>
                <a:spcPct val="150000"/>
              </a:lnSpc>
              <a:buSzPct val="25000"/>
              <a:defRPr/>
            </a:pPr>
            <a:r>
              <a:rPr lang="zh-CN" altLang="en-US" dirty="0"/>
              <a:t>引用类型</a:t>
            </a:r>
            <a:endParaRPr lang="en-US" altLang="zh-CN" sz="400" dirty="0"/>
          </a:p>
        </p:txBody>
      </p:sp>
    </p:spTree>
    <p:extLst>
      <p:ext uri="{BB962C8B-B14F-4D97-AF65-F5344CB8AC3E}">
        <p14:creationId xmlns:p14="http://schemas.microsoft.com/office/powerpoint/2010/main" val="1623677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D49C945-2712-4389-A1DC-8BF2062C3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8F14DA4F-802B-4B37-9A6A-46C6EF5B1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常用的值类型与引用类型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9504580-CC09-437B-9C46-157790FD115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69925" y="1130299"/>
            <a:ext cx="10850563" cy="5248599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常用引用类型</a:t>
            </a:r>
            <a:endParaRPr lang="en-US" altLang="zh-CN" dirty="0"/>
          </a:p>
          <a:p>
            <a:pPr lvl="1"/>
            <a:r>
              <a:rPr lang="en-US" altLang="zh-CN" dirty="0"/>
              <a:t>string</a:t>
            </a:r>
            <a:r>
              <a:rPr lang="zh-CN" altLang="en-US" dirty="0"/>
              <a:t>：称为字符串类型，本质是一种语法糖，作为字符类型的数组引用</a:t>
            </a:r>
            <a:r>
              <a:rPr lang="en-US" altLang="zh-CN" dirty="0"/>
              <a:t>(</a:t>
            </a:r>
            <a:r>
              <a:rPr lang="zh-CN" altLang="en-US" dirty="0"/>
              <a:t>指针</a:t>
            </a:r>
            <a:r>
              <a:rPr lang="en-US" altLang="zh-CN" dirty="0"/>
              <a:t>)</a:t>
            </a:r>
            <a:r>
              <a:rPr lang="zh-CN" altLang="en-US" dirty="0"/>
              <a:t>存在，也是</a:t>
            </a:r>
            <a:r>
              <a:rPr lang="en-US" altLang="zh-CN" dirty="0"/>
              <a:t>String</a:t>
            </a:r>
            <a:r>
              <a:rPr lang="zh-CN" altLang="en-US" dirty="0"/>
              <a:t>类的简写。</a:t>
            </a:r>
            <a:endParaRPr lang="en-US" altLang="zh-CN" dirty="0"/>
          </a:p>
          <a:p>
            <a:pPr lvl="1"/>
            <a:r>
              <a:rPr lang="en-US" altLang="zh-CN" dirty="0"/>
              <a:t>delegate</a:t>
            </a:r>
            <a:r>
              <a:rPr lang="zh-CN" altLang="en-US" dirty="0"/>
              <a:t>：委托类型，用来绑定函数，本质是函数指针。</a:t>
            </a:r>
            <a:endParaRPr lang="en-US" altLang="zh-CN" dirty="0"/>
          </a:p>
          <a:p>
            <a:pPr lvl="1"/>
            <a:r>
              <a:rPr lang="en-US" altLang="zh-CN" dirty="0"/>
              <a:t>Array</a:t>
            </a:r>
            <a:r>
              <a:rPr lang="zh-CN" altLang="en-US" dirty="0"/>
              <a:t>：数组类型</a:t>
            </a:r>
            <a:endParaRPr lang="en-US" altLang="zh-CN" dirty="0"/>
          </a:p>
          <a:p>
            <a:r>
              <a:rPr lang="zh-CN" altLang="en-US" dirty="0"/>
              <a:t>常用值类型</a:t>
            </a:r>
            <a:endParaRPr lang="en-US" altLang="zh-CN" dirty="0"/>
          </a:p>
          <a:p>
            <a:pPr lvl="1"/>
            <a:r>
              <a:rPr lang="en-US" altLang="zh-CN" dirty="0"/>
              <a:t>byte, short, int, long</a:t>
            </a:r>
            <a:r>
              <a:rPr lang="zh-CN" altLang="en-US" dirty="0"/>
              <a:t>：整数类型，占用内存分别为</a:t>
            </a:r>
            <a:r>
              <a:rPr lang="en-US" altLang="zh-CN" dirty="0"/>
              <a:t>1</a:t>
            </a:r>
            <a:r>
              <a:rPr lang="zh-CN" altLang="en-US" dirty="0"/>
              <a:t>字节、</a:t>
            </a:r>
            <a:r>
              <a:rPr lang="en-US" altLang="zh-CN" dirty="0"/>
              <a:t>2</a:t>
            </a:r>
            <a:r>
              <a:rPr lang="zh-CN" altLang="en-US" dirty="0"/>
              <a:t>字节、</a:t>
            </a:r>
            <a:r>
              <a:rPr lang="en-US" altLang="zh-CN" dirty="0"/>
              <a:t>4</a:t>
            </a:r>
            <a:r>
              <a:rPr lang="zh-CN" altLang="en-US" dirty="0"/>
              <a:t>字节、</a:t>
            </a:r>
            <a:r>
              <a:rPr lang="en-US" altLang="zh-CN" dirty="0"/>
              <a:t>8</a:t>
            </a:r>
            <a:r>
              <a:rPr lang="zh-CN" altLang="en-US" dirty="0"/>
              <a:t>字节。其中</a:t>
            </a:r>
            <a:r>
              <a:rPr lang="en-US" altLang="zh-CN" dirty="0"/>
              <a:t>1byte=8bits</a:t>
            </a:r>
            <a:r>
              <a:rPr lang="zh-CN" altLang="en-US" dirty="0"/>
              <a:t>，也就是</a:t>
            </a:r>
            <a:r>
              <a:rPr lang="en-US" altLang="zh-CN" dirty="0"/>
              <a:t>8</a:t>
            </a:r>
            <a:r>
              <a:rPr lang="zh-CN" altLang="en-US" dirty="0"/>
              <a:t>位二进制，这些也成为</a:t>
            </a:r>
            <a:r>
              <a:rPr lang="en-US" altLang="zh-CN" dirty="0"/>
              <a:t>8</a:t>
            </a:r>
            <a:r>
              <a:rPr lang="zh-CN" altLang="en-US" dirty="0"/>
              <a:t>位整型、</a:t>
            </a:r>
            <a:r>
              <a:rPr lang="en-US" altLang="zh-CN" dirty="0"/>
              <a:t>16</a:t>
            </a:r>
            <a:r>
              <a:rPr lang="zh-CN" altLang="en-US" dirty="0"/>
              <a:t>位整型等。范围的计算即从</a:t>
            </a:r>
            <a:r>
              <a:rPr lang="en-US" altLang="zh-CN" dirty="0"/>
              <a:t>0</a:t>
            </a:r>
            <a:r>
              <a:rPr lang="zh-CN" altLang="en-US" dirty="0"/>
              <a:t>到</a:t>
            </a:r>
            <a:r>
              <a:rPr lang="en-US" altLang="zh-CN" dirty="0"/>
              <a:t>1~</a:t>
            </a:r>
            <a:r>
              <a:rPr lang="zh-CN" altLang="en-US" dirty="0"/>
              <a:t>的二进制数。</a:t>
            </a:r>
            <a:endParaRPr lang="en-US" altLang="zh-CN" dirty="0"/>
          </a:p>
          <a:p>
            <a:pPr lvl="1"/>
            <a:r>
              <a:rPr lang="en-US" altLang="zh-CN" dirty="0"/>
              <a:t>bool</a:t>
            </a:r>
            <a:r>
              <a:rPr lang="zh-CN" altLang="en-US" dirty="0"/>
              <a:t>：仅有</a:t>
            </a:r>
            <a:r>
              <a:rPr lang="en-US" altLang="zh-CN" dirty="0"/>
              <a:t>true</a:t>
            </a:r>
            <a:r>
              <a:rPr lang="zh-CN" altLang="en-US" dirty="0"/>
              <a:t>和</a:t>
            </a:r>
            <a:r>
              <a:rPr lang="en-US" altLang="zh-CN" dirty="0"/>
              <a:t>false</a:t>
            </a:r>
          </a:p>
          <a:p>
            <a:pPr lvl="1"/>
            <a:r>
              <a:rPr lang="en-US" altLang="zh-CN" dirty="0"/>
              <a:t>char</a:t>
            </a:r>
            <a:r>
              <a:rPr lang="zh-CN" altLang="en-US" dirty="0"/>
              <a:t>：字符类型，代表无符号的</a:t>
            </a:r>
            <a:r>
              <a:rPr lang="en-US" altLang="zh-CN" dirty="0"/>
              <a:t>16</a:t>
            </a:r>
            <a:r>
              <a:rPr lang="zh-CN" altLang="en-US" dirty="0"/>
              <a:t>位整数，对应的可能值是</a:t>
            </a:r>
            <a:r>
              <a:rPr lang="en-US" altLang="zh-CN" dirty="0" err="1"/>
              <a:t>ASCⅡ</a:t>
            </a:r>
            <a:r>
              <a:rPr lang="zh-CN" altLang="en-US" dirty="0"/>
              <a:t>码</a:t>
            </a:r>
            <a:r>
              <a:rPr lang="en-US" altLang="zh-CN" dirty="0"/>
              <a:t>,’’</a:t>
            </a:r>
          </a:p>
          <a:p>
            <a:pPr lvl="1"/>
            <a:r>
              <a:rPr lang="en-US" altLang="zh-CN" dirty="0"/>
              <a:t>float, double, decimal</a:t>
            </a:r>
            <a:r>
              <a:rPr lang="zh-CN" altLang="en-US" dirty="0"/>
              <a:t>：浮点类型，分别代表</a:t>
            </a:r>
            <a:r>
              <a:rPr lang="en-US" altLang="zh-CN" dirty="0"/>
              <a:t>32</a:t>
            </a:r>
            <a:r>
              <a:rPr lang="zh-CN" altLang="en-US" dirty="0"/>
              <a:t>位、</a:t>
            </a:r>
            <a:r>
              <a:rPr lang="en-US" altLang="zh-CN" dirty="0"/>
              <a:t>64</a:t>
            </a:r>
            <a:r>
              <a:rPr lang="zh-CN" altLang="en-US" dirty="0"/>
              <a:t>位、</a:t>
            </a:r>
            <a:r>
              <a:rPr lang="en-US" altLang="zh-CN" dirty="0"/>
              <a:t>128</a:t>
            </a:r>
            <a:r>
              <a:rPr lang="zh-CN" altLang="en-US" dirty="0"/>
              <a:t>位浮点类型。通常默认类型是</a:t>
            </a:r>
            <a:r>
              <a:rPr lang="en-US" altLang="zh-CN" dirty="0"/>
              <a:t>double</a:t>
            </a:r>
            <a:r>
              <a:rPr lang="zh-CN" altLang="en-US" dirty="0"/>
              <a:t>，如果需要指定</a:t>
            </a:r>
            <a:r>
              <a:rPr lang="en-US" altLang="zh-CN" dirty="0"/>
              <a:t>float</a:t>
            </a:r>
            <a:r>
              <a:rPr lang="zh-CN" altLang="en-US" dirty="0"/>
              <a:t>类型，需要</a:t>
            </a:r>
            <a:r>
              <a:rPr lang="en-US" altLang="zh-CN" dirty="0"/>
              <a:t>1.3f</a:t>
            </a:r>
            <a:r>
              <a:rPr lang="zh-CN" altLang="en-US" dirty="0"/>
              <a:t>，</a:t>
            </a:r>
            <a:r>
              <a:rPr lang="en-US" altLang="zh-CN" dirty="0"/>
              <a:t>decimal</a:t>
            </a:r>
            <a:r>
              <a:rPr lang="zh-CN" altLang="en-US" dirty="0"/>
              <a:t>类型则指定</a:t>
            </a:r>
            <a:r>
              <a:rPr lang="en-US" altLang="zh-CN" dirty="0"/>
              <a:t>1.3m</a:t>
            </a:r>
            <a:r>
              <a:rPr lang="zh-CN" altLang="en-US" dirty="0"/>
              <a:t>。浮点型存在的问题是精度的损失，并不一定安全。</a:t>
            </a:r>
            <a:endParaRPr lang="en-US" altLang="zh-CN" dirty="0"/>
          </a:p>
          <a:p>
            <a:pPr lvl="1"/>
            <a:r>
              <a:rPr lang="en-US" altLang="zh-CN" dirty="0"/>
              <a:t>struct</a:t>
            </a:r>
            <a:r>
              <a:rPr lang="zh-CN" altLang="en-US" dirty="0"/>
              <a:t>：不支持继承，隐式继承了</a:t>
            </a:r>
            <a:r>
              <a:rPr lang="en-US" altLang="zh-CN" dirty="0"/>
              <a:t>object</a:t>
            </a:r>
            <a:r>
              <a:rPr lang="zh-CN" altLang="en-US" dirty="0"/>
              <a:t>类型。不带引用类型的</a:t>
            </a:r>
            <a:r>
              <a:rPr lang="en-US" altLang="zh-CN" dirty="0"/>
              <a:t>struct</a:t>
            </a:r>
            <a:r>
              <a:rPr lang="zh-CN" altLang="en-US" dirty="0"/>
              <a:t>类型在内存中元素排列与</a:t>
            </a:r>
            <a:r>
              <a:rPr lang="en-US" altLang="zh-CN" dirty="0"/>
              <a:t>C++</a:t>
            </a:r>
            <a:r>
              <a:rPr lang="zh-CN" altLang="en-US" dirty="0"/>
              <a:t>相同，按着定义顺序排列；如果带有引用类型，则以</a:t>
            </a:r>
            <a:r>
              <a:rPr lang="en-US" altLang="zh-CN" dirty="0"/>
              <a:t>4</a:t>
            </a:r>
            <a:r>
              <a:rPr lang="zh-CN" altLang="en-US" dirty="0"/>
              <a:t>字节分界，引用插入在大于</a:t>
            </a:r>
            <a:r>
              <a:rPr lang="en-US" altLang="zh-CN" dirty="0"/>
              <a:t>4</a:t>
            </a:r>
            <a:r>
              <a:rPr lang="zh-CN" altLang="en-US" dirty="0"/>
              <a:t>字节和小于</a:t>
            </a:r>
            <a:r>
              <a:rPr lang="en-US" altLang="zh-CN" dirty="0"/>
              <a:t>4</a:t>
            </a:r>
            <a:r>
              <a:rPr lang="zh-CN" altLang="en-US" dirty="0"/>
              <a:t>字节之间。如果有</a:t>
            </a:r>
            <a:r>
              <a:rPr lang="en-US" altLang="zh-CN" dirty="0"/>
              <a:t>struct</a:t>
            </a:r>
            <a:r>
              <a:rPr lang="zh-CN" altLang="en-US" dirty="0"/>
              <a:t>类型，则在最后。在大量的数据集合结构需要被使用时，不涉及装箱拆箱时，</a:t>
            </a:r>
            <a:r>
              <a:rPr lang="en-US" altLang="zh-CN" dirty="0"/>
              <a:t>struct</a:t>
            </a:r>
            <a:r>
              <a:rPr lang="zh-CN" altLang="en-US" dirty="0"/>
              <a:t>要比</a:t>
            </a:r>
            <a:r>
              <a:rPr lang="en-US" altLang="zh-CN" dirty="0"/>
              <a:t>class</a:t>
            </a:r>
            <a:r>
              <a:rPr lang="zh-CN" altLang="en-US" dirty="0"/>
              <a:t>性能高。（拓展：内存对齐）</a:t>
            </a:r>
            <a:endParaRPr lang="en-US" altLang="zh-CN" dirty="0"/>
          </a:p>
          <a:p>
            <a:r>
              <a:rPr lang="zh-CN" altLang="en-US" dirty="0"/>
              <a:t>数据类型转换</a:t>
            </a:r>
            <a:endParaRPr lang="en-US" altLang="zh-CN" dirty="0"/>
          </a:p>
          <a:p>
            <a:pPr lvl="1"/>
            <a:r>
              <a:rPr lang="zh-CN" altLang="en-US" dirty="0"/>
              <a:t>值类型的转换：明确一点原则，隐式的转换通常来说数据是安全的，因为通常占用内存低的转换成高的或者损失精度，而如果占用内存高的转换成低的，则会导致编译不通过，需要使用显式的转换，必然会导致精度的下降。</a:t>
            </a:r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08188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2F9B861-1878-474A-B036-ABC45F975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8832EB62-9065-494D-9433-997EF457E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数组与运算符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AF9781DA-4A2F-4FBE-AF85-51CD0001C82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数组：可以理解为多个变量的集合，使用同一变量名不同位置进行读取。与集合不同的是，数组必须指定大小并且是一段连续的内存空间。不指定大小的数组是不安全的，会导致内存溢出，引起安全问题。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常用运算符</a:t>
            </a:r>
            <a:endParaRPr lang="en-US" altLang="zh-CN" dirty="0"/>
          </a:p>
          <a:p>
            <a:pPr lvl="1"/>
            <a:r>
              <a:rPr lang="en-US" altLang="zh-CN" dirty="0"/>
              <a:t>+    -   </a:t>
            </a:r>
            <a:r>
              <a:rPr lang="zh-CN" altLang="en-US" dirty="0"/>
              <a:t>*   </a:t>
            </a:r>
            <a:r>
              <a:rPr lang="en-US" altLang="zh-CN" dirty="0"/>
              <a:t>/</a:t>
            </a:r>
            <a:r>
              <a:rPr lang="zh-CN" altLang="en-US" dirty="0"/>
              <a:t>：对应常规的加减乘除</a:t>
            </a:r>
            <a:endParaRPr lang="en-US" altLang="zh-CN" dirty="0"/>
          </a:p>
          <a:p>
            <a:pPr lvl="1"/>
            <a:r>
              <a:rPr lang="en-US" altLang="zh-CN" dirty="0"/>
              <a:t>%</a:t>
            </a:r>
            <a:r>
              <a:rPr lang="zh-CN" altLang="en-US" dirty="0"/>
              <a:t>：求余运算，例如</a:t>
            </a:r>
            <a:r>
              <a:rPr lang="en-US" altLang="zh-CN" dirty="0"/>
              <a:t>7%5=2</a:t>
            </a:r>
          </a:p>
          <a:p>
            <a:pPr lvl="1"/>
            <a:r>
              <a:rPr lang="en-US" altLang="zh-CN" dirty="0"/>
              <a:t>&amp;  |  ~  ^</a:t>
            </a:r>
            <a:r>
              <a:rPr lang="zh-CN" altLang="en-US" dirty="0"/>
              <a:t>：分别为按位与、按位或、按位取反、按位异或</a:t>
            </a:r>
            <a:endParaRPr lang="en-US" altLang="zh-CN" dirty="0"/>
          </a:p>
          <a:p>
            <a:pPr lvl="1"/>
            <a:r>
              <a:rPr lang="en-US" altLang="zh-CN" dirty="0"/>
              <a:t>&lt;&lt;</a:t>
            </a:r>
            <a:r>
              <a:rPr lang="zh-CN" altLang="en-US" dirty="0"/>
              <a:t>、</a:t>
            </a:r>
            <a:r>
              <a:rPr lang="en-US" altLang="zh-CN" dirty="0"/>
              <a:t>&gt;&gt;</a:t>
            </a:r>
            <a:r>
              <a:rPr lang="zh-CN" altLang="en-US" dirty="0"/>
              <a:t>：左右移位运算符</a:t>
            </a:r>
            <a:r>
              <a:rPr lang="en-US" altLang="zh-CN" dirty="0"/>
              <a:t>,</a:t>
            </a:r>
            <a:r>
              <a:rPr lang="zh-CN" altLang="en-US" dirty="0"/>
              <a:t>例如</a:t>
            </a:r>
            <a:r>
              <a:rPr lang="en-US" altLang="zh-CN" dirty="0"/>
              <a:t>0010  --&gt;  0100</a:t>
            </a:r>
          </a:p>
          <a:p>
            <a:pPr lvl="1"/>
            <a:r>
              <a:rPr lang="en-US" altLang="zh-CN" dirty="0"/>
              <a:t>?</a:t>
            </a:r>
            <a:r>
              <a:rPr lang="zh-CN" altLang="en-US" dirty="0"/>
              <a:t>：三元判断运算符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1129576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THINKCELLUNDODONOTDELETE" val="0"/>
  <p:tag name="ISLIDE.THEME" val="79df0e7e-cc73-4d3f-956c-a6e1f430c89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453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453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4539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48C0FC"/>
      </a:accent1>
      <a:accent2>
        <a:srgbClr val="38AEFF"/>
      </a:accent2>
      <a:accent3>
        <a:srgbClr val="42D9FC"/>
      </a:accent3>
      <a:accent4>
        <a:srgbClr val="FFC400"/>
      </a:accent4>
      <a:accent5>
        <a:srgbClr val="C0D44C"/>
      </a:accent5>
      <a:accent6>
        <a:srgbClr val="595959"/>
      </a:accent6>
      <a:hlink>
        <a:srgbClr val="4472C4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48C0FC"/>
    </a:accent1>
    <a:accent2>
      <a:srgbClr val="38AEFF"/>
    </a:accent2>
    <a:accent3>
      <a:srgbClr val="42D9FC"/>
    </a:accent3>
    <a:accent4>
      <a:srgbClr val="FFC400"/>
    </a:accent4>
    <a:accent5>
      <a:srgbClr val="C0D44C"/>
    </a:accent5>
    <a:accent6>
      <a:srgbClr val="595959"/>
    </a:accent6>
    <a:hlink>
      <a:srgbClr val="4472C4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48C0FC"/>
    </a:accent1>
    <a:accent2>
      <a:srgbClr val="38AEFF"/>
    </a:accent2>
    <a:accent3>
      <a:srgbClr val="42D9FC"/>
    </a:accent3>
    <a:accent4>
      <a:srgbClr val="FFC400"/>
    </a:accent4>
    <a:accent5>
      <a:srgbClr val="C0D44C"/>
    </a:accent5>
    <a:accent6>
      <a:srgbClr val="595959"/>
    </a:accent6>
    <a:hlink>
      <a:srgbClr val="4472C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1903</TotalTime>
  <Words>3263</Words>
  <Application>Microsoft Office PowerPoint</Application>
  <PresentationFormat>宽屏</PresentationFormat>
  <Paragraphs>360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4" baseType="lpstr">
      <vt:lpstr>Agency FB</vt:lpstr>
      <vt:lpstr>Arial</vt:lpstr>
      <vt:lpstr>Bradley Hand ITC</vt:lpstr>
      <vt:lpstr>Calibri</vt:lpstr>
      <vt:lpstr>Impact</vt:lpstr>
      <vt:lpstr>主题5</vt:lpstr>
      <vt:lpstr>ASP.NET Core 2.X   Web全栈开发+机器学习 +IOT</vt:lpstr>
      <vt:lpstr>PowerPoint 演示文稿</vt:lpstr>
      <vt:lpstr>PowerPoint 演示文稿</vt:lpstr>
      <vt:lpstr>PowerPoint 演示文稿</vt:lpstr>
      <vt:lpstr>教程内容</vt:lpstr>
      <vt:lpstr>C#教程初级篇</vt:lpstr>
      <vt:lpstr>两种数据存储类型</vt:lpstr>
      <vt:lpstr>常用的值类型与引用类型</vt:lpstr>
      <vt:lpstr>数组与运算符</vt:lpstr>
      <vt:lpstr>习题1-1</vt:lpstr>
      <vt:lpstr>五种常用循环</vt:lpstr>
      <vt:lpstr>三种常见判断</vt:lpstr>
      <vt:lpstr>跳出循环的方式</vt:lpstr>
      <vt:lpstr>习题1-2</vt:lpstr>
      <vt:lpstr>深入浅出面向对象</vt:lpstr>
      <vt:lpstr>访问权限修饰符</vt:lpstr>
      <vt:lpstr>常用可选修饰符</vt:lpstr>
      <vt:lpstr>函数简介</vt:lpstr>
      <vt:lpstr>函数的重载与重写</vt:lpstr>
      <vt:lpstr>类中重要的两个函数</vt:lpstr>
      <vt:lpstr>类内成员之——字段与属性</vt:lpstr>
      <vt:lpstr>练习题1-3</vt:lpstr>
      <vt:lpstr>C#教程中级篇</vt:lpstr>
      <vt:lpstr>C#教程高级篇*</vt:lpstr>
      <vt:lpstr>C#异步编程</vt:lpstr>
      <vt:lpstr>数据结构与算法（DataStruct）</vt:lpstr>
      <vt:lpstr>数据库基础教程（Database）</vt:lpstr>
      <vt:lpstr>EntityFrameworkCore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keywords>www.51pptmoban.com</cp:keywords>
  <cp:lastModifiedBy>Warren Ryan</cp:lastModifiedBy>
  <cp:revision>13</cp:revision>
  <cp:lastPrinted>2018-05-15T16:00:00Z</cp:lastPrinted>
  <dcterms:created xsi:type="dcterms:W3CDTF">2018-05-15T16:00:00Z</dcterms:created>
  <dcterms:modified xsi:type="dcterms:W3CDTF">2019-07-20T02:26:09Z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</Properties>
</file>