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4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4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5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7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21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5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67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5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8EB3-DDBF-4050-BE3A-8768AC86F755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2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22717" y="188516"/>
            <a:ext cx="2281877" cy="3204124"/>
            <a:chOff x="161396" y="188516"/>
            <a:chExt cx="2106348" cy="3204124"/>
          </a:xfrm>
        </p:grpSpPr>
        <p:sp>
          <p:nvSpPr>
            <p:cNvPr id="41" name="Rectangle 40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Monotype Corsiva" pitchFamily="66" charset="0"/>
                </a:rPr>
                <a:t>1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Card description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Card 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description</a:t>
              </a:r>
            </a:p>
            <a:p>
              <a:pPr algn="ctr"/>
              <a:r>
                <a:rPr lang="en-GB" sz="1000" b="1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03407" y="188764"/>
            <a:ext cx="2281877" cy="3204125"/>
            <a:chOff x="4963277" y="188764"/>
            <a:chExt cx="2281877" cy="3204125"/>
          </a:xfrm>
        </p:grpSpPr>
        <p:grpSp>
          <p:nvGrpSpPr>
            <p:cNvPr id="30" name="Group 29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Monotype Corsiva" pitchFamily="66" charset="0"/>
                  </a:rPr>
                  <a:t>1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9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Monotype Corsiva" pitchFamily="66" charset="0"/>
                  </a:rPr>
                  <a:t>1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676253" y="188640"/>
            <a:ext cx="2281877" cy="3204124"/>
            <a:chOff x="2621823" y="188640"/>
            <a:chExt cx="2281877" cy="3204124"/>
          </a:xfrm>
        </p:grpSpPr>
        <p:grpSp>
          <p:nvGrpSpPr>
            <p:cNvPr id="20" name="Group 19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8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7120524" y="3392640"/>
            <a:ext cx="2281877" cy="3204124"/>
            <a:chOff x="161396" y="188516"/>
            <a:chExt cx="2106348" cy="3204124"/>
          </a:xfrm>
        </p:grpSpPr>
        <p:sp>
          <p:nvSpPr>
            <p:cNvPr id="94" name="Rectangle 93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Oval 97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2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Card description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Card 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description</a:t>
              </a:r>
            </a:p>
            <a:p>
              <a:pPr algn="ctr"/>
              <a:r>
                <a:rPr lang="en-GB" sz="1000" b="1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901214" y="3392888"/>
            <a:ext cx="2281877" cy="3204125"/>
            <a:chOff x="4963277" y="188764"/>
            <a:chExt cx="2281877" cy="320412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2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5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/>
          <p:cNvGrpSpPr/>
          <p:nvPr/>
        </p:nvGrpSpPr>
        <p:grpSpPr>
          <a:xfrm>
            <a:off x="444793" y="3392640"/>
            <a:ext cx="2281877" cy="3204374"/>
            <a:chOff x="392556" y="188516"/>
            <a:chExt cx="2281877" cy="32043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2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1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2674060" y="3392764"/>
            <a:ext cx="2281877" cy="3204124"/>
            <a:chOff x="2621823" y="188640"/>
            <a:chExt cx="2281877" cy="3204124"/>
          </a:xfrm>
        </p:grpSpPr>
        <p:grpSp>
          <p:nvGrpSpPr>
            <p:cNvPr id="126" name="Group 125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2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27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26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22717" y="188516"/>
            <a:ext cx="2281877" cy="3204124"/>
            <a:chOff x="161396" y="188516"/>
            <a:chExt cx="2106348" cy="3204124"/>
          </a:xfrm>
        </p:grpSpPr>
        <p:sp>
          <p:nvSpPr>
            <p:cNvPr id="41" name="Rectangle 40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3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Card description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Card 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description</a:t>
              </a:r>
            </a:p>
            <a:p>
              <a:pPr algn="ctr"/>
              <a:r>
                <a:rPr lang="en-GB" sz="1000" b="1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03407" y="188764"/>
            <a:ext cx="2281877" cy="3204125"/>
            <a:chOff x="4963277" y="188764"/>
            <a:chExt cx="2281877" cy="3204125"/>
          </a:xfrm>
        </p:grpSpPr>
        <p:grpSp>
          <p:nvGrpSpPr>
            <p:cNvPr id="30" name="Group 29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3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9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Monotype Corsiva" pitchFamily="66" charset="0"/>
                  </a:rPr>
                  <a:t>3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676253" y="188640"/>
            <a:ext cx="2281877" cy="3204124"/>
            <a:chOff x="2621823" y="188640"/>
            <a:chExt cx="2281877" cy="3204124"/>
          </a:xfrm>
        </p:grpSpPr>
        <p:grpSp>
          <p:nvGrpSpPr>
            <p:cNvPr id="20" name="Group 19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3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8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7120524" y="3392640"/>
            <a:ext cx="2281877" cy="3204124"/>
            <a:chOff x="161396" y="188516"/>
            <a:chExt cx="2106348" cy="3204124"/>
          </a:xfrm>
        </p:grpSpPr>
        <p:sp>
          <p:nvSpPr>
            <p:cNvPr id="94" name="Rectangle 93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Oval 97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4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Card description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Card 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description</a:t>
              </a:r>
            </a:p>
            <a:p>
              <a:pPr algn="ctr"/>
              <a:r>
                <a:rPr lang="en-GB" sz="1000" b="1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901214" y="3392888"/>
            <a:ext cx="2281877" cy="3204125"/>
            <a:chOff x="4963277" y="188764"/>
            <a:chExt cx="2281877" cy="320412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4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5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/>
          <p:cNvGrpSpPr/>
          <p:nvPr/>
        </p:nvGrpSpPr>
        <p:grpSpPr>
          <a:xfrm>
            <a:off x="444793" y="3392640"/>
            <a:ext cx="2281877" cy="3204374"/>
            <a:chOff x="392556" y="188516"/>
            <a:chExt cx="2281877" cy="32043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4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1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2674060" y="3392764"/>
            <a:ext cx="2281877" cy="3204124"/>
            <a:chOff x="2621823" y="188640"/>
            <a:chExt cx="2281877" cy="3204124"/>
          </a:xfrm>
        </p:grpSpPr>
        <p:grpSp>
          <p:nvGrpSpPr>
            <p:cNvPr id="126" name="Group 125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4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27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3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22717" y="188516"/>
            <a:ext cx="2281877" cy="3204124"/>
            <a:chOff x="161396" y="188516"/>
            <a:chExt cx="2106348" cy="3204124"/>
          </a:xfrm>
        </p:grpSpPr>
        <p:sp>
          <p:nvSpPr>
            <p:cNvPr id="41" name="Rectangle 40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5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Card description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Card 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description</a:t>
              </a:r>
            </a:p>
            <a:p>
              <a:pPr algn="ctr"/>
              <a:r>
                <a:rPr lang="en-GB" sz="1000" b="1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03407" y="188764"/>
            <a:ext cx="2281877" cy="3204125"/>
            <a:chOff x="4963277" y="188764"/>
            <a:chExt cx="2281877" cy="3204125"/>
          </a:xfrm>
        </p:grpSpPr>
        <p:grpSp>
          <p:nvGrpSpPr>
            <p:cNvPr id="30" name="Group 29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5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9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5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676253" y="188640"/>
            <a:ext cx="2281877" cy="3204124"/>
            <a:chOff x="2621823" y="188640"/>
            <a:chExt cx="2281877" cy="3204124"/>
          </a:xfrm>
        </p:grpSpPr>
        <p:grpSp>
          <p:nvGrpSpPr>
            <p:cNvPr id="20" name="Group 19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5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8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7120524" y="3392640"/>
            <a:ext cx="2281877" cy="3204124"/>
            <a:chOff x="161396" y="188516"/>
            <a:chExt cx="2106348" cy="3204124"/>
          </a:xfrm>
        </p:grpSpPr>
        <p:sp>
          <p:nvSpPr>
            <p:cNvPr id="94" name="Rectangle 93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Oval 97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6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Card description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Card 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description</a:t>
              </a:r>
            </a:p>
            <a:p>
              <a:pPr algn="ctr"/>
              <a:r>
                <a:rPr lang="en-GB" sz="1000" b="1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901214" y="3392888"/>
            <a:ext cx="2281877" cy="3204125"/>
            <a:chOff x="4963277" y="188764"/>
            <a:chExt cx="2281877" cy="320412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6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5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/>
          <p:cNvGrpSpPr/>
          <p:nvPr/>
        </p:nvGrpSpPr>
        <p:grpSpPr>
          <a:xfrm>
            <a:off x="444793" y="3392640"/>
            <a:ext cx="2281877" cy="3204374"/>
            <a:chOff x="392556" y="188516"/>
            <a:chExt cx="2281877" cy="32043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6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1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2674060" y="3392764"/>
            <a:ext cx="2281877" cy="3204124"/>
            <a:chOff x="2621823" y="188640"/>
            <a:chExt cx="2281877" cy="3204124"/>
          </a:xfrm>
        </p:grpSpPr>
        <p:grpSp>
          <p:nvGrpSpPr>
            <p:cNvPr id="126" name="Group 125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6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27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64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22717" y="188516"/>
            <a:ext cx="2281877" cy="3204124"/>
            <a:chOff x="161396" y="188516"/>
            <a:chExt cx="2106348" cy="3204124"/>
          </a:xfrm>
        </p:grpSpPr>
        <p:sp>
          <p:nvSpPr>
            <p:cNvPr id="41" name="Rectangle 40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7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Card description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Card 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description</a:t>
              </a:r>
            </a:p>
            <a:p>
              <a:pPr algn="ctr"/>
              <a:r>
                <a:rPr lang="en-GB" sz="1000" b="1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03407" y="188764"/>
            <a:ext cx="2281877" cy="3204125"/>
            <a:chOff x="4963277" y="188764"/>
            <a:chExt cx="2281877" cy="3204125"/>
          </a:xfrm>
        </p:grpSpPr>
        <p:grpSp>
          <p:nvGrpSpPr>
            <p:cNvPr id="30" name="Group 29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7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9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7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676253" y="188640"/>
            <a:ext cx="2281877" cy="3204124"/>
            <a:chOff x="2621823" y="188640"/>
            <a:chExt cx="2281877" cy="3204124"/>
          </a:xfrm>
        </p:grpSpPr>
        <p:grpSp>
          <p:nvGrpSpPr>
            <p:cNvPr id="20" name="Group 19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7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8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7120524" y="3392640"/>
            <a:ext cx="2281877" cy="3204124"/>
            <a:chOff x="161396" y="188516"/>
            <a:chExt cx="2106348" cy="3204124"/>
          </a:xfrm>
        </p:grpSpPr>
        <p:sp>
          <p:nvSpPr>
            <p:cNvPr id="94" name="Rectangle 93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Oval 97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8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Card description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Card 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description</a:t>
              </a:r>
            </a:p>
            <a:p>
              <a:pPr algn="ctr"/>
              <a:r>
                <a:rPr lang="en-GB" sz="1000" b="1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901214" y="3392888"/>
            <a:ext cx="2281877" cy="3204125"/>
            <a:chOff x="4963277" y="188764"/>
            <a:chExt cx="2281877" cy="320412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8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5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/>
          <p:cNvGrpSpPr/>
          <p:nvPr/>
        </p:nvGrpSpPr>
        <p:grpSpPr>
          <a:xfrm>
            <a:off x="444793" y="3392640"/>
            <a:ext cx="2281877" cy="3204374"/>
            <a:chOff x="392556" y="188516"/>
            <a:chExt cx="2281877" cy="32043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8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1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2674060" y="3392764"/>
            <a:ext cx="2281877" cy="3204124"/>
            <a:chOff x="2621823" y="188640"/>
            <a:chExt cx="2281877" cy="3204124"/>
          </a:xfrm>
        </p:grpSpPr>
        <p:grpSp>
          <p:nvGrpSpPr>
            <p:cNvPr id="126" name="Group 125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8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27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64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22717" y="188516"/>
            <a:ext cx="2281877" cy="3204124"/>
            <a:chOff x="161396" y="188516"/>
            <a:chExt cx="2106348" cy="3204124"/>
          </a:xfrm>
        </p:grpSpPr>
        <p:sp>
          <p:nvSpPr>
            <p:cNvPr id="41" name="Rectangle 40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9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Card description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Card 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description</a:t>
              </a:r>
            </a:p>
            <a:p>
              <a:pPr algn="ctr"/>
              <a:r>
                <a:rPr lang="en-GB" sz="1000" b="1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03407" y="188764"/>
            <a:ext cx="2281877" cy="3204125"/>
            <a:chOff x="4963277" y="188764"/>
            <a:chExt cx="2281877" cy="3204125"/>
          </a:xfrm>
        </p:grpSpPr>
        <p:grpSp>
          <p:nvGrpSpPr>
            <p:cNvPr id="30" name="Group 29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9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9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9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676253" y="188640"/>
            <a:ext cx="2281877" cy="3204124"/>
            <a:chOff x="2621823" y="188640"/>
            <a:chExt cx="2281877" cy="3204124"/>
          </a:xfrm>
        </p:grpSpPr>
        <p:grpSp>
          <p:nvGrpSpPr>
            <p:cNvPr id="20" name="Group 19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9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8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7120524" y="3392640"/>
            <a:ext cx="2281877" cy="3204124"/>
            <a:chOff x="161396" y="188516"/>
            <a:chExt cx="2106348" cy="3204124"/>
          </a:xfrm>
        </p:grpSpPr>
        <p:sp>
          <p:nvSpPr>
            <p:cNvPr id="94" name="Rectangle 93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Oval 97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10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Card description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Card 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description</a:t>
              </a:r>
            </a:p>
            <a:p>
              <a:pPr algn="ctr"/>
              <a:r>
                <a:rPr lang="en-GB" sz="1000" b="1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901214" y="3392888"/>
            <a:ext cx="2281877" cy="3204125"/>
            <a:chOff x="4963277" y="188764"/>
            <a:chExt cx="2281877" cy="320412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10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5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/>
          <p:cNvGrpSpPr/>
          <p:nvPr/>
        </p:nvGrpSpPr>
        <p:grpSpPr>
          <a:xfrm>
            <a:off x="444793" y="3392640"/>
            <a:ext cx="2281877" cy="3204374"/>
            <a:chOff x="392556" y="188516"/>
            <a:chExt cx="2281877" cy="32043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10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1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2674060" y="3392764"/>
            <a:ext cx="2281877" cy="3204124"/>
            <a:chOff x="2621823" y="188640"/>
            <a:chExt cx="2281877" cy="3204124"/>
          </a:xfrm>
        </p:grpSpPr>
        <p:grpSp>
          <p:nvGrpSpPr>
            <p:cNvPr id="126" name="Group 125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10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27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75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22717" y="188516"/>
            <a:ext cx="2281877" cy="3204124"/>
            <a:chOff x="161396" y="188516"/>
            <a:chExt cx="2106348" cy="3204124"/>
          </a:xfrm>
        </p:grpSpPr>
        <p:sp>
          <p:nvSpPr>
            <p:cNvPr id="41" name="Rectangle 40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11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Card description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Card 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description</a:t>
              </a:r>
            </a:p>
            <a:p>
              <a:pPr algn="ctr"/>
              <a:r>
                <a:rPr lang="en-GB" sz="1000" b="1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03407" y="188764"/>
            <a:ext cx="2281877" cy="3204125"/>
            <a:chOff x="4963277" y="188764"/>
            <a:chExt cx="2281877" cy="3204125"/>
          </a:xfrm>
        </p:grpSpPr>
        <p:grpSp>
          <p:nvGrpSpPr>
            <p:cNvPr id="30" name="Group 29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11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9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11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676253" y="188640"/>
            <a:ext cx="2281877" cy="3204124"/>
            <a:chOff x="2621823" y="188640"/>
            <a:chExt cx="2281877" cy="3204124"/>
          </a:xfrm>
        </p:grpSpPr>
        <p:grpSp>
          <p:nvGrpSpPr>
            <p:cNvPr id="20" name="Group 19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11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8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7120524" y="3392640"/>
            <a:ext cx="2281877" cy="3204124"/>
            <a:chOff x="161396" y="188516"/>
            <a:chExt cx="2106348" cy="3204124"/>
          </a:xfrm>
        </p:grpSpPr>
        <p:sp>
          <p:nvSpPr>
            <p:cNvPr id="94" name="Rectangle 93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Oval 97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12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Card description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Card 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description</a:t>
              </a:r>
            </a:p>
            <a:p>
              <a:pPr algn="ctr"/>
              <a:r>
                <a:rPr lang="en-GB" sz="1000" b="1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901214" y="3392888"/>
            <a:ext cx="2281877" cy="3204125"/>
            <a:chOff x="4963277" y="188764"/>
            <a:chExt cx="2281877" cy="320412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12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5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/>
          <p:cNvGrpSpPr/>
          <p:nvPr/>
        </p:nvGrpSpPr>
        <p:grpSpPr>
          <a:xfrm>
            <a:off x="444793" y="3392640"/>
            <a:ext cx="2281877" cy="3204374"/>
            <a:chOff x="392556" y="188516"/>
            <a:chExt cx="2281877" cy="32043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12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1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2674060" y="3392764"/>
            <a:ext cx="2281877" cy="3204124"/>
            <a:chOff x="2621823" y="188640"/>
            <a:chExt cx="2281877" cy="3204124"/>
          </a:xfrm>
        </p:grpSpPr>
        <p:grpSp>
          <p:nvGrpSpPr>
            <p:cNvPr id="126" name="Group 125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12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27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99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22717" y="188516"/>
            <a:ext cx="2281877" cy="3204124"/>
            <a:chOff x="161396" y="188516"/>
            <a:chExt cx="2106348" cy="3204124"/>
          </a:xfrm>
        </p:grpSpPr>
        <p:sp>
          <p:nvSpPr>
            <p:cNvPr id="41" name="Rectangle 40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13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Card description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Card 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description</a:t>
              </a:r>
            </a:p>
            <a:p>
              <a:pPr algn="ctr"/>
              <a:r>
                <a:rPr lang="en-GB" sz="1000" b="1" dirty="0">
                  <a:solidFill>
                    <a:schemeClr val="tx1"/>
                  </a:solidFill>
                  <a:latin typeface="Corbel" pitchFamily="34" charset="0"/>
                </a:rPr>
                <a:t>Card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instructions</a:t>
              </a:r>
              <a:endParaRPr lang="en-GB" sz="10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03407" y="188764"/>
            <a:ext cx="2281877" cy="3204125"/>
            <a:chOff x="4963277" y="188764"/>
            <a:chExt cx="2281877" cy="3204125"/>
          </a:xfrm>
        </p:grpSpPr>
        <p:grpSp>
          <p:nvGrpSpPr>
            <p:cNvPr id="30" name="Group 29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13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9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13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676253" y="188640"/>
            <a:ext cx="2281877" cy="3204124"/>
            <a:chOff x="2621823" y="188640"/>
            <a:chExt cx="2281877" cy="3204124"/>
          </a:xfrm>
        </p:grpSpPr>
        <p:grpSp>
          <p:nvGrpSpPr>
            <p:cNvPr id="20" name="Group 19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13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Card description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Card 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description</a:t>
                </a:r>
              </a:p>
              <a:p>
                <a:pPr algn="ctr"/>
                <a:r>
                  <a:rPr lang="en-GB" sz="1000" b="1" dirty="0">
                    <a:solidFill>
                      <a:schemeClr val="tx1"/>
                    </a:solidFill>
                    <a:latin typeface="Corbel" pitchFamily="34" charset="0"/>
                  </a:rPr>
                  <a:t>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instructions</a:t>
                </a:r>
                <a:endParaRPr lang="en-GB" sz="1000" b="1" dirty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8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" name="Rectangle 116"/>
          <p:cNvSpPr/>
          <p:nvPr/>
        </p:nvSpPr>
        <p:spPr>
          <a:xfrm>
            <a:off x="464419" y="3392764"/>
            <a:ext cx="2223000" cy="320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522802" y="3680796"/>
            <a:ext cx="210623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22802" y="4616900"/>
            <a:ext cx="210623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1322514" y="4436880"/>
            <a:ext cx="390043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  <a:latin typeface="Adobe Song Std L" pitchFamily="18" charset="-128"/>
                <a:ea typeface="Adobe Song Std L" pitchFamily="18" charset="-128"/>
              </a:rPr>
              <a:t>&amp;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44793" y="3392764"/>
            <a:ext cx="12677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rPr>
              <a:t>The Quiet Year</a:t>
            </a:r>
            <a:endParaRPr lang="en-GB" sz="1300" dirty="0">
              <a:solidFill>
                <a:schemeClr val="bg1">
                  <a:lumMod val="6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615170" y="3392640"/>
            <a:ext cx="1111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dirty="0" smtClean="0">
                <a:latin typeface="Monotype Corsiva" pitchFamily="66" charset="0"/>
              </a:rPr>
              <a:t>Every Week</a:t>
            </a:r>
            <a:endParaRPr lang="en-GB" sz="1300" dirty="0">
              <a:latin typeface="Monotype Corsiva" pitchFamily="66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64419" y="3680796"/>
            <a:ext cx="22230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Draw a card &amp; follow the instructions in </a:t>
            </a:r>
            <a:r>
              <a:rPr lang="en-GB" sz="1000" b="1" dirty="0" smtClean="0">
                <a:solidFill>
                  <a:schemeClr val="tx1"/>
                </a:solidFill>
                <a:latin typeface="Corbel" pitchFamily="34" charset="0"/>
              </a:rPr>
              <a:t>bold</a:t>
            </a:r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GB" sz="1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64419" y="4616900"/>
            <a:ext cx="22230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Advance any projects by </a:t>
            </a:r>
            <a:r>
              <a:rPr lang="en-GB" sz="1100" b="1" dirty="0" smtClean="0">
                <a:solidFill>
                  <a:schemeClr val="tx1"/>
                </a:solidFill>
                <a:latin typeface="Monotype Corsiva" pitchFamily="66" charset="0"/>
              </a:rPr>
              <a:t>1</a:t>
            </a:r>
            <a:endParaRPr lang="en-GB" sz="10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Complete any projects that reach</a:t>
            </a:r>
            <a:r>
              <a:rPr lang="en-GB" sz="1100" b="1" dirty="0" smtClean="0">
                <a:solidFill>
                  <a:schemeClr val="tx1"/>
                </a:solidFill>
                <a:latin typeface="Monotype Corsiva" pitchFamily="66" charset="0"/>
              </a:rPr>
              <a:t> 0</a:t>
            </a:r>
            <a:endParaRPr lang="en-GB" sz="1100" b="1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22802" y="5550279"/>
            <a:ext cx="210623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324707" y="5375326"/>
            <a:ext cx="390043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  <a:latin typeface="Adobe Song Std L" pitchFamily="18" charset="-128"/>
                <a:ea typeface="Adobe Song Std L" pitchFamily="18" charset="-128"/>
              </a:rPr>
              <a:t>&amp;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64419" y="5555346"/>
            <a:ext cx="22230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Carry out one action:</a:t>
            </a:r>
          </a:p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Corbel" pitchFamily="34" charset="0"/>
              </a:rPr>
              <a:t>Discover</a:t>
            </a:r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 something new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Start a </a:t>
            </a:r>
            <a:r>
              <a:rPr lang="en-GB" sz="1000" b="1" dirty="0" smtClean="0">
                <a:solidFill>
                  <a:schemeClr val="tx1"/>
                </a:solidFill>
                <a:latin typeface="Corbel" pitchFamily="34" charset="0"/>
              </a:rPr>
              <a:t>Project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Hold a </a:t>
            </a:r>
            <a:r>
              <a:rPr lang="en-GB" sz="1000" b="1" dirty="0" smtClean="0">
                <a:solidFill>
                  <a:schemeClr val="tx1"/>
                </a:solidFill>
                <a:latin typeface="Corbel" pitchFamily="34" charset="0"/>
              </a:rPr>
              <a:t>Discussion</a:t>
            </a:r>
            <a:endParaRPr lang="en-GB" sz="1100" b="1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91067" y="3392764"/>
            <a:ext cx="2223000" cy="320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2749450" y="3680796"/>
            <a:ext cx="210623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749450" y="4616900"/>
            <a:ext cx="210623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549162" y="4436880"/>
            <a:ext cx="390043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  <a:latin typeface="Adobe Song Std L" pitchFamily="18" charset="-128"/>
                <a:ea typeface="Adobe Song Std L" pitchFamily="18" charset="-128"/>
              </a:rPr>
              <a:t>&amp;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671441" y="3392764"/>
            <a:ext cx="12677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rPr>
              <a:t>The Quiet Year</a:t>
            </a:r>
            <a:endParaRPr lang="en-GB" sz="1300" dirty="0">
              <a:solidFill>
                <a:schemeClr val="bg1">
                  <a:lumMod val="6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744183" y="3392640"/>
            <a:ext cx="12091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dirty="0" smtClean="0">
                <a:latin typeface="Monotype Corsiva" pitchFamily="66" charset="0"/>
              </a:rPr>
              <a:t>Before you Begin</a:t>
            </a:r>
            <a:endParaRPr lang="en-GB" sz="1300" dirty="0">
              <a:latin typeface="Monotype Corsiva" pitchFamily="66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691067" y="3680796"/>
            <a:ext cx="22230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Separate &amp; shuffle each suit; place the seasons in order in the deck.</a:t>
            </a:r>
            <a:endParaRPr lang="en-GB" sz="1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691067" y="4616900"/>
            <a:ext cx="22230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Briefly discuss the area; each player introduces one detail.</a:t>
            </a:r>
            <a:endParaRPr lang="en-GB" sz="1100" b="1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49450" y="5550279"/>
            <a:ext cx="210623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3551355" y="5375326"/>
            <a:ext cx="390043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  <a:latin typeface="Adobe Song Std L" pitchFamily="18" charset="-128"/>
                <a:ea typeface="Adobe Song Std L" pitchFamily="18" charset="-128"/>
              </a:rPr>
              <a:t>&amp;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691067" y="5555346"/>
            <a:ext cx="22230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Each player declares an important resource. Collectively decide which one is in Abundance; the rest are Scarce.</a:t>
            </a:r>
            <a:endParaRPr lang="en-GB" sz="1100" b="1" dirty="0">
              <a:solidFill>
                <a:schemeClr val="tx1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yson">
      <a:majorFont>
        <a:latin typeface="Futura Md BT"/>
        <a:ea typeface=""/>
        <a:cs typeface=""/>
      </a:majorFont>
      <a:minorFont>
        <a:latin typeface="Futura M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</TotalTime>
  <Words>772</Words>
  <Application>Microsoft Office PowerPoint</Application>
  <PresentationFormat>A4 Paper (210x297 mm)</PresentationFormat>
  <Paragraphs>382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Dyson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Murden</dc:creator>
  <cp:lastModifiedBy>Gareth Murden</cp:lastModifiedBy>
  <cp:revision>9</cp:revision>
  <dcterms:created xsi:type="dcterms:W3CDTF">2017-06-11T19:30:16Z</dcterms:created>
  <dcterms:modified xsi:type="dcterms:W3CDTF">2017-06-11T20:04:38Z</dcterms:modified>
</cp:coreProperties>
</file>