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569"/>
    <a:srgbClr val="724B93"/>
    <a:srgbClr val="3A2B22"/>
    <a:srgbClr val="4F3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5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8EB3-DDBF-4050-BE3A-8768AC86F755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7039-6DAE-4963-8EE6-19E37F6BB2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3941" y="819150"/>
            <a:ext cx="4917659" cy="3839110"/>
            <a:chOff x="263941" y="819150"/>
            <a:chExt cx="4917659" cy="3839110"/>
          </a:xfrm>
        </p:grpSpPr>
        <p:sp>
          <p:nvSpPr>
            <p:cNvPr id="5" name="Freeform 4"/>
            <p:cNvSpPr/>
            <p:nvPr/>
          </p:nvSpPr>
          <p:spPr>
            <a:xfrm>
              <a:off x="263941" y="1540042"/>
              <a:ext cx="4596817" cy="2983832"/>
            </a:xfrm>
            <a:custGeom>
              <a:avLst/>
              <a:gdLst>
                <a:gd name="connsiteX0" fmla="*/ 1637048 w 4596817"/>
                <a:gd name="connsiteY0" fmla="*/ 216569 h 2983832"/>
                <a:gd name="connsiteX1" fmla="*/ 1576891 w 4596817"/>
                <a:gd name="connsiteY1" fmla="*/ 204537 h 2983832"/>
                <a:gd name="connsiteX2" fmla="*/ 1540796 w 4596817"/>
                <a:gd name="connsiteY2" fmla="*/ 192505 h 2983832"/>
                <a:gd name="connsiteX3" fmla="*/ 1408448 w 4596817"/>
                <a:gd name="connsiteY3" fmla="*/ 156411 h 2983832"/>
                <a:gd name="connsiteX4" fmla="*/ 1372354 w 4596817"/>
                <a:gd name="connsiteY4" fmla="*/ 144379 h 2983832"/>
                <a:gd name="connsiteX5" fmla="*/ 1336259 w 4596817"/>
                <a:gd name="connsiteY5" fmla="*/ 120316 h 2983832"/>
                <a:gd name="connsiteX6" fmla="*/ 1167817 w 4596817"/>
                <a:gd name="connsiteY6" fmla="*/ 84221 h 2983832"/>
                <a:gd name="connsiteX7" fmla="*/ 1071564 w 4596817"/>
                <a:gd name="connsiteY7" fmla="*/ 60158 h 2983832"/>
                <a:gd name="connsiteX8" fmla="*/ 999375 w 4596817"/>
                <a:gd name="connsiteY8" fmla="*/ 36095 h 2983832"/>
                <a:gd name="connsiteX9" fmla="*/ 963280 w 4596817"/>
                <a:gd name="connsiteY9" fmla="*/ 24063 h 2983832"/>
                <a:gd name="connsiteX10" fmla="*/ 854996 w 4596817"/>
                <a:gd name="connsiteY10" fmla="*/ 0 h 2983832"/>
                <a:gd name="connsiteX11" fmla="*/ 674522 w 4596817"/>
                <a:gd name="connsiteY11" fmla="*/ 12032 h 2983832"/>
                <a:gd name="connsiteX12" fmla="*/ 602333 w 4596817"/>
                <a:gd name="connsiteY12" fmla="*/ 36095 h 2983832"/>
                <a:gd name="connsiteX13" fmla="*/ 566238 w 4596817"/>
                <a:gd name="connsiteY13" fmla="*/ 48126 h 2983832"/>
                <a:gd name="connsiteX14" fmla="*/ 542175 w 4596817"/>
                <a:gd name="connsiteY14" fmla="*/ 72190 h 2983832"/>
                <a:gd name="connsiteX15" fmla="*/ 506080 w 4596817"/>
                <a:gd name="connsiteY15" fmla="*/ 84221 h 2983832"/>
                <a:gd name="connsiteX16" fmla="*/ 445922 w 4596817"/>
                <a:gd name="connsiteY16" fmla="*/ 132347 h 2983832"/>
                <a:gd name="connsiteX17" fmla="*/ 385764 w 4596817"/>
                <a:gd name="connsiteY17" fmla="*/ 168442 h 2983832"/>
                <a:gd name="connsiteX18" fmla="*/ 349670 w 4596817"/>
                <a:gd name="connsiteY18" fmla="*/ 192505 h 2983832"/>
                <a:gd name="connsiteX19" fmla="*/ 325606 w 4596817"/>
                <a:gd name="connsiteY19" fmla="*/ 216569 h 2983832"/>
                <a:gd name="connsiteX20" fmla="*/ 289512 w 4596817"/>
                <a:gd name="connsiteY20" fmla="*/ 228600 h 2983832"/>
                <a:gd name="connsiteX21" fmla="*/ 265448 w 4596817"/>
                <a:gd name="connsiteY21" fmla="*/ 252663 h 2983832"/>
                <a:gd name="connsiteX22" fmla="*/ 253417 w 4596817"/>
                <a:gd name="connsiteY22" fmla="*/ 288758 h 2983832"/>
                <a:gd name="connsiteX23" fmla="*/ 217322 w 4596817"/>
                <a:gd name="connsiteY23" fmla="*/ 312821 h 2983832"/>
                <a:gd name="connsiteX24" fmla="*/ 193259 w 4596817"/>
                <a:gd name="connsiteY24" fmla="*/ 348916 h 2983832"/>
                <a:gd name="connsiteX25" fmla="*/ 169196 w 4596817"/>
                <a:gd name="connsiteY25" fmla="*/ 421105 h 2983832"/>
                <a:gd name="connsiteX26" fmla="*/ 145133 w 4596817"/>
                <a:gd name="connsiteY26" fmla="*/ 493295 h 2983832"/>
                <a:gd name="connsiteX27" fmla="*/ 109038 w 4596817"/>
                <a:gd name="connsiteY27" fmla="*/ 601579 h 2983832"/>
                <a:gd name="connsiteX28" fmla="*/ 97006 w 4596817"/>
                <a:gd name="connsiteY28" fmla="*/ 637674 h 2983832"/>
                <a:gd name="connsiteX29" fmla="*/ 84975 w 4596817"/>
                <a:gd name="connsiteY29" fmla="*/ 673769 h 2983832"/>
                <a:gd name="connsiteX30" fmla="*/ 60912 w 4596817"/>
                <a:gd name="connsiteY30" fmla="*/ 709863 h 2983832"/>
                <a:gd name="connsiteX31" fmla="*/ 24817 w 4596817"/>
                <a:gd name="connsiteY31" fmla="*/ 818147 h 2983832"/>
                <a:gd name="connsiteX32" fmla="*/ 12785 w 4596817"/>
                <a:gd name="connsiteY32" fmla="*/ 854242 h 2983832"/>
                <a:gd name="connsiteX33" fmla="*/ 754 w 4596817"/>
                <a:gd name="connsiteY33" fmla="*/ 890337 h 2983832"/>
                <a:gd name="connsiteX34" fmla="*/ 754 w 4596817"/>
                <a:gd name="connsiteY34" fmla="*/ 962526 h 2983832"/>
                <a:gd name="connsiteX35" fmla="*/ 24817 w 4596817"/>
                <a:gd name="connsiteY35" fmla="*/ 1058779 h 2983832"/>
                <a:gd name="connsiteX36" fmla="*/ 754 w 4596817"/>
                <a:gd name="connsiteY36" fmla="*/ 1528011 h 2983832"/>
                <a:gd name="connsiteX37" fmla="*/ 12785 w 4596817"/>
                <a:gd name="connsiteY37" fmla="*/ 1708484 h 2983832"/>
                <a:gd name="connsiteX38" fmla="*/ 36848 w 4596817"/>
                <a:gd name="connsiteY38" fmla="*/ 1780674 h 2983832"/>
                <a:gd name="connsiteX39" fmla="*/ 97006 w 4596817"/>
                <a:gd name="connsiteY39" fmla="*/ 1961147 h 2983832"/>
                <a:gd name="connsiteX40" fmla="*/ 133101 w 4596817"/>
                <a:gd name="connsiteY40" fmla="*/ 2069432 h 2983832"/>
                <a:gd name="connsiteX41" fmla="*/ 145133 w 4596817"/>
                <a:gd name="connsiteY41" fmla="*/ 2105526 h 2983832"/>
                <a:gd name="connsiteX42" fmla="*/ 169196 w 4596817"/>
                <a:gd name="connsiteY42" fmla="*/ 2129590 h 2983832"/>
                <a:gd name="connsiteX43" fmla="*/ 193259 w 4596817"/>
                <a:gd name="connsiteY43" fmla="*/ 2201779 h 2983832"/>
                <a:gd name="connsiteX44" fmla="*/ 277480 w 4596817"/>
                <a:gd name="connsiteY44" fmla="*/ 2310063 h 2983832"/>
                <a:gd name="connsiteX45" fmla="*/ 337638 w 4596817"/>
                <a:gd name="connsiteY45" fmla="*/ 2370221 h 2983832"/>
                <a:gd name="connsiteX46" fmla="*/ 361701 w 4596817"/>
                <a:gd name="connsiteY46" fmla="*/ 2406316 h 2983832"/>
                <a:gd name="connsiteX47" fmla="*/ 433891 w 4596817"/>
                <a:gd name="connsiteY47" fmla="*/ 2454442 h 2983832"/>
                <a:gd name="connsiteX48" fmla="*/ 469985 w 4596817"/>
                <a:gd name="connsiteY48" fmla="*/ 2478505 h 2983832"/>
                <a:gd name="connsiteX49" fmla="*/ 566238 w 4596817"/>
                <a:gd name="connsiteY49" fmla="*/ 2550695 h 2983832"/>
                <a:gd name="connsiteX50" fmla="*/ 602333 w 4596817"/>
                <a:gd name="connsiteY50" fmla="*/ 2562726 h 2983832"/>
                <a:gd name="connsiteX51" fmla="*/ 698585 w 4596817"/>
                <a:gd name="connsiteY51" fmla="*/ 2610853 h 2983832"/>
                <a:gd name="connsiteX52" fmla="*/ 770775 w 4596817"/>
                <a:gd name="connsiteY52" fmla="*/ 2658979 h 2983832"/>
                <a:gd name="connsiteX53" fmla="*/ 806870 w 4596817"/>
                <a:gd name="connsiteY53" fmla="*/ 2671011 h 2983832"/>
                <a:gd name="connsiteX54" fmla="*/ 879059 w 4596817"/>
                <a:gd name="connsiteY54" fmla="*/ 2707105 h 2983832"/>
                <a:gd name="connsiteX55" fmla="*/ 939217 w 4596817"/>
                <a:gd name="connsiteY55" fmla="*/ 2755232 h 2983832"/>
                <a:gd name="connsiteX56" fmla="*/ 975312 w 4596817"/>
                <a:gd name="connsiteY56" fmla="*/ 2767263 h 2983832"/>
                <a:gd name="connsiteX57" fmla="*/ 1011406 w 4596817"/>
                <a:gd name="connsiteY57" fmla="*/ 2791326 h 2983832"/>
                <a:gd name="connsiteX58" fmla="*/ 1059533 w 4596817"/>
                <a:gd name="connsiteY58" fmla="*/ 2803358 h 2983832"/>
                <a:gd name="connsiteX59" fmla="*/ 1131722 w 4596817"/>
                <a:gd name="connsiteY59" fmla="*/ 2827421 h 2983832"/>
                <a:gd name="connsiteX60" fmla="*/ 1167817 w 4596817"/>
                <a:gd name="connsiteY60" fmla="*/ 2839453 h 2983832"/>
                <a:gd name="connsiteX61" fmla="*/ 1203912 w 4596817"/>
                <a:gd name="connsiteY61" fmla="*/ 2863516 h 2983832"/>
                <a:gd name="connsiteX62" fmla="*/ 1276101 w 4596817"/>
                <a:gd name="connsiteY62" fmla="*/ 2887579 h 2983832"/>
                <a:gd name="connsiteX63" fmla="*/ 1384385 w 4596817"/>
                <a:gd name="connsiteY63" fmla="*/ 2935705 h 2983832"/>
                <a:gd name="connsiteX64" fmla="*/ 1456575 w 4596817"/>
                <a:gd name="connsiteY64" fmla="*/ 2959769 h 2983832"/>
                <a:gd name="connsiteX65" fmla="*/ 1492670 w 4596817"/>
                <a:gd name="connsiteY65" fmla="*/ 2971800 h 2983832"/>
                <a:gd name="connsiteX66" fmla="*/ 1576891 w 4596817"/>
                <a:gd name="connsiteY66" fmla="*/ 2983832 h 2983832"/>
                <a:gd name="connsiteX67" fmla="*/ 2455196 w 4596817"/>
                <a:gd name="connsiteY67" fmla="*/ 2971800 h 2983832"/>
                <a:gd name="connsiteX68" fmla="*/ 2515354 w 4596817"/>
                <a:gd name="connsiteY68" fmla="*/ 2959769 h 2983832"/>
                <a:gd name="connsiteX69" fmla="*/ 2683796 w 4596817"/>
                <a:gd name="connsiteY69" fmla="*/ 2923674 h 2983832"/>
                <a:gd name="connsiteX70" fmla="*/ 2755985 w 4596817"/>
                <a:gd name="connsiteY70" fmla="*/ 2899611 h 2983832"/>
                <a:gd name="connsiteX71" fmla="*/ 2876301 w 4596817"/>
                <a:gd name="connsiteY71" fmla="*/ 2875547 h 2983832"/>
                <a:gd name="connsiteX72" fmla="*/ 2984585 w 4596817"/>
                <a:gd name="connsiteY72" fmla="*/ 2839453 h 2983832"/>
                <a:gd name="connsiteX73" fmla="*/ 3453817 w 4596817"/>
                <a:gd name="connsiteY73" fmla="*/ 2683042 h 2983832"/>
                <a:gd name="connsiteX74" fmla="*/ 3598196 w 4596817"/>
                <a:gd name="connsiteY74" fmla="*/ 2634916 h 2983832"/>
                <a:gd name="connsiteX75" fmla="*/ 3634291 w 4596817"/>
                <a:gd name="connsiteY75" fmla="*/ 2622884 h 2983832"/>
                <a:gd name="connsiteX76" fmla="*/ 3670385 w 4596817"/>
                <a:gd name="connsiteY76" fmla="*/ 2610853 h 2983832"/>
                <a:gd name="connsiteX77" fmla="*/ 3706480 w 4596817"/>
                <a:gd name="connsiteY77" fmla="*/ 2586790 h 2983832"/>
                <a:gd name="connsiteX78" fmla="*/ 3730543 w 4596817"/>
                <a:gd name="connsiteY78" fmla="*/ 2562726 h 2983832"/>
                <a:gd name="connsiteX79" fmla="*/ 3766638 w 4596817"/>
                <a:gd name="connsiteY79" fmla="*/ 2550695 h 2983832"/>
                <a:gd name="connsiteX80" fmla="*/ 3838827 w 4596817"/>
                <a:gd name="connsiteY80" fmla="*/ 2502569 h 2983832"/>
                <a:gd name="connsiteX81" fmla="*/ 3898985 w 4596817"/>
                <a:gd name="connsiteY81" fmla="*/ 2454442 h 2983832"/>
                <a:gd name="connsiteX82" fmla="*/ 3923048 w 4596817"/>
                <a:gd name="connsiteY82" fmla="*/ 2418347 h 2983832"/>
                <a:gd name="connsiteX83" fmla="*/ 3947112 w 4596817"/>
                <a:gd name="connsiteY83" fmla="*/ 2394284 h 2983832"/>
                <a:gd name="connsiteX84" fmla="*/ 3959143 w 4596817"/>
                <a:gd name="connsiteY84" fmla="*/ 2358190 h 2983832"/>
                <a:gd name="connsiteX85" fmla="*/ 3995238 w 4596817"/>
                <a:gd name="connsiteY85" fmla="*/ 2346158 h 2983832"/>
                <a:gd name="connsiteX86" fmla="*/ 4031333 w 4596817"/>
                <a:gd name="connsiteY86" fmla="*/ 2322095 h 2983832"/>
                <a:gd name="connsiteX87" fmla="*/ 4055396 w 4596817"/>
                <a:gd name="connsiteY87" fmla="*/ 2286000 h 2983832"/>
                <a:gd name="connsiteX88" fmla="*/ 4091491 w 4596817"/>
                <a:gd name="connsiteY88" fmla="*/ 2261937 h 2983832"/>
                <a:gd name="connsiteX89" fmla="*/ 4175712 w 4596817"/>
                <a:gd name="connsiteY89" fmla="*/ 2165684 h 2983832"/>
                <a:gd name="connsiteX90" fmla="*/ 4223838 w 4596817"/>
                <a:gd name="connsiteY90" fmla="*/ 2057400 h 2983832"/>
                <a:gd name="connsiteX91" fmla="*/ 4235870 w 4596817"/>
                <a:gd name="connsiteY91" fmla="*/ 2021305 h 2983832"/>
                <a:gd name="connsiteX92" fmla="*/ 4283996 w 4596817"/>
                <a:gd name="connsiteY92" fmla="*/ 1961147 h 2983832"/>
                <a:gd name="connsiteX93" fmla="*/ 4296027 w 4596817"/>
                <a:gd name="connsiteY93" fmla="*/ 1925053 h 2983832"/>
                <a:gd name="connsiteX94" fmla="*/ 4320091 w 4596817"/>
                <a:gd name="connsiteY94" fmla="*/ 1900990 h 2983832"/>
                <a:gd name="connsiteX95" fmla="*/ 4368217 w 4596817"/>
                <a:gd name="connsiteY95" fmla="*/ 1792705 h 2983832"/>
                <a:gd name="connsiteX96" fmla="*/ 4380248 w 4596817"/>
                <a:gd name="connsiteY96" fmla="*/ 1636295 h 2983832"/>
                <a:gd name="connsiteX97" fmla="*/ 4344154 w 4596817"/>
                <a:gd name="connsiteY97" fmla="*/ 1624263 h 2983832"/>
                <a:gd name="connsiteX98" fmla="*/ 4151648 w 4596817"/>
                <a:gd name="connsiteY98" fmla="*/ 1636295 h 2983832"/>
                <a:gd name="connsiteX99" fmla="*/ 4079459 w 4596817"/>
                <a:gd name="connsiteY99" fmla="*/ 1660358 h 2983832"/>
                <a:gd name="connsiteX100" fmla="*/ 4043364 w 4596817"/>
                <a:gd name="connsiteY100" fmla="*/ 1672390 h 2983832"/>
                <a:gd name="connsiteX101" fmla="*/ 4163680 w 4596817"/>
                <a:gd name="connsiteY101" fmla="*/ 1636295 h 2983832"/>
                <a:gd name="connsiteX102" fmla="*/ 4199775 w 4596817"/>
                <a:gd name="connsiteY102" fmla="*/ 1624263 h 2983832"/>
                <a:gd name="connsiteX103" fmla="*/ 4259933 w 4596817"/>
                <a:gd name="connsiteY103" fmla="*/ 1612232 h 2983832"/>
                <a:gd name="connsiteX104" fmla="*/ 4596817 w 4596817"/>
                <a:gd name="connsiteY104" fmla="*/ 1624263 h 29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596817" h="2983832">
                  <a:moveTo>
                    <a:pt x="1637048" y="216569"/>
                  </a:moveTo>
                  <a:cubicBezTo>
                    <a:pt x="1616996" y="212558"/>
                    <a:pt x="1596730" y="209497"/>
                    <a:pt x="1576891" y="204537"/>
                  </a:cubicBezTo>
                  <a:cubicBezTo>
                    <a:pt x="1564587" y="201461"/>
                    <a:pt x="1553100" y="195581"/>
                    <a:pt x="1540796" y="192505"/>
                  </a:cubicBezTo>
                  <a:cubicBezTo>
                    <a:pt x="1404750" y="158494"/>
                    <a:pt x="1563316" y="208034"/>
                    <a:pt x="1408448" y="156411"/>
                  </a:cubicBezTo>
                  <a:cubicBezTo>
                    <a:pt x="1396417" y="152400"/>
                    <a:pt x="1382906" y="151414"/>
                    <a:pt x="1372354" y="144379"/>
                  </a:cubicBezTo>
                  <a:cubicBezTo>
                    <a:pt x="1360322" y="136358"/>
                    <a:pt x="1349849" y="125258"/>
                    <a:pt x="1336259" y="120316"/>
                  </a:cubicBezTo>
                  <a:cubicBezTo>
                    <a:pt x="1262284" y="93416"/>
                    <a:pt x="1238737" y="99418"/>
                    <a:pt x="1167817" y="84221"/>
                  </a:cubicBezTo>
                  <a:cubicBezTo>
                    <a:pt x="1135479" y="77291"/>
                    <a:pt x="1102939" y="70616"/>
                    <a:pt x="1071564" y="60158"/>
                  </a:cubicBezTo>
                  <a:lnTo>
                    <a:pt x="999375" y="36095"/>
                  </a:lnTo>
                  <a:cubicBezTo>
                    <a:pt x="987343" y="32084"/>
                    <a:pt x="975716" y="26550"/>
                    <a:pt x="963280" y="24063"/>
                  </a:cubicBezTo>
                  <a:cubicBezTo>
                    <a:pt x="886907" y="8789"/>
                    <a:pt x="922961" y="16992"/>
                    <a:pt x="854996" y="0"/>
                  </a:cubicBezTo>
                  <a:cubicBezTo>
                    <a:pt x="794838" y="4011"/>
                    <a:pt x="734208" y="3505"/>
                    <a:pt x="674522" y="12032"/>
                  </a:cubicBezTo>
                  <a:cubicBezTo>
                    <a:pt x="649412" y="15619"/>
                    <a:pt x="626396" y="28074"/>
                    <a:pt x="602333" y="36095"/>
                  </a:cubicBezTo>
                  <a:lnTo>
                    <a:pt x="566238" y="48126"/>
                  </a:lnTo>
                  <a:cubicBezTo>
                    <a:pt x="558217" y="56147"/>
                    <a:pt x="551902" y="66354"/>
                    <a:pt x="542175" y="72190"/>
                  </a:cubicBezTo>
                  <a:cubicBezTo>
                    <a:pt x="531300" y="78715"/>
                    <a:pt x="515983" y="76298"/>
                    <a:pt x="506080" y="84221"/>
                  </a:cubicBezTo>
                  <a:cubicBezTo>
                    <a:pt x="428335" y="146417"/>
                    <a:pt x="536648" y="102107"/>
                    <a:pt x="445922" y="132347"/>
                  </a:cubicBezTo>
                  <a:cubicBezTo>
                    <a:pt x="398922" y="179349"/>
                    <a:pt x="448239" y="137205"/>
                    <a:pt x="385764" y="168442"/>
                  </a:cubicBezTo>
                  <a:cubicBezTo>
                    <a:pt x="372831" y="174909"/>
                    <a:pt x="360961" y="183472"/>
                    <a:pt x="349670" y="192505"/>
                  </a:cubicBezTo>
                  <a:cubicBezTo>
                    <a:pt x="340812" y="199592"/>
                    <a:pt x="335333" y="210733"/>
                    <a:pt x="325606" y="216569"/>
                  </a:cubicBezTo>
                  <a:cubicBezTo>
                    <a:pt x="314731" y="223094"/>
                    <a:pt x="301543" y="224590"/>
                    <a:pt x="289512" y="228600"/>
                  </a:cubicBezTo>
                  <a:cubicBezTo>
                    <a:pt x="281491" y="236621"/>
                    <a:pt x="271284" y="242936"/>
                    <a:pt x="265448" y="252663"/>
                  </a:cubicBezTo>
                  <a:cubicBezTo>
                    <a:pt x="258923" y="263538"/>
                    <a:pt x="261340" y="278855"/>
                    <a:pt x="253417" y="288758"/>
                  </a:cubicBezTo>
                  <a:cubicBezTo>
                    <a:pt x="244384" y="300050"/>
                    <a:pt x="229354" y="304800"/>
                    <a:pt x="217322" y="312821"/>
                  </a:cubicBezTo>
                  <a:cubicBezTo>
                    <a:pt x="209301" y="324853"/>
                    <a:pt x="199132" y="335702"/>
                    <a:pt x="193259" y="348916"/>
                  </a:cubicBezTo>
                  <a:cubicBezTo>
                    <a:pt x="182957" y="372095"/>
                    <a:pt x="177217" y="397042"/>
                    <a:pt x="169196" y="421105"/>
                  </a:cubicBezTo>
                  <a:lnTo>
                    <a:pt x="145133" y="493295"/>
                  </a:lnTo>
                  <a:lnTo>
                    <a:pt x="109038" y="601579"/>
                  </a:lnTo>
                  <a:lnTo>
                    <a:pt x="97006" y="637674"/>
                  </a:lnTo>
                  <a:cubicBezTo>
                    <a:pt x="92996" y="649706"/>
                    <a:pt x="92010" y="663217"/>
                    <a:pt x="84975" y="673769"/>
                  </a:cubicBezTo>
                  <a:cubicBezTo>
                    <a:pt x="76954" y="685800"/>
                    <a:pt x="66785" y="696649"/>
                    <a:pt x="60912" y="709863"/>
                  </a:cubicBezTo>
                  <a:cubicBezTo>
                    <a:pt x="60904" y="709880"/>
                    <a:pt x="30836" y="800090"/>
                    <a:pt x="24817" y="818147"/>
                  </a:cubicBezTo>
                  <a:lnTo>
                    <a:pt x="12785" y="854242"/>
                  </a:lnTo>
                  <a:lnTo>
                    <a:pt x="754" y="890337"/>
                  </a:lnTo>
                  <a:cubicBezTo>
                    <a:pt x="32837" y="986592"/>
                    <a:pt x="754" y="866273"/>
                    <a:pt x="754" y="962526"/>
                  </a:cubicBezTo>
                  <a:cubicBezTo>
                    <a:pt x="754" y="991567"/>
                    <a:pt x="15322" y="1030295"/>
                    <a:pt x="24817" y="1058779"/>
                  </a:cubicBezTo>
                  <a:cubicBezTo>
                    <a:pt x="-6631" y="1247459"/>
                    <a:pt x="754" y="1183202"/>
                    <a:pt x="754" y="1528011"/>
                  </a:cubicBezTo>
                  <a:cubicBezTo>
                    <a:pt x="754" y="1588302"/>
                    <a:pt x="4259" y="1648799"/>
                    <a:pt x="12785" y="1708484"/>
                  </a:cubicBezTo>
                  <a:cubicBezTo>
                    <a:pt x="16372" y="1733594"/>
                    <a:pt x="28827" y="1756611"/>
                    <a:pt x="36848" y="1780674"/>
                  </a:cubicBezTo>
                  <a:lnTo>
                    <a:pt x="97006" y="1961147"/>
                  </a:lnTo>
                  <a:lnTo>
                    <a:pt x="133101" y="2069432"/>
                  </a:lnTo>
                  <a:cubicBezTo>
                    <a:pt x="137111" y="2081463"/>
                    <a:pt x="136166" y="2096558"/>
                    <a:pt x="145133" y="2105526"/>
                  </a:cubicBezTo>
                  <a:lnTo>
                    <a:pt x="169196" y="2129590"/>
                  </a:lnTo>
                  <a:cubicBezTo>
                    <a:pt x="177217" y="2153653"/>
                    <a:pt x="179189" y="2180674"/>
                    <a:pt x="193259" y="2201779"/>
                  </a:cubicBezTo>
                  <a:cubicBezTo>
                    <a:pt x="314895" y="2384236"/>
                    <a:pt x="183239" y="2196974"/>
                    <a:pt x="277480" y="2310063"/>
                  </a:cubicBezTo>
                  <a:cubicBezTo>
                    <a:pt x="327613" y="2370222"/>
                    <a:pt x="271462" y="2326104"/>
                    <a:pt x="337638" y="2370221"/>
                  </a:cubicBezTo>
                  <a:cubicBezTo>
                    <a:pt x="345659" y="2382253"/>
                    <a:pt x="350819" y="2396794"/>
                    <a:pt x="361701" y="2406316"/>
                  </a:cubicBezTo>
                  <a:cubicBezTo>
                    <a:pt x="383466" y="2425360"/>
                    <a:pt x="409828" y="2438400"/>
                    <a:pt x="433891" y="2454442"/>
                  </a:cubicBezTo>
                  <a:cubicBezTo>
                    <a:pt x="445922" y="2462463"/>
                    <a:pt x="459761" y="2468280"/>
                    <a:pt x="469985" y="2478505"/>
                  </a:cubicBezTo>
                  <a:cubicBezTo>
                    <a:pt x="498490" y="2507011"/>
                    <a:pt x="525421" y="2537090"/>
                    <a:pt x="566238" y="2550695"/>
                  </a:cubicBezTo>
                  <a:lnTo>
                    <a:pt x="602333" y="2562726"/>
                  </a:lnTo>
                  <a:cubicBezTo>
                    <a:pt x="681422" y="2641818"/>
                    <a:pt x="532699" y="2500264"/>
                    <a:pt x="698585" y="2610853"/>
                  </a:cubicBezTo>
                  <a:cubicBezTo>
                    <a:pt x="722648" y="2626895"/>
                    <a:pt x="743339" y="2649833"/>
                    <a:pt x="770775" y="2658979"/>
                  </a:cubicBezTo>
                  <a:cubicBezTo>
                    <a:pt x="782807" y="2662990"/>
                    <a:pt x="795526" y="2665339"/>
                    <a:pt x="806870" y="2671011"/>
                  </a:cubicBezTo>
                  <a:cubicBezTo>
                    <a:pt x="900156" y="2717655"/>
                    <a:pt x="788339" y="2676867"/>
                    <a:pt x="879059" y="2707105"/>
                  </a:cubicBezTo>
                  <a:cubicBezTo>
                    <a:pt x="901441" y="2729488"/>
                    <a:pt x="908860" y="2740054"/>
                    <a:pt x="939217" y="2755232"/>
                  </a:cubicBezTo>
                  <a:cubicBezTo>
                    <a:pt x="950561" y="2760904"/>
                    <a:pt x="963280" y="2763253"/>
                    <a:pt x="975312" y="2767263"/>
                  </a:cubicBezTo>
                  <a:cubicBezTo>
                    <a:pt x="987343" y="2775284"/>
                    <a:pt x="998115" y="2785630"/>
                    <a:pt x="1011406" y="2791326"/>
                  </a:cubicBezTo>
                  <a:cubicBezTo>
                    <a:pt x="1026605" y="2797840"/>
                    <a:pt x="1043694" y="2798606"/>
                    <a:pt x="1059533" y="2803358"/>
                  </a:cubicBezTo>
                  <a:cubicBezTo>
                    <a:pt x="1083828" y="2810647"/>
                    <a:pt x="1107659" y="2819400"/>
                    <a:pt x="1131722" y="2827421"/>
                  </a:cubicBezTo>
                  <a:cubicBezTo>
                    <a:pt x="1143754" y="2831432"/>
                    <a:pt x="1157264" y="2832418"/>
                    <a:pt x="1167817" y="2839453"/>
                  </a:cubicBezTo>
                  <a:cubicBezTo>
                    <a:pt x="1179849" y="2847474"/>
                    <a:pt x="1190698" y="2857643"/>
                    <a:pt x="1203912" y="2863516"/>
                  </a:cubicBezTo>
                  <a:cubicBezTo>
                    <a:pt x="1227091" y="2873818"/>
                    <a:pt x="1254996" y="2873509"/>
                    <a:pt x="1276101" y="2887579"/>
                  </a:cubicBezTo>
                  <a:cubicBezTo>
                    <a:pt x="1333301" y="2925712"/>
                    <a:pt x="1298477" y="2907069"/>
                    <a:pt x="1384385" y="2935705"/>
                  </a:cubicBezTo>
                  <a:lnTo>
                    <a:pt x="1456575" y="2959769"/>
                  </a:lnTo>
                  <a:cubicBezTo>
                    <a:pt x="1468607" y="2963779"/>
                    <a:pt x="1480115" y="2970006"/>
                    <a:pt x="1492670" y="2971800"/>
                  </a:cubicBezTo>
                  <a:lnTo>
                    <a:pt x="1576891" y="2983832"/>
                  </a:lnTo>
                  <a:lnTo>
                    <a:pt x="2455196" y="2971800"/>
                  </a:lnTo>
                  <a:cubicBezTo>
                    <a:pt x="2475639" y="2971276"/>
                    <a:pt x="2495234" y="2963427"/>
                    <a:pt x="2515354" y="2959769"/>
                  </a:cubicBezTo>
                  <a:cubicBezTo>
                    <a:pt x="2581988" y="2947654"/>
                    <a:pt x="2615632" y="2946395"/>
                    <a:pt x="2683796" y="2923674"/>
                  </a:cubicBezTo>
                  <a:cubicBezTo>
                    <a:pt x="2707859" y="2915653"/>
                    <a:pt x="2731113" y="2904586"/>
                    <a:pt x="2755985" y="2899611"/>
                  </a:cubicBezTo>
                  <a:cubicBezTo>
                    <a:pt x="2796090" y="2891590"/>
                    <a:pt x="2837500" y="2888480"/>
                    <a:pt x="2876301" y="2875547"/>
                  </a:cubicBezTo>
                  <a:lnTo>
                    <a:pt x="2984585" y="2839453"/>
                  </a:lnTo>
                  <a:lnTo>
                    <a:pt x="3453817" y="2683042"/>
                  </a:lnTo>
                  <a:lnTo>
                    <a:pt x="3598196" y="2634916"/>
                  </a:lnTo>
                  <a:lnTo>
                    <a:pt x="3634291" y="2622884"/>
                  </a:lnTo>
                  <a:lnTo>
                    <a:pt x="3670385" y="2610853"/>
                  </a:lnTo>
                  <a:cubicBezTo>
                    <a:pt x="3682417" y="2602832"/>
                    <a:pt x="3695189" y="2595823"/>
                    <a:pt x="3706480" y="2586790"/>
                  </a:cubicBezTo>
                  <a:cubicBezTo>
                    <a:pt x="3715338" y="2579704"/>
                    <a:pt x="3720816" y="2568562"/>
                    <a:pt x="3730543" y="2562726"/>
                  </a:cubicBezTo>
                  <a:cubicBezTo>
                    <a:pt x="3741418" y="2556201"/>
                    <a:pt x="3754606" y="2554705"/>
                    <a:pt x="3766638" y="2550695"/>
                  </a:cubicBezTo>
                  <a:cubicBezTo>
                    <a:pt x="3790701" y="2534653"/>
                    <a:pt x="3818377" y="2523019"/>
                    <a:pt x="3838827" y="2502569"/>
                  </a:cubicBezTo>
                  <a:cubicBezTo>
                    <a:pt x="3873116" y="2468280"/>
                    <a:pt x="3853452" y="2484798"/>
                    <a:pt x="3898985" y="2454442"/>
                  </a:cubicBezTo>
                  <a:cubicBezTo>
                    <a:pt x="3907006" y="2442410"/>
                    <a:pt x="3914015" y="2429638"/>
                    <a:pt x="3923048" y="2418347"/>
                  </a:cubicBezTo>
                  <a:cubicBezTo>
                    <a:pt x="3930134" y="2409489"/>
                    <a:pt x="3941276" y="2404011"/>
                    <a:pt x="3947112" y="2394284"/>
                  </a:cubicBezTo>
                  <a:cubicBezTo>
                    <a:pt x="3953637" y="2383409"/>
                    <a:pt x="3950175" y="2367158"/>
                    <a:pt x="3959143" y="2358190"/>
                  </a:cubicBezTo>
                  <a:cubicBezTo>
                    <a:pt x="3968111" y="2349222"/>
                    <a:pt x="3983894" y="2351830"/>
                    <a:pt x="3995238" y="2346158"/>
                  </a:cubicBezTo>
                  <a:cubicBezTo>
                    <a:pt x="4008172" y="2339691"/>
                    <a:pt x="4019301" y="2330116"/>
                    <a:pt x="4031333" y="2322095"/>
                  </a:cubicBezTo>
                  <a:cubicBezTo>
                    <a:pt x="4039354" y="2310063"/>
                    <a:pt x="4045171" y="2296225"/>
                    <a:pt x="4055396" y="2286000"/>
                  </a:cubicBezTo>
                  <a:cubicBezTo>
                    <a:pt x="4065621" y="2275775"/>
                    <a:pt x="4081969" y="2272819"/>
                    <a:pt x="4091491" y="2261937"/>
                  </a:cubicBezTo>
                  <a:cubicBezTo>
                    <a:pt x="4189749" y="2149642"/>
                    <a:pt x="4094498" y="2219826"/>
                    <a:pt x="4175712" y="2165684"/>
                  </a:cubicBezTo>
                  <a:cubicBezTo>
                    <a:pt x="4213846" y="2108485"/>
                    <a:pt x="4195202" y="2143309"/>
                    <a:pt x="4223838" y="2057400"/>
                  </a:cubicBezTo>
                  <a:cubicBezTo>
                    <a:pt x="4227849" y="2045368"/>
                    <a:pt x="4228835" y="2031857"/>
                    <a:pt x="4235870" y="2021305"/>
                  </a:cubicBezTo>
                  <a:cubicBezTo>
                    <a:pt x="4266225" y="1975773"/>
                    <a:pt x="4249709" y="1995436"/>
                    <a:pt x="4283996" y="1961147"/>
                  </a:cubicBezTo>
                  <a:cubicBezTo>
                    <a:pt x="4288006" y="1949116"/>
                    <a:pt x="4289502" y="1935928"/>
                    <a:pt x="4296027" y="1925053"/>
                  </a:cubicBezTo>
                  <a:cubicBezTo>
                    <a:pt x="4301863" y="1915326"/>
                    <a:pt x="4315018" y="1911136"/>
                    <a:pt x="4320091" y="1900990"/>
                  </a:cubicBezTo>
                  <a:cubicBezTo>
                    <a:pt x="4406006" y="1729161"/>
                    <a:pt x="4297430" y="1898887"/>
                    <a:pt x="4368217" y="1792705"/>
                  </a:cubicBezTo>
                  <a:cubicBezTo>
                    <a:pt x="4378183" y="1752839"/>
                    <a:pt x="4410550" y="1681748"/>
                    <a:pt x="4380248" y="1636295"/>
                  </a:cubicBezTo>
                  <a:cubicBezTo>
                    <a:pt x="4373213" y="1625743"/>
                    <a:pt x="4356185" y="1628274"/>
                    <a:pt x="4344154" y="1624263"/>
                  </a:cubicBezTo>
                  <a:cubicBezTo>
                    <a:pt x="4279985" y="1628274"/>
                    <a:pt x="4215352" y="1627608"/>
                    <a:pt x="4151648" y="1636295"/>
                  </a:cubicBezTo>
                  <a:cubicBezTo>
                    <a:pt x="4126516" y="1639722"/>
                    <a:pt x="4103522" y="1652337"/>
                    <a:pt x="4079459" y="1660358"/>
                  </a:cubicBezTo>
                  <a:cubicBezTo>
                    <a:pt x="4067427" y="1664369"/>
                    <a:pt x="4031060" y="1675466"/>
                    <a:pt x="4043364" y="1672390"/>
                  </a:cubicBezTo>
                  <a:cubicBezTo>
                    <a:pt x="4116096" y="1654207"/>
                    <a:pt x="4075807" y="1665586"/>
                    <a:pt x="4163680" y="1636295"/>
                  </a:cubicBezTo>
                  <a:cubicBezTo>
                    <a:pt x="4175712" y="1632284"/>
                    <a:pt x="4187339" y="1626750"/>
                    <a:pt x="4199775" y="1624263"/>
                  </a:cubicBezTo>
                  <a:lnTo>
                    <a:pt x="4259933" y="1612232"/>
                  </a:lnTo>
                  <a:lnTo>
                    <a:pt x="4596817" y="1624263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98821" y="1840832"/>
              <a:ext cx="2454787" cy="2817428"/>
            </a:xfrm>
            <a:custGeom>
              <a:avLst/>
              <a:gdLst>
                <a:gd name="connsiteX0" fmla="*/ 0 w 2454787"/>
                <a:gd name="connsiteY0" fmla="*/ 2683042 h 2817428"/>
                <a:gd name="connsiteX1" fmla="*/ 60158 w 2454787"/>
                <a:gd name="connsiteY1" fmla="*/ 2695073 h 2817428"/>
                <a:gd name="connsiteX2" fmla="*/ 132347 w 2454787"/>
                <a:gd name="connsiteY2" fmla="*/ 2719136 h 2817428"/>
                <a:gd name="connsiteX3" fmla="*/ 168442 w 2454787"/>
                <a:gd name="connsiteY3" fmla="*/ 2731168 h 2817428"/>
                <a:gd name="connsiteX4" fmla="*/ 240632 w 2454787"/>
                <a:gd name="connsiteY4" fmla="*/ 2743200 h 2817428"/>
                <a:gd name="connsiteX5" fmla="*/ 276726 w 2454787"/>
                <a:gd name="connsiteY5" fmla="*/ 2755231 h 2817428"/>
                <a:gd name="connsiteX6" fmla="*/ 324853 w 2454787"/>
                <a:gd name="connsiteY6" fmla="*/ 2767263 h 2817428"/>
                <a:gd name="connsiteX7" fmla="*/ 397042 w 2454787"/>
                <a:gd name="connsiteY7" fmla="*/ 2791326 h 2817428"/>
                <a:gd name="connsiteX8" fmla="*/ 493295 w 2454787"/>
                <a:gd name="connsiteY8" fmla="*/ 2803357 h 2817428"/>
                <a:gd name="connsiteX9" fmla="*/ 541421 w 2454787"/>
                <a:gd name="connsiteY9" fmla="*/ 2815389 h 2817428"/>
                <a:gd name="connsiteX10" fmla="*/ 1094874 w 2454787"/>
                <a:gd name="connsiteY10" fmla="*/ 2791326 h 2817428"/>
                <a:gd name="connsiteX11" fmla="*/ 1130968 w 2454787"/>
                <a:gd name="connsiteY11" fmla="*/ 2779294 h 2817428"/>
                <a:gd name="connsiteX12" fmla="*/ 1203158 w 2454787"/>
                <a:gd name="connsiteY12" fmla="*/ 2767263 h 2817428"/>
                <a:gd name="connsiteX13" fmla="*/ 1251284 w 2454787"/>
                <a:gd name="connsiteY13" fmla="*/ 2755231 h 2817428"/>
                <a:gd name="connsiteX14" fmla="*/ 1323474 w 2454787"/>
                <a:gd name="connsiteY14" fmla="*/ 2707105 h 2817428"/>
                <a:gd name="connsiteX15" fmla="*/ 1395663 w 2454787"/>
                <a:gd name="connsiteY15" fmla="*/ 2683042 h 2817428"/>
                <a:gd name="connsiteX16" fmla="*/ 1431758 w 2454787"/>
                <a:gd name="connsiteY16" fmla="*/ 2671010 h 2817428"/>
                <a:gd name="connsiteX17" fmla="*/ 1467853 w 2454787"/>
                <a:gd name="connsiteY17" fmla="*/ 2646947 h 2817428"/>
                <a:gd name="connsiteX18" fmla="*/ 1540042 w 2454787"/>
                <a:gd name="connsiteY18" fmla="*/ 2622884 h 2817428"/>
                <a:gd name="connsiteX19" fmla="*/ 1576137 w 2454787"/>
                <a:gd name="connsiteY19" fmla="*/ 2610852 h 2817428"/>
                <a:gd name="connsiteX20" fmla="*/ 1684421 w 2454787"/>
                <a:gd name="connsiteY20" fmla="*/ 2574757 h 2817428"/>
                <a:gd name="connsiteX21" fmla="*/ 1756611 w 2454787"/>
                <a:gd name="connsiteY21" fmla="*/ 2550694 h 2817428"/>
                <a:gd name="connsiteX22" fmla="*/ 1828800 w 2454787"/>
                <a:gd name="connsiteY22" fmla="*/ 2502568 h 2817428"/>
                <a:gd name="connsiteX23" fmla="*/ 1864895 w 2454787"/>
                <a:gd name="connsiteY23" fmla="*/ 2466473 h 2817428"/>
                <a:gd name="connsiteX24" fmla="*/ 1888958 w 2454787"/>
                <a:gd name="connsiteY24" fmla="*/ 2430379 h 2817428"/>
                <a:gd name="connsiteX25" fmla="*/ 1925053 w 2454787"/>
                <a:gd name="connsiteY25" fmla="*/ 2418347 h 2817428"/>
                <a:gd name="connsiteX26" fmla="*/ 1961147 w 2454787"/>
                <a:gd name="connsiteY26" fmla="*/ 2346157 h 2817428"/>
                <a:gd name="connsiteX27" fmla="*/ 1973179 w 2454787"/>
                <a:gd name="connsiteY27" fmla="*/ 2310063 h 2817428"/>
                <a:gd name="connsiteX28" fmla="*/ 2009274 w 2454787"/>
                <a:gd name="connsiteY28" fmla="*/ 2298031 h 2817428"/>
                <a:gd name="connsiteX29" fmla="*/ 2045368 w 2454787"/>
                <a:gd name="connsiteY29" fmla="*/ 2225842 h 2817428"/>
                <a:gd name="connsiteX30" fmla="*/ 2093495 w 2454787"/>
                <a:gd name="connsiteY30" fmla="*/ 2177715 h 2817428"/>
                <a:gd name="connsiteX31" fmla="*/ 2153653 w 2454787"/>
                <a:gd name="connsiteY31" fmla="*/ 2081463 h 2817428"/>
                <a:gd name="connsiteX32" fmla="*/ 2177716 w 2454787"/>
                <a:gd name="connsiteY32" fmla="*/ 2045368 h 2817428"/>
                <a:gd name="connsiteX33" fmla="*/ 2225842 w 2454787"/>
                <a:gd name="connsiteY33" fmla="*/ 1949115 h 2817428"/>
                <a:gd name="connsiteX34" fmla="*/ 2261937 w 2454787"/>
                <a:gd name="connsiteY34" fmla="*/ 1888957 h 2817428"/>
                <a:gd name="connsiteX35" fmla="*/ 2273968 w 2454787"/>
                <a:gd name="connsiteY35" fmla="*/ 1852863 h 2817428"/>
                <a:gd name="connsiteX36" fmla="*/ 2322095 w 2454787"/>
                <a:gd name="connsiteY36" fmla="*/ 1804736 h 2817428"/>
                <a:gd name="connsiteX37" fmla="*/ 2358190 w 2454787"/>
                <a:gd name="connsiteY37" fmla="*/ 1684421 h 2817428"/>
                <a:gd name="connsiteX38" fmla="*/ 2370221 w 2454787"/>
                <a:gd name="connsiteY38" fmla="*/ 1648326 h 2817428"/>
                <a:gd name="connsiteX39" fmla="*/ 2382253 w 2454787"/>
                <a:gd name="connsiteY39" fmla="*/ 1552073 h 2817428"/>
                <a:gd name="connsiteX40" fmla="*/ 2394284 w 2454787"/>
                <a:gd name="connsiteY40" fmla="*/ 1515979 h 2817428"/>
                <a:gd name="connsiteX41" fmla="*/ 2430379 w 2454787"/>
                <a:gd name="connsiteY41" fmla="*/ 1491915 h 2817428"/>
                <a:gd name="connsiteX42" fmla="*/ 2454442 w 2454787"/>
                <a:gd name="connsiteY42" fmla="*/ 1419726 h 2817428"/>
                <a:gd name="connsiteX43" fmla="*/ 2430379 w 2454787"/>
                <a:gd name="connsiteY43" fmla="*/ 1263315 h 2817428"/>
                <a:gd name="connsiteX44" fmla="*/ 2418347 w 2454787"/>
                <a:gd name="connsiteY44" fmla="*/ 1227221 h 2817428"/>
                <a:gd name="connsiteX45" fmla="*/ 2406316 w 2454787"/>
                <a:gd name="connsiteY45" fmla="*/ 1046747 h 2817428"/>
                <a:gd name="connsiteX46" fmla="*/ 2382253 w 2454787"/>
                <a:gd name="connsiteY46" fmla="*/ 950494 h 2817428"/>
                <a:gd name="connsiteX47" fmla="*/ 2370221 w 2454787"/>
                <a:gd name="connsiteY47" fmla="*/ 878305 h 2817428"/>
                <a:gd name="connsiteX48" fmla="*/ 2358190 w 2454787"/>
                <a:gd name="connsiteY48" fmla="*/ 830179 h 2817428"/>
                <a:gd name="connsiteX49" fmla="*/ 2370221 w 2454787"/>
                <a:gd name="connsiteY49" fmla="*/ 673768 h 2817428"/>
                <a:gd name="connsiteX50" fmla="*/ 2334126 w 2454787"/>
                <a:gd name="connsiteY50" fmla="*/ 529389 h 2817428"/>
                <a:gd name="connsiteX51" fmla="*/ 2322095 w 2454787"/>
                <a:gd name="connsiteY51" fmla="*/ 493294 h 2817428"/>
                <a:gd name="connsiteX52" fmla="*/ 2286000 w 2454787"/>
                <a:gd name="connsiteY52" fmla="*/ 372979 h 2817428"/>
                <a:gd name="connsiteX53" fmla="*/ 2237874 w 2454787"/>
                <a:gd name="connsiteY53" fmla="*/ 312821 h 2817428"/>
                <a:gd name="connsiteX54" fmla="*/ 2189747 w 2454787"/>
                <a:gd name="connsiteY54" fmla="*/ 264694 h 2817428"/>
                <a:gd name="connsiteX55" fmla="*/ 2165684 w 2454787"/>
                <a:gd name="connsiteY55" fmla="*/ 228600 h 2817428"/>
                <a:gd name="connsiteX56" fmla="*/ 2105526 w 2454787"/>
                <a:gd name="connsiteY56" fmla="*/ 168442 h 2817428"/>
                <a:gd name="connsiteX57" fmla="*/ 2045368 w 2454787"/>
                <a:gd name="connsiteY57" fmla="*/ 108284 h 2817428"/>
                <a:gd name="connsiteX58" fmla="*/ 2021305 w 2454787"/>
                <a:gd name="connsiteY58" fmla="*/ 72189 h 2817428"/>
                <a:gd name="connsiteX59" fmla="*/ 1985211 w 2454787"/>
                <a:gd name="connsiteY59" fmla="*/ 48126 h 2817428"/>
                <a:gd name="connsiteX60" fmla="*/ 1937084 w 2454787"/>
                <a:gd name="connsiteY60" fmla="*/ 0 h 28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54787" h="2817428">
                  <a:moveTo>
                    <a:pt x="0" y="2683042"/>
                  </a:moveTo>
                  <a:cubicBezTo>
                    <a:pt x="20053" y="2687052"/>
                    <a:pt x="40429" y="2689692"/>
                    <a:pt x="60158" y="2695073"/>
                  </a:cubicBezTo>
                  <a:cubicBezTo>
                    <a:pt x="84629" y="2701747"/>
                    <a:pt x="108284" y="2711115"/>
                    <a:pt x="132347" y="2719136"/>
                  </a:cubicBezTo>
                  <a:cubicBezTo>
                    <a:pt x="144379" y="2723147"/>
                    <a:pt x="155932" y="2729083"/>
                    <a:pt x="168442" y="2731168"/>
                  </a:cubicBezTo>
                  <a:cubicBezTo>
                    <a:pt x="192505" y="2735179"/>
                    <a:pt x="216818" y="2737908"/>
                    <a:pt x="240632" y="2743200"/>
                  </a:cubicBezTo>
                  <a:cubicBezTo>
                    <a:pt x="253012" y="2745951"/>
                    <a:pt x="264532" y="2751747"/>
                    <a:pt x="276726" y="2755231"/>
                  </a:cubicBezTo>
                  <a:cubicBezTo>
                    <a:pt x="292626" y="2759774"/>
                    <a:pt x="309014" y="2762511"/>
                    <a:pt x="324853" y="2767263"/>
                  </a:cubicBezTo>
                  <a:cubicBezTo>
                    <a:pt x="349148" y="2774552"/>
                    <a:pt x="371873" y="2788180"/>
                    <a:pt x="397042" y="2791326"/>
                  </a:cubicBezTo>
                  <a:lnTo>
                    <a:pt x="493295" y="2803357"/>
                  </a:lnTo>
                  <a:cubicBezTo>
                    <a:pt x="509337" y="2807368"/>
                    <a:pt x="524885" y="2815389"/>
                    <a:pt x="541421" y="2815389"/>
                  </a:cubicBezTo>
                  <a:cubicBezTo>
                    <a:pt x="971217" y="2815389"/>
                    <a:pt x="875928" y="2827815"/>
                    <a:pt x="1094874" y="2791326"/>
                  </a:cubicBezTo>
                  <a:cubicBezTo>
                    <a:pt x="1106905" y="2787315"/>
                    <a:pt x="1118588" y="2782045"/>
                    <a:pt x="1130968" y="2779294"/>
                  </a:cubicBezTo>
                  <a:cubicBezTo>
                    <a:pt x="1154782" y="2774002"/>
                    <a:pt x="1179237" y="2772047"/>
                    <a:pt x="1203158" y="2767263"/>
                  </a:cubicBezTo>
                  <a:cubicBezTo>
                    <a:pt x="1219373" y="2764020"/>
                    <a:pt x="1235242" y="2759242"/>
                    <a:pt x="1251284" y="2755231"/>
                  </a:cubicBezTo>
                  <a:cubicBezTo>
                    <a:pt x="1275347" y="2739189"/>
                    <a:pt x="1296038" y="2716250"/>
                    <a:pt x="1323474" y="2707105"/>
                  </a:cubicBezTo>
                  <a:lnTo>
                    <a:pt x="1395663" y="2683042"/>
                  </a:lnTo>
                  <a:cubicBezTo>
                    <a:pt x="1407695" y="2679031"/>
                    <a:pt x="1421205" y="2678045"/>
                    <a:pt x="1431758" y="2671010"/>
                  </a:cubicBezTo>
                  <a:cubicBezTo>
                    <a:pt x="1443790" y="2662989"/>
                    <a:pt x="1454639" y="2652820"/>
                    <a:pt x="1467853" y="2646947"/>
                  </a:cubicBezTo>
                  <a:cubicBezTo>
                    <a:pt x="1491032" y="2636645"/>
                    <a:pt x="1515979" y="2630905"/>
                    <a:pt x="1540042" y="2622884"/>
                  </a:cubicBezTo>
                  <a:lnTo>
                    <a:pt x="1576137" y="2610852"/>
                  </a:lnTo>
                  <a:lnTo>
                    <a:pt x="1684421" y="2574757"/>
                  </a:lnTo>
                  <a:cubicBezTo>
                    <a:pt x="1684426" y="2574755"/>
                    <a:pt x="1756607" y="2550697"/>
                    <a:pt x="1756611" y="2550694"/>
                  </a:cubicBezTo>
                  <a:cubicBezTo>
                    <a:pt x="1780674" y="2534652"/>
                    <a:pt x="1808350" y="2523018"/>
                    <a:pt x="1828800" y="2502568"/>
                  </a:cubicBezTo>
                  <a:cubicBezTo>
                    <a:pt x="1840832" y="2490536"/>
                    <a:pt x="1854002" y="2479545"/>
                    <a:pt x="1864895" y="2466473"/>
                  </a:cubicBezTo>
                  <a:cubicBezTo>
                    <a:pt x="1874152" y="2455365"/>
                    <a:pt x="1877667" y="2439412"/>
                    <a:pt x="1888958" y="2430379"/>
                  </a:cubicBezTo>
                  <a:cubicBezTo>
                    <a:pt x="1898861" y="2422456"/>
                    <a:pt x="1913021" y="2422358"/>
                    <a:pt x="1925053" y="2418347"/>
                  </a:cubicBezTo>
                  <a:cubicBezTo>
                    <a:pt x="1955290" y="2327631"/>
                    <a:pt x="1914505" y="2439440"/>
                    <a:pt x="1961147" y="2346157"/>
                  </a:cubicBezTo>
                  <a:cubicBezTo>
                    <a:pt x="1966819" y="2334814"/>
                    <a:pt x="1964211" y="2319031"/>
                    <a:pt x="1973179" y="2310063"/>
                  </a:cubicBezTo>
                  <a:cubicBezTo>
                    <a:pt x="1982147" y="2301095"/>
                    <a:pt x="1997242" y="2302042"/>
                    <a:pt x="2009274" y="2298031"/>
                  </a:cubicBezTo>
                  <a:cubicBezTo>
                    <a:pt x="2020919" y="2263094"/>
                    <a:pt x="2019923" y="2255527"/>
                    <a:pt x="2045368" y="2225842"/>
                  </a:cubicBezTo>
                  <a:cubicBezTo>
                    <a:pt x="2060133" y="2208617"/>
                    <a:pt x="2093495" y="2177715"/>
                    <a:pt x="2093495" y="2177715"/>
                  </a:cubicBezTo>
                  <a:cubicBezTo>
                    <a:pt x="2122131" y="2091808"/>
                    <a:pt x="2096453" y="2119596"/>
                    <a:pt x="2153653" y="2081463"/>
                  </a:cubicBezTo>
                  <a:cubicBezTo>
                    <a:pt x="2161674" y="2069431"/>
                    <a:pt x="2171843" y="2058582"/>
                    <a:pt x="2177716" y="2045368"/>
                  </a:cubicBezTo>
                  <a:cubicBezTo>
                    <a:pt x="2221956" y="1945826"/>
                    <a:pt x="2176424" y="1998535"/>
                    <a:pt x="2225842" y="1949115"/>
                  </a:cubicBezTo>
                  <a:cubicBezTo>
                    <a:pt x="2259928" y="1846862"/>
                    <a:pt x="2212389" y="1971539"/>
                    <a:pt x="2261937" y="1888957"/>
                  </a:cubicBezTo>
                  <a:cubicBezTo>
                    <a:pt x="2268462" y="1878082"/>
                    <a:pt x="2266597" y="1863183"/>
                    <a:pt x="2273968" y="1852863"/>
                  </a:cubicBezTo>
                  <a:cubicBezTo>
                    <a:pt x="2287155" y="1834402"/>
                    <a:pt x="2322095" y="1804736"/>
                    <a:pt x="2322095" y="1804736"/>
                  </a:cubicBezTo>
                  <a:cubicBezTo>
                    <a:pt x="2340279" y="1731995"/>
                    <a:pt x="2328894" y="1772308"/>
                    <a:pt x="2358190" y="1684421"/>
                  </a:cubicBezTo>
                  <a:lnTo>
                    <a:pt x="2370221" y="1648326"/>
                  </a:lnTo>
                  <a:cubicBezTo>
                    <a:pt x="2374232" y="1616242"/>
                    <a:pt x="2376469" y="1583885"/>
                    <a:pt x="2382253" y="1552073"/>
                  </a:cubicBezTo>
                  <a:cubicBezTo>
                    <a:pt x="2384522" y="1539595"/>
                    <a:pt x="2386362" y="1525882"/>
                    <a:pt x="2394284" y="1515979"/>
                  </a:cubicBezTo>
                  <a:cubicBezTo>
                    <a:pt x="2403317" y="1504687"/>
                    <a:pt x="2418347" y="1499936"/>
                    <a:pt x="2430379" y="1491915"/>
                  </a:cubicBezTo>
                  <a:cubicBezTo>
                    <a:pt x="2438400" y="1467852"/>
                    <a:pt x="2457588" y="1444895"/>
                    <a:pt x="2454442" y="1419726"/>
                  </a:cubicBezTo>
                  <a:cubicBezTo>
                    <a:pt x="2447136" y="1361278"/>
                    <a:pt x="2444160" y="1318436"/>
                    <a:pt x="2430379" y="1263315"/>
                  </a:cubicBezTo>
                  <a:cubicBezTo>
                    <a:pt x="2427303" y="1251011"/>
                    <a:pt x="2422358" y="1239252"/>
                    <a:pt x="2418347" y="1227221"/>
                  </a:cubicBezTo>
                  <a:cubicBezTo>
                    <a:pt x="2414337" y="1167063"/>
                    <a:pt x="2412315" y="1106739"/>
                    <a:pt x="2406316" y="1046747"/>
                  </a:cubicBezTo>
                  <a:cubicBezTo>
                    <a:pt x="2396863" y="952216"/>
                    <a:pt x="2397608" y="1019594"/>
                    <a:pt x="2382253" y="950494"/>
                  </a:cubicBezTo>
                  <a:cubicBezTo>
                    <a:pt x="2376961" y="926680"/>
                    <a:pt x="2375005" y="902226"/>
                    <a:pt x="2370221" y="878305"/>
                  </a:cubicBezTo>
                  <a:cubicBezTo>
                    <a:pt x="2366978" y="862090"/>
                    <a:pt x="2362200" y="846221"/>
                    <a:pt x="2358190" y="830179"/>
                  </a:cubicBezTo>
                  <a:cubicBezTo>
                    <a:pt x="2362200" y="778042"/>
                    <a:pt x="2370221" y="726059"/>
                    <a:pt x="2370221" y="673768"/>
                  </a:cubicBezTo>
                  <a:cubicBezTo>
                    <a:pt x="2370221" y="625159"/>
                    <a:pt x="2349059" y="574189"/>
                    <a:pt x="2334126" y="529389"/>
                  </a:cubicBezTo>
                  <a:cubicBezTo>
                    <a:pt x="2330115" y="517357"/>
                    <a:pt x="2325171" y="505598"/>
                    <a:pt x="2322095" y="493294"/>
                  </a:cubicBezTo>
                  <a:cubicBezTo>
                    <a:pt x="2316642" y="471484"/>
                    <a:pt x="2295763" y="382742"/>
                    <a:pt x="2286000" y="372979"/>
                  </a:cubicBezTo>
                  <a:cubicBezTo>
                    <a:pt x="2204073" y="291048"/>
                    <a:pt x="2328957" y="419083"/>
                    <a:pt x="2237874" y="312821"/>
                  </a:cubicBezTo>
                  <a:cubicBezTo>
                    <a:pt x="2223109" y="295596"/>
                    <a:pt x="2202332" y="283571"/>
                    <a:pt x="2189747" y="264694"/>
                  </a:cubicBezTo>
                  <a:cubicBezTo>
                    <a:pt x="2181726" y="252663"/>
                    <a:pt x="2175206" y="239482"/>
                    <a:pt x="2165684" y="228600"/>
                  </a:cubicBezTo>
                  <a:cubicBezTo>
                    <a:pt x="2147010" y="207258"/>
                    <a:pt x="2121256" y="192038"/>
                    <a:pt x="2105526" y="168442"/>
                  </a:cubicBezTo>
                  <a:cubicBezTo>
                    <a:pt x="2073442" y="120315"/>
                    <a:pt x="2093495" y="140368"/>
                    <a:pt x="2045368" y="108284"/>
                  </a:cubicBezTo>
                  <a:cubicBezTo>
                    <a:pt x="2037347" y="96252"/>
                    <a:pt x="2031530" y="82414"/>
                    <a:pt x="2021305" y="72189"/>
                  </a:cubicBezTo>
                  <a:cubicBezTo>
                    <a:pt x="2011080" y="61964"/>
                    <a:pt x="1996502" y="57159"/>
                    <a:pt x="1985211" y="48126"/>
                  </a:cubicBezTo>
                  <a:cubicBezTo>
                    <a:pt x="1985204" y="48121"/>
                    <a:pt x="1937090" y="6"/>
                    <a:pt x="1937084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2809875" y="819150"/>
              <a:ext cx="581025" cy="619125"/>
            </a:xfrm>
            <a:custGeom>
              <a:avLst/>
              <a:gdLst>
                <a:gd name="connsiteX0" fmla="*/ 85725 w 581025"/>
                <a:gd name="connsiteY0" fmla="*/ 409575 h 619125"/>
                <a:gd name="connsiteX1" fmla="*/ 47625 w 581025"/>
                <a:gd name="connsiteY1" fmla="*/ 361950 h 619125"/>
                <a:gd name="connsiteX2" fmla="*/ 19050 w 581025"/>
                <a:gd name="connsiteY2" fmla="*/ 276225 h 619125"/>
                <a:gd name="connsiteX3" fmla="*/ 9525 w 581025"/>
                <a:gd name="connsiteY3" fmla="*/ 247650 h 619125"/>
                <a:gd name="connsiteX4" fmla="*/ 0 w 581025"/>
                <a:gd name="connsiteY4" fmla="*/ 219075 h 619125"/>
                <a:gd name="connsiteX5" fmla="*/ 9525 w 581025"/>
                <a:gd name="connsiteY5" fmla="*/ 171450 h 619125"/>
                <a:gd name="connsiteX6" fmla="*/ 19050 w 581025"/>
                <a:gd name="connsiteY6" fmla="*/ 133350 h 619125"/>
                <a:gd name="connsiteX7" fmla="*/ 76200 w 581025"/>
                <a:gd name="connsiteY7" fmla="*/ 95250 h 619125"/>
                <a:gd name="connsiteX8" fmla="*/ 123825 w 581025"/>
                <a:gd name="connsiteY8" fmla="*/ 57150 h 619125"/>
                <a:gd name="connsiteX9" fmla="*/ 180975 w 581025"/>
                <a:gd name="connsiteY9" fmla="*/ 19050 h 619125"/>
                <a:gd name="connsiteX10" fmla="*/ 238125 w 581025"/>
                <a:gd name="connsiteY10" fmla="*/ 0 h 619125"/>
                <a:gd name="connsiteX11" fmla="*/ 438150 w 581025"/>
                <a:gd name="connsiteY11" fmla="*/ 19050 h 619125"/>
                <a:gd name="connsiteX12" fmla="*/ 495300 w 581025"/>
                <a:gd name="connsiteY12" fmla="*/ 38100 h 619125"/>
                <a:gd name="connsiteX13" fmla="*/ 523875 w 581025"/>
                <a:gd name="connsiteY13" fmla="*/ 47625 h 619125"/>
                <a:gd name="connsiteX14" fmla="*/ 561975 w 581025"/>
                <a:gd name="connsiteY14" fmla="*/ 104775 h 619125"/>
                <a:gd name="connsiteX15" fmla="*/ 581025 w 581025"/>
                <a:gd name="connsiteY15" fmla="*/ 161925 h 619125"/>
                <a:gd name="connsiteX16" fmla="*/ 571500 w 581025"/>
                <a:gd name="connsiteY16" fmla="*/ 219075 h 619125"/>
                <a:gd name="connsiteX17" fmla="*/ 561975 w 581025"/>
                <a:gd name="connsiteY17" fmla="*/ 247650 h 619125"/>
                <a:gd name="connsiteX18" fmla="*/ 533400 w 581025"/>
                <a:gd name="connsiteY18" fmla="*/ 257175 h 619125"/>
                <a:gd name="connsiteX19" fmla="*/ 504825 w 581025"/>
                <a:gd name="connsiteY19" fmla="*/ 314325 h 619125"/>
                <a:gd name="connsiteX20" fmla="*/ 476250 w 581025"/>
                <a:gd name="connsiteY20" fmla="*/ 323850 h 619125"/>
                <a:gd name="connsiteX21" fmla="*/ 457200 w 581025"/>
                <a:gd name="connsiteY21" fmla="*/ 381000 h 619125"/>
                <a:gd name="connsiteX22" fmla="*/ 447675 w 581025"/>
                <a:gd name="connsiteY22" fmla="*/ 409575 h 619125"/>
                <a:gd name="connsiteX23" fmla="*/ 428625 w 581025"/>
                <a:gd name="connsiteY23" fmla="*/ 485775 h 619125"/>
                <a:gd name="connsiteX24" fmla="*/ 447675 w 581025"/>
                <a:gd name="connsiteY24" fmla="*/ 609600 h 619125"/>
                <a:gd name="connsiteX25" fmla="*/ 457200 w 581025"/>
                <a:gd name="connsiteY25" fmla="*/ 6191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81025" h="619125">
                  <a:moveTo>
                    <a:pt x="85725" y="409575"/>
                  </a:moveTo>
                  <a:cubicBezTo>
                    <a:pt x="73025" y="393700"/>
                    <a:pt x="57360" y="379798"/>
                    <a:pt x="47625" y="361950"/>
                  </a:cubicBezTo>
                  <a:lnTo>
                    <a:pt x="19050" y="276225"/>
                  </a:lnTo>
                  <a:lnTo>
                    <a:pt x="9525" y="247650"/>
                  </a:lnTo>
                  <a:lnTo>
                    <a:pt x="0" y="219075"/>
                  </a:lnTo>
                  <a:cubicBezTo>
                    <a:pt x="3175" y="203200"/>
                    <a:pt x="6013" y="187254"/>
                    <a:pt x="9525" y="171450"/>
                  </a:cubicBezTo>
                  <a:cubicBezTo>
                    <a:pt x="12365" y="158671"/>
                    <a:pt x="10430" y="143202"/>
                    <a:pt x="19050" y="133350"/>
                  </a:cubicBezTo>
                  <a:cubicBezTo>
                    <a:pt x="34127" y="116120"/>
                    <a:pt x="76200" y="95250"/>
                    <a:pt x="76200" y="95250"/>
                  </a:cubicBezTo>
                  <a:cubicBezTo>
                    <a:pt x="111399" y="42452"/>
                    <a:pt x="75111" y="84213"/>
                    <a:pt x="123825" y="57150"/>
                  </a:cubicBezTo>
                  <a:cubicBezTo>
                    <a:pt x="143839" y="46031"/>
                    <a:pt x="159255" y="26290"/>
                    <a:pt x="180975" y="19050"/>
                  </a:cubicBezTo>
                  <a:lnTo>
                    <a:pt x="238125" y="0"/>
                  </a:lnTo>
                  <a:cubicBezTo>
                    <a:pt x="331612" y="31162"/>
                    <a:pt x="196184" y="-11196"/>
                    <a:pt x="438150" y="19050"/>
                  </a:cubicBezTo>
                  <a:cubicBezTo>
                    <a:pt x="458075" y="21541"/>
                    <a:pt x="476250" y="31750"/>
                    <a:pt x="495300" y="38100"/>
                  </a:cubicBezTo>
                  <a:lnTo>
                    <a:pt x="523875" y="47625"/>
                  </a:lnTo>
                  <a:cubicBezTo>
                    <a:pt x="536575" y="66675"/>
                    <a:pt x="554735" y="83055"/>
                    <a:pt x="561975" y="104775"/>
                  </a:cubicBezTo>
                  <a:lnTo>
                    <a:pt x="581025" y="161925"/>
                  </a:lnTo>
                  <a:cubicBezTo>
                    <a:pt x="577850" y="180975"/>
                    <a:pt x="575690" y="200222"/>
                    <a:pt x="571500" y="219075"/>
                  </a:cubicBezTo>
                  <a:cubicBezTo>
                    <a:pt x="569322" y="228876"/>
                    <a:pt x="569075" y="240550"/>
                    <a:pt x="561975" y="247650"/>
                  </a:cubicBezTo>
                  <a:cubicBezTo>
                    <a:pt x="554875" y="254750"/>
                    <a:pt x="542925" y="254000"/>
                    <a:pt x="533400" y="257175"/>
                  </a:cubicBezTo>
                  <a:cubicBezTo>
                    <a:pt x="527125" y="275999"/>
                    <a:pt x="521611" y="300896"/>
                    <a:pt x="504825" y="314325"/>
                  </a:cubicBezTo>
                  <a:cubicBezTo>
                    <a:pt x="496985" y="320597"/>
                    <a:pt x="485775" y="320675"/>
                    <a:pt x="476250" y="323850"/>
                  </a:cubicBezTo>
                  <a:lnTo>
                    <a:pt x="457200" y="381000"/>
                  </a:lnTo>
                  <a:cubicBezTo>
                    <a:pt x="454025" y="390525"/>
                    <a:pt x="450110" y="399835"/>
                    <a:pt x="447675" y="409575"/>
                  </a:cubicBezTo>
                  <a:lnTo>
                    <a:pt x="428625" y="485775"/>
                  </a:lnTo>
                  <a:cubicBezTo>
                    <a:pt x="431234" y="509256"/>
                    <a:pt x="434984" y="577873"/>
                    <a:pt x="447675" y="609600"/>
                  </a:cubicBezTo>
                  <a:cubicBezTo>
                    <a:pt x="449343" y="613769"/>
                    <a:pt x="454025" y="615950"/>
                    <a:pt x="457200" y="619125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95800" y="1285875"/>
              <a:ext cx="685800" cy="657225"/>
            </a:xfrm>
            <a:custGeom>
              <a:avLst/>
              <a:gdLst>
                <a:gd name="connsiteX0" fmla="*/ 0 w 685800"/>
                <a:gd name="connsiteY0" fmla="*/ 523875 h 657225"/>
                <a:gd name="connsiteX1" fmla="*/ 76200 w 685800"/>
                <a:gd name="connsiteY1" fmla="*/ 495300 h 657225"/>
                <a:gd name="connsiteX2" fmla="*/ 114300 w 685800"/>
                <a:gd name="connsiteY2" fmla="*/ 485775 h 657225"/>
                <a:gd name="connsiteX3" fmla="*/ 171450 w 685800"/>
                <a:gd name="connsiteY3" fmla="*/ 466725 h 657225"/>
                <a:gd name="connsiteX4" fmla="*/ 180975 w 685800"/>
                <a:gd name="connsiteY4" fmla="*/ 438150 h 657225"/>
                <a:gd name="connsiteX5" fmla="*/ 200025 w 685800"/>
                <a:gd name="connsiteY5" fmla="*/ 409575 h 657225"/>
                <a:gd name="connsiteX6" fmla="*/ 219075 w 685800"/>
                <a:gd name="connsiteY6" fmla="*/ 352425 h 657225"/>
                <a:gd name="connsiteX7" fmla="*/ 228600 w 685800"/>
                <a:gd name="connsiteY7" fmla="*/ 266700 h 657225"/>
                <a:gd name="connsiteX8" fmla="*/ 247650 w 685800"/>
                <a:gd name="connsiteY8" fmla="*/ 200025 h 657225"/>
                <a:gd name="connsiteX9" fmla="*/ 257175 w 685800"/>
                <a:gd name="connsiteY9" fmla="*/ 152400 h 657225"/>
                <a:gd name="connsiteX10" fmla="*/ 276225 w 685800"/>
                <a:gd name="connsiteY10" fmla="*/ 95250 h 657225"/>
                <a:gd name="connsiteX11" fmla="*/ 333375 w 685800"/>
                <a:gd name="connsiteY11" fmla="*/ 66675 h 657225"/>
                <a:gd name="connsiteX12" fmla="*/ 409575 w 685800"/>
                <a:gd name="connsiteY12" fmla="*/ 19050 h 657225"/>
                <a:gd name="connsiteX13" fmla="*/ 438150 w 685800"/>
                <a:gd name="connsiteY13" fmla="*/ 9525 h 657225"/>
                <a:gd name="connsiteX14" fmla="*/ 466725 w 685800"/>
                <a:gd name="connsiteY14" fmla="*/ 0 h 657225"/>
                <a:gd name="connsiteX15" fmla="*/ 571500 w 685800"/>
                <a:gd name="connsiteY15" fmla="*/ 19050 h 657225"/>
                <a:gd name="connsiteX16" fmla="*/ 600075 w 685800"/>
                <a:gd name="connsiteY16" fmla="*/ 38100 h 657225"/>
                <a:gd name="connsiteX17" fmla="*/ 619125 w 685800"/>
                <a:gd name="connsiteY17" fmla="*/ 66675 h 657225"/>
                <a:gd name="connsiteX18" fmla="*/ 647700 w 685800"/>
                <a:gd name="connsiteY18" fmla="*/ 85725 h 657225"/>
                <a:gd name="connsiteX19" fmla="*/ 666750 w 685800"/>
                <a:gd name="connsiteY19" fmla="*/ 142875 h 657225"/>
                <a:gd name="connsiteX20" fmla="*/ 676275 w 685800"/>
                <a:gd name="connsiteY20" fmla="*/ 171450 h 657225"/>
                <a:gd name="connsiteX21" fmla="*/ 685800 w 685800"/>
                <a:gd name="connsiteY21" fmla="*/ 200025 h 657225"/>
                <a:gd name="connsiteX22" fmla="*/ 657225 w 685800"/>
                <a:gd name="connsiteY22" fmla="*/ 352425 h 657225"/>
                <a:gd name="connsiteX23" fmla="*/ 647700 w 685800"/>
                <a:gd name="connsiteY23" fmla="*/ 381000 h 657225"/>
                <a:gd name="connsiteX24" fmla="*/ 619125 w 685800"/>
                <a:gd name="connsiteY24" fmla="*/ 390525 h 657225"/>
                <a:gd name="connsiteX25" fmla="*/ 581025 w 685800"/>
                <a:gd name="connsiteY25" fmla="*/ 428625 h 657225"/>
                <a:gd name="connsiteX26" fmla="*/ 571500 w 685800"/>
                <a:gd name="connsiteY26" fmla="*/ 457200 h 657225"/>
                <a:gd name="connsiteX27" fmla="*/ 542925 w 685800"/>
                <a:gd name="connsiteY27" fmla="*/ 476250 h 657225"/>
                <a:gd name="connsiteX28" fmla="*/ 457200 w 685800"/>
                <a:gd name="connsiteY28" fmla="*/ 542925 h 657225"/>
                <a:gd name="connsiteX29" fmla="*/ 428625 w 685800"/>
                <a:gd name="connsiteY29" fmla="*/ 561975 h 657225"/>
                <a:gd name="connsiteX30" fmla="*/ 371475 w 685800"/>
                <a:gd name="connsiteY30" fmla="*/ 590550 h 657225"/>
                <a:gd name="connsiteX31" fmla="*/ 342900 w 685800"/>
                <a:gd name="connsiteY31" fmla="*/ 600075 h 657225"/>
                <a:gd name="connsiteX32" fmla="*/ 314325 w 685800"/>
                <a:gd name="connsiteY32" fmla="*/ 619125 h 657225"/>
                <a:gd name="connsiteX33" fmla="*/ 257175 w 685800"/>
                <a:gd name="connsiteY33" fmla="*/ 638175 h 657225"/>
                <a:gd name="connsiteX34" fmla="*/ 228600 w 685800"/>
                <a:gd name="connsiteY34" fmla="*/ 647700 h 657225"/>
                <a:gd name="connsiteX35" fmla="*/ 133350 w 685800"/>
                <a:gd name="connsiteY35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85800" h="657225">
                  <a:moveTo>
                    <a:pt x="0" y="523875"/>
                  </a:moveTo>
                  <a:cubicBezTo>
                    <a:pt x="25162" y="513810"/>
                    <a:pt x="50069" y="502766"/>
                    <a:pt x="76200" y="495300"/>
                  </a:cubicBezTo>
                  <a:cubicBezTo>
                    <a:pt x="88787" y="491704"/>
                    <a:pt x="101761" y="489537"/>
                    <a:pt x="114300" y="485775"/>
                  </a:cubicBezTo>
                  <a:cubicBezTo>
                    <a:pt x="133534" y="480005"/>
                    <a:pt x="171450" y="466725"/>
                    <a:pt x="171450" y="466725"/>
                  </a:cubicBezTo>
                  <a:cubicBezTo>
                    <a:pt x="174625" y="457200"/>
                    <a:pt x="176485" y="447130"/>
                    <a:pt x="180975" y="438150"/>
                  </a:cubicBezTo>
                  <a:cubicBezTo>
                    <a:pt x="186095" y="427911"/>
                    <a:pt x="195376" y="420036"/>
                    <a:pt x="200025" y="409575"/>
                  </a:cubicBezTo>
                  <a:cubicBezTo>
                    <a:pt x="208180" y="391225"/>
                    <a:pt x="219075" y="352425"/>
                    <a:pt x="219075" y="352425"/>
                  </a:cubicBezTo>
                  <a:cubicBezTo>
                    <a:pt x="222250" y="323850"/>
                    <a:pt x="224228" y="295117"/>
                    <a:pt x="228600" y="266700"/>
                  </a:cubicBezTo>
                  <a:cubicBezTo>
                    <a:pt x="235727" y="220377"/>
                    <a:pt x="237692" y="239855"/>
                    <a:pt x="247650" y="200025"/>
                  </a:cubicBezTo>
                  <a:cubicBezTo>
                    <a:pt x="251577" y="184319"/>
                    <a:pt x="252915" y="168019"/>
                    <a:pt x="257175" y="152400"/>
                  </a:cubicBezTo>
                  <a:cubicBezTo>
                    <a:pt x="262459" y="133027"/>
                    <a:pt x="257175" y="101600"/>
                    <a:pt x="276225" y="95250"/>
                  </a:cubicBezTo>
                  <a:cubicBezTo>
                    <a:pt x="315660" y="82105"/>
                    <a:pt x="296446" y="91294"/>
                    <a:pt x="333375" y="66675"/>
                  </a:cubicBezTo>
                  <a:cubicBezTo>
                    <a:pt x="363564" y="21392"/>
                    <a:pt x="341565" y="41720"/>
                    <a:pt x="409575" y="19050"/>
                  </a:cubicBezTo>
                  <a:lnTo>
                    <a:pt x="438150" y="9525"/>
                  </a:lnTo>
                  <a:lnTo>
                    <a:pt x="466725" y="0"/>
                  </a:lnTo>
                  <a:cubicBezTo>
                    <a:pt x="492992" y="3283"/>
                    <a:pt x="542134" y="4367"/>
                    <a:pt x="571500" y="19050"/>
                  </a:cubicBezTo>
                  <a:cubicBezTo>
                    <a:pt x="581739" y="24170"/>
                    <a:pt x="590550" y="31750"/>
                    <a:pt x="600075" y="38100"/>
                  </a:cubicBezTo>
                  <a:cubicBezTo>
                    <a:pt x="606425" y="47625"/>
                    <a:pt x="611030" y="58580"/>
                    <a:pt x="619125" y="66675"/>
                  </a:cubicBezTo>
                  <a:cubicBezTo>
                    <a:pt x="627220" y="74770"/>
                    <a:pt x="641633" y="76017"/>
                    <a:pt x="647700" y="85725"/>
                  </a:cubicBezTo>
                  <a:cubicBezTo>
                    <a:pt x="658343" y="102753"/>
                    <a:pt x="660400" y="123825"/>
                    <a:pt x="666750" y="142875"/>
                  </a:cubicBezTo>
                  <a:lnTo>
                    <a:pt x="676275" y="171450"/>
                  </a:lnTo>
                  <a:lnTo>
                    <a:pt x="685800" y="200025"/>
                  </a:lnTo>
                  <a:cubicBezTo>
                    <a:pt x="674277" y="315256"/>
                    <a:pt x="686365" y="265004"/>
                    <a:pt x="657225" y="352425"/>
                  </a:cubicBezTo>
                  <a:cubicBezTo>
                    <a:pt x="654050" y="361950"/>
                    <a:pt x="657225" y="377825"/>
                    <a:pt x="647700" y="381000"/>
                  </a:cubicBezTo>
                  <a:lnTo>
                    <a:pt x="619125" y="390525"/>
                  </a:lnTo>
                  <a:cubicBezTo>
                    <a:pt x="593725" y="466725"/>
                    <a:pt x="631825" y="377825"/>
                    <a:pt x="581025" y="428625"/>
                  </a:cubicBezTo>
                  <a:cubicBezTo>
                    <a:pt x="573925" y="435725"/>
                    <a:pt x="577772" y="449360"/>
                    <a:pt x="571500" y="457200"/>
                  </a:cubicBezTo>
                  <a:cubicBezTo>
                    <a:pt x="564349" y="466139"/>
                    <a:pt x="551719" y="468921"/>
                    <a:pt x="542925" y="476250"/>
                  </a:cubicBezTo>
                  <a:cubicBezTo>
                    <a:pt x="453396" y="550857"/>
                    <a:pt x="601643" y="446630"/>
                    <a:pt x="457200" y="542925"/>
                  </a:cubicBezTo>
                  <a:cubicBezTo>
                    <a:pt x="447675" y="549275"/>
                    <a:pt x="439485" y="558355"/>
                    <a:pt x="428625" y="561975"/>
                  </a:cubicBezTo>
                  <a:cubicBezTo>
                    <a:pt x="356801" y="585916"/>
                    <a:pt x="445333" y="553621"/>
                    <a:pt x="371475" y="590550"/>
                  </a:cubicBezTo>
                  <a:cubicBezTo>
                    <a:pt x="362495" y="595040"/>
                    <a:pt x="351880" y="595585"/>
                    <a:pt x="342900" y="600075"/>
                  </a:cubicBezTo>
                  <a:cubicBezTo>
                    <a:pt x="332661" y="605195"/>
                    <a:pt x="324786" y="614476"/>
                    <a:pt x="314325" y="619125"/>
                  </a:cubicBezTo>
                  <a:cubicBezTo>
                    <a:pt x="295975" y="627280"/>
                    <a:pt x="276225" y="631825"/>
                    <a:pt x="257175" y="638175"/>
                  </a:cubicBezTo>
                  <a:cubicBezTo>
                    <a:pt x="247650" y="641350"/>
                    <a:pt x="238590" y="646701"/>
                    <a:pt x="228600" y="647700"/>
                  </a:cubicBezTo>
                  <a:lnTo>
                    <a:pt x="133350" y="65722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7700" y="1959125"/>
              <a:ext cx="152743" cy="251819"/>
            </a:xfrm>
            <a:custGeom>
              <a:avLst/>
              <a:gdLst>
                <a:gd name="connsiteX0" fmla="*/ 66675 w 152743"/>
                <a:gd name="connsiteY0" fmla="*/ 212575 h 251819"/>
                <a:gd name="connsiteX1" fmla="*/ 28575 w 152743"/>
                <a:gd name="connsiteY1" fmla="*/ 107800 h 251819"/>
                <a:gd name="connsiteX2" fmla="*/ 19050 w 152743"/>
                <a:gd name="connsiteY2" fmla="*/ 60175 h 251819"/>
                <a:gd name="connsiteX3" fmla="*/ 28575 w 152743"/>
                <a:gd name="connsiteY3" fmla="*/ 22075 h 251819"/>
                <a:gd name="connsiteX4" fmla="*/ 0 w 152743"/>
                <a:gd name="connsiteY4" fmla="*/ 3025 h 251819"/>
                <a:gd name="connsiteX5" fmla="*/ 28575 w 152743"/>
                <a:gd name="connsiteY5" fmla="*/ 12550 h 251819"/>
                <a:gd name="connsiteX6" fmla="*/ 123825 w 152743"/>
                <a:gd name="connsiteY6" fmla="*/ 22075 h 251819"/>
                <a:gd name="connsiteX7" fmla="*/ 133350 w 152743"/>
                <a:gd name="connsiteY7" fmla="*/ 50650 h 251819"/>
                <a:gd name="connsiteX8" fmla="*/ 152400 w 152743"/>
                <a:gd name="connsiteY8" fmla="*/ 79225 h 251819"/>
                <a:gd name="connsiteX9" fmla="*/ 142875 w 152743"/>
                <a:gd name="connsiteY9" fmla="*/ 126850 h 251819"/>
                <a:gd name="connsiteX10" fmla="*/ 123825 w 152743"/>
                <a:gd name="connsiteY10" fmla="*/ 184000 h 251819"/>
                <a:gd name="connsiteX11" fmla="*/ 95250 w 152743"/>
                <a:gd name="connsiteY11" fmla="*/ 241150 h 251819"/>
                <a:gd name="connsiteX12" fmla="*/ 66675 w 152743"/>
                <a:gd name="connsiteY12" fmla="*/ 250675 h 251819"/>
                <a:gd name="connsiteX13" fmla="*/ 66675 w 152743"/>
                <a:gd name="connsiteY13" fmla="*/ 212575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43" h="251819">
                  <a:moveTo>
                    <a:pt x="66675" y="212575"/>
                  </a:moveTo>
                  <a:cubicBezTo>
                    <a:pt x="56827" y="187954"/>
                    <a:pt x="33466" y="132257"/>
                    <a:pt x="28575" y="107800"/>
                  </a:cubicBezTo>
                  <a:lnTo>
                    <a:pt x="19050" y="60175"/>
                  </a:lnTo>
                  <a:cubicBezTo>
                    <a:pt x="22225" y="47475"/>
                    <a:pt x="32715" y="34494"/>
                    <a:pt x="28575" y="22075"/>
                  </a:cubicBezTo>
                  <a:cubicBezTo>
                    <a:pt x="24955" y="11215"/>
                    <a:pt x="0" y="14473"/>
                    <a:pt x="0" y="3025"/>
                  </a:cubicBezTo>
                  <a:cubicBezTo>
                    <a:pt x="0" y="-7015"/>
                    <a:pt x="18652" y="11023"/>
                    <a:pt x="28575" y="12550"/>
                  </a:cubicBezTo>
                  <a:cubicBezTo>
                    <a:pt x="60112" y="17402"/>
                    <a:pt x="92075" y="18900"/>
                    <a:pt x="123825" y="22075"/>
                  </a:cubicBezTo>
                  <a:cubicBezTo>
                    <a:pt x="127000" y="31600"/>
                    <a:pt x="128860" y="41670"/>
                    <a:pt x="133350" y="50650"/>
                  </a:cubicBezTo>
                  <a:cubicBezTo>
                    <a:pt x="138470" y="60889"/>
                    <a:pt x="150980" y="67866"/>
                    <a:pt x="152400" y="79225"/>
                  </a:cubicBezTo>
                  <a:cubicBezTo>
                    <a:pt x="154408" y="95289"/>
                    <a:pt x="147135" y="111231"/>
                    <a:pt x="142875" y="126850"/>
                  </a:cubicBezTo>
                  <a:cubicBezTo>
                    <a:pt x="137591" y="146223"/>
                    <a:pt x="130175" y="164950"/>
                    <a:pt x="123825" y="184000"/>
                  </a:cubicBezTo>
                  <a:cubicBezTo>
                    <a:pt x="117550" y="202824"/>
                    <a:pt x="112036" y="227721"/>
                    <a:pt x="95250" y="241150"/>
                  </a:cubicBezTo>
                  <a:cubicBezTo>
                    <a:pt x="87410" y="247422"/>
                    <a:pt x="75655" y="246185"/>
                    <a:pt x="66675" y="250675"/>
                  </a:cubicBezTo>
                  <a:cubicBezTo>
                    <a:pt x="62659" y="252683"/>
                    <a:pt x="60325" y="257025"/>
                    <a:pt x="66675" y="21257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04798" y="2943225"/>
              <a:ext cx="430674" cy="133350"/>
            </a:xfrm>
            <a:custGeom>
              <a:avLst/>
              <a:gdLst>
                <a:gd name="connsiteX0" fmla="*/ 202 w 430674"/>
                <a:gd name="connsiteY0" fmla="*/ 76200 h 133350"/>
                <a:gd name="connsiteX1" fmla="*/ 47827 w 430674"/>
                <a:gd name="connsiteY1" fmla="*/ 19050 h 133350"/>
                <a:gd name="connsiteX2" fmla="*/ 162127 w 430674"/>
                <a:gd name="connsiteY2" fmla="*/ 0 h 133350"/>
                <a:gd name="connsiteX3" fmla="*/ 295477 w 430674"/>
                <a:gd name="connsiteY3" fmla="*/ 19050 h 133350"/>
                <a:gd name="connsiteX4" fmla="*/ 352627 w 430674"/>
                <a:gd name="connsiteY4" fmla="*/ 47625 h 133350"/>
                <a:gd name="connsiteX5" fmla="*/ 381202 w 430674"/>
                <a:gd name="connsiteY5" fmla="*/ 57150 h 133350"/>
                <a:gd name="connsiteX6" fmla="*/ 400252 w 430674"/>
                <a:gd name="connsiteY6" fmla="*/ 85725 h 133350"/>
                <a:gd name="connsiteX7" fmla="*/ 428827 w 430674"/>
                <a:gd name="connsiteY7" fmla="*/ 104775 h 133350"/>
                <a:gd name="connsiteX8" fmla="*/ 400252 w 430674"/>
                <a:gd name="connsiteY8" fmla="*/ 85725 h 133350"/>
                <a:gd name="connsiteX9" fmla="*/ 314527 w 430674"/>
                <a:gd name="connsiteY9" fmla="*/ 114300 h 133350"/>
                <a:gd name="connsiteX10" fmla="*/ 285952 w 430674"/>
                <a:gd name="connsiteY10" fmla="*/ 123825 h 133350"/>
                <a:gd name="connsiteX11" fmla="*/ 257377 w 430674"/>
                <a:gd name="connsiteY11" fmla="*/ 133350 h 133350"/>
                <a:gd name="connsiteX12" fmla="*/ 171652 w 430674"/>
                <a:gd name="connsiteY12" fmla="*/ 123825 h 133350"/>
                <a:gd name="connsiteX13" fmla="*/ 114502 w 430674"/>
                <a:gd name="connsiteY13" fmla="*/ 104775 h 133350"/>
                <a:gd name="connsiteX14" fmla="*/ 85927 w 430674"/>
                <a:gd name="connsiteY14" fmla="*/ 76200 h 133350"/>
                <a:gd name="connsiteX15" fmla="*/ 57352 w 430674"/>
                <a:gd name="connsiteY15" fmla="*/ 66675 h 133350"/>
                <a:gd name="connsiteX16" fmla="*/ 202 w 430674"/>
                <a:gd name="connsiteY16" fmla="*/ 762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0674" h="133350">
                  <a:moveTo>
                    <a:pt x="202" y="76200"/>
                  </a:moveTo>
                  <a:cubicBezTo>
                    <a:pt x="-1386" y="68262"/>
                    <a:pt x="5628" y="27490"/>
                    <a:pt x="47827" y="19050"/>
                  </a:cubicBezTo>
                  <a:cubicBezTo>
                    <a:pt x="85702" y="11475"/>
                    <a:pt x="162127" y="0"/>
                    <a:pt x="162127" y="0"/>
                  </a:cubicBezTo>
                  <a:cubicBezTo>
                    <a:pt x="215470" y="5927"/>
                    <a:pt x="246954" y="6919"/>
                    <a:pt x="295477" y="19050"/>
                  </a:cubicBezTo>
                  <a:cubicBezTo>
                    <a:pt x="343360" y="31021"/>
                    <a:pt x="306066" y="24345"/>
                    <a:pt x="352627" y="47625"/>
                  </a:cubicBezTo>
                  <a:cubicBezTo>
                    <a:pt x="361607" y="52115"/>
                    <a:pt x="371677" y="53975"/>
                    <a:pt x="381202" y="57150"/>
                  </a:cubicBezTo>
                  <a:cubicBezTo>
                    <a:pt x="387552" y="66675"/>
                    <a:pt x="392157" y="77630"/>
                    <a:pt x="400252" y="85725"/>
                  </a:cubicBezTo>
                  <a:cubicBezTo>
                    <a:pt x="408347" y="93820"/>
                    <a:pt x="438352" y="111125"/>
                    <a:pt x="428827" y="104775"/>
                  </a:cubicBezTo>
                  <a:lnTo>
                    <a:pt x="400252" y="85725"/>
                  </a:lnTo>
                  <a:lnTo>
                    <a:pt x="314527" y="114300"/>
                  </a:lnTo>
                  <a:lnTo>
                    <a:pt x="285952" y="123825"/>
                  </a:lnTo>
                  <a:lnTo>
                    <a:pt x="257377" y="133350"/>
                  </a:lnTo>
                  <a:cubicBezTo>
                    <a:pt x="228802" y="130175"/>
                    <a:pt x="199845" y="129464"/>
                    <a:pt x="171652" y="123825"/>
                  </a:cubicBezTo>
                  <a:cubicBezTo>
                    <a:pt x="151961" y="119887"/>
                    <a:pt x="114502" y="104775"/>
                    <a:pt x="114502" y="104775"/>
                  </a:cubicBezTo>
                  <a:cubicBezTo>
                    <a:pt x="104977" y="95250"/>
                    <a:pt x="97135" y="83672"/>
                    <a:pt x="85927" y="76200"/>
                  </a:cubicBezTo>
                  <a:cubicBezTo>
                    <a:pt x="77573" y="70631"/>
                    <a:pt x="64452" y="73775"/>
                    <a:pt x="57352" y="66675"/>
                  </a:cubicBezTo>
                  <a:cubicBezTo>
                    <a:pt x="22753" y="32076"/>
                    <a:pt x="1790" y="84138"/>
                    <a:pt x="202" y="762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76275" y="1762125"/>
              <a:ext cx="1905000" cy="2047875"/>
            </a:xfrm>
            <a:custGeom>
              <a:avLst/>
              <a:gdLst>
                <a:gd name="connsiteX0" fmla="*/ 0 w 1905000"/>
                <a:gd name="connsiteY0" fmla="*/ 0 h 2047875"/>
                <a:gd name="connsiteX1" fmla="*/ 47625 w 1905000"/>
                <a:gd name="connsiteY1" fmla="*/ 19050 h 2047875"/>
                <a:gd name="connsiteX2" fmla="*/ 104775 w 1905000"/>
                <a:gd name="connsiteY2" fmla="*/ 38100 h 2047875"/>
                <a:gd name="connsiteX3" fmla="*/ 133350 w 1905000"/>
                <a:gd name="connsiteY3" fmla="*/ 57150 h 2047875"/>
                <a:gd name="connsiteX4" fmla="*/ 171450 w 1905000"/>
                <a:gd name="connsiteY4" fmla="*/ 104775 h 2047875"/>
                <a:gd name="connsiteX5" fmla="*/ 209550 w 1905000"/>
                <a:gd name="connsiteY5" fmla="*/ 152400 h 2047875"/>
                <a:gd name="connsiteX6" fmla="*/ 228600 w 1905000"/>
                <a:gd name="connsiteY6" fmla="*/ 180975 h 2047875"/>
                <a:gd name="connsiteX7" fmla="*/ 247650 w 1905000"/>
                <a:gd name="connsiteY7" fmla="*/ 238125 h 2047875"/>
                <a:gd name="connsiteX8" fmla="*/ 276225 w 1905000"/>
                <a:gd name="connsiteY8" fmla="*/ 295275 h 2047875"/>
                <a:gd name="connsiteX9" fmla="*/ 295275 w 1905000"/>
                <a:gd name="connsiteY9" fmla="*/ 323850 h 2047875"/>
                <a:gd name="connsiteX10" fmla="*/ 314325 w 1905000"/>
                <a:gd name="connsiteY10" fmla="*/ 381000 h 2047875"/>
                <a:gd name="connsiteX11" fmla="*/ 323850 w 1905000"/>
                <a:gd name="connsiteY11" fmla="*/ 409575 h 2047875"/>
                <a:gd name="connsiteX12" fmla="*/ 381000 w 1905000"/>
                <a:gd name="connsiteY12" fmla="*/ 447675 h 2047875"/>
                <a:gd name="connsiteX13" fmla="*/ 400050 w 1905000"/>
                <a:gd name="connsiteY13" fmla="*/ 476250 h 2047875"/>
                <a:gd name="connsiteX14" fmla="*/ 485775 w 1905000"/>
                <a:gd name="connsiteY14" fmla="*/ 533400 h 2047875"/>
                <a:gd name="connsiteX15" fmla="*/ 514350 w 1905000"/>
                <a:gd name="connsiteY15" fmla="*/ 552450 h 2047875"/>
                <a:gd name="connsiteX16" fmla="*/ 542925 w 1905000"/>
                <a:gd name="connsiteY16" fmla="*/ 571500 h 2047875"/>
                <a:gd name="connsiteX17" fmla="*/ 600075 w 1905000"/>
                <a:gd name="connsiteY17" fmla="*/ 590550 h 2047875"/>
                <a:gd name="connsiteX18" fmla="*/ 628650 w 1905000"/>
                <a:gd name="connsiteY18" fmla="*/ 609600 h 2047875"/>
                <a:gd name="connsiteX19" fmla="*/ 714375 w 1905000"/>
                <a:gd name="connsiteY19" fmla="*/ 638175 h 2047875"/>
                <a:gd name="connsiteX20" fmla="*/ 742950 w 1905000"/>
                <a:gd name="connsiteY20" fmla="*/ 647700 h 2047875"/>
                <a:gd name="connsiteX21" fmla="*/ 771525 w 1905000"/>
                <a:gd name="connsiteY21" fmla="*/ 657225 h 2047875"/>
                <a:gd name="connsiteX22" fmla="*/ 800100 w 1905000"/>
                <a:gd name="connsiteY22" fmla="*/ 676275 h 2047875"/>
                <a:gd name="connsiteX23" fmla="*/ 866775 w 1905000"/>
                <a:gd name="connsiteY23" fmla="*/ 695325 h 2047875"/>
                <a:gd name="connsiteX24" fmla="*/ 990600 w 1905000"/>
                <a:gd name="connsiteY24" fmla="*/ 723900 h 2047875"/>
                <a:gd name="connsiteX25" fmla="*/ 1047750 w 1905000"/>
                <a:gd name="connsiteY25" fmla="*/ 742950 h 2047875"/>
                <a:gd name="connsiteX26" fmla="*/ 1076325 w 1905000"/>
                <a:gd name="connsiteY26" fmla="*/ 752475 h 2047875"/>
                <a:gd name="connsiteX27" fmla="*/ 1114425 w 1905000"/>
                <a:gd name="connsiteY27" fmla="*/ 762000 h 2047875"/>
                <a:gd name="connsiteX28" fmla="*/ 1171575 w 1905000"/>
                <a:gd name="connsiteY28" fmla="*/ 781050 h 2047875"/>
                <a:gd name="connsiteX29" fmla="*/ 1257300 w 1905000"/>
                <a:gd name="connsiteY29" fmla="*/ 819150 h 2047875"/>
                <a:gd name="connsiteX30" fmla="*/ 1343025 w 1905000"/>
                <a:gd name="connsiteY30" fmla="*/ 847725 h 2047875"/>
                <a:gd name="connsiteX31" fmla="*/ 1371600 w 1905000"/>
                <a:gd name="connsiteY31" fmla="*/ 857250 h 2047875"/>
                <a:gd name="connsiteX32" fmla="*/ 1400175 w 1905000"/>
                <a:gd name="connsiteY32" fmla="*/ 866775 h 2047875"/>
                <a:gd name="connsiteX33" fmla="*/ 1485900 w 1905000"/>
                <a:gd name="connsiteY33" fmla="*/ 904875 h 2047875"/>
                <a:gd name="connsiteX34" fmla="*/ 1514475 w 1905000"/>
                <a:gd name="connsiteY34" fmla="*/ 914400 h 2047875"/>
                <a:gd name="connsiteX35" fmla="*/ 1571625 w 1905000"/>
                <a:gd name="connsiteY35" fmla="*/ 942975 h 2047875"/>
                <a:gd name="connsiteX36" fmla="*/ 1600200 w 1905000"/>
                <a:gd name="connsiteY36" fmla="*/ 971550 h 2047875"/>
                <a:gd name="connsiteX37" fmla="*/ 1628775 w 1905000"/>
                <a:gd name="connsiteY37" fmla="*/ 981075 h 2047875"/>
                <a:gd name="connsiteX38" fmla="*/ 1676400 w 1905000"/>
                <a:gd name="connsiteY38" fmla="*/ 1019175 h 2047875"/>
                <a:gd name="connsiteX39" fmla="*/ 1695450 w 1905000"/>
                <a:gd name="connsiteY39" fmla="*/ 1047750 h 2047875"/>
                <a:gd name="connsiteX40" fmla="*/ 1752600 w 1905000"/>
                <a:gd name="connsiteY40" fmla="*/ 1085850 h 2047875"/>
                <a:gd name="connsiteX41" fmla="*/ 1800225 w 1905000"/>
                <a:gd name="connsiteY41" fmla="*/ 1133475 h 2047875"/>
                <a:gd name="connsiteX42" fmla="*/ 1838325 w 1905000"/>
                <a:gd name="connsiteY42" fmla="*/ 1219200 h 2047875"/>
                <a:gd name="connsiteX43" fmla="*/ 1885950 w 1905000"/>
                <a:gd name="connsiteY43" fmla="*/ 1304925 h 2047875"/>
                <a:gd name="connsiteX44" fmla="*/ 1895475 w 1905000"/>
                <a:gd name="connsiteY44" fmla="*/ 1400175 h 2047875"/>
                <a:gd name="connsiteX45" fmla="*/ 1905000 w 1905000"/>
                <a:gd name="connsiteY45" fmla="*/ 1428750 h 2047875"/>
                <a:gd name="connsiteX46" fmla="*/ 1885950 w 1905000"/>
                <a:gd name="connsiteY46" fmla="*/ 1562100 h 2047875"/>
                <a:gd name="connsiteX47" fmla="*/ 1876425 w 1905000"/>
                <a:gd name="connsiteY47" fmla="*/ 1590675 h 2047875"/>
                <a:gd name="connsiteX48" fmla="*/ 1866900 w 1905000"/>
                <a:gd name="connsiteY48" fmla="*/ 1628775 h 2047875"/>
                <a:gd name="connsiteX49" fmla="*/ 1847850 w 1905000"/>
                <a:gd name="connsiteY49" fmla="*/ 1685925 h 2047875"/>
                <a:gd name="connsiteX50" fmla="*/ 1838325 w 1905000"/>
                <a:gd name="connsiteY50" fmla="*/ 1790700 h 2047875"/>
                <a:gd name="connsiteX51" fmla="*/ 1819275 w 1905000"/>
                <a:gd name="connsiteY51" fmla="*/ 1847850 h 2047875"/>
                <a:gd name="connsiteX52" fmla="*/ 1809750 w 1905000"/>
                <a:gd name="connsiteY52" fmla="*/ 1885950 h 2047875"/>
                <a:gd name="connsiteX53" fmla="*/ 1790700 w 1905000"/>
                <a:gd name="connsiteY53" fmla="*/ 1943100 h 2047875"/>
                <a:gd name="connsiteX54" fmla="*/ 1781175 w 1905000"/>
                <a:gd name="connsiteY54" fmla="*/ 1971675 h 2047875"/>
                <a:gd name="connsiteX55" fmla="*/ 1752600 w 1905000"/>
                <a:gd name="connsiteY55" fmla="*/ 1990725 h 2047875"/>
                <a:gd name="connsiteX56" fmla="*/ 1733550 w 1905000"/>
                <a:gd name="connsiteY56" fmla="*/ 2047875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905000" h="2047875">
                  <a:moveTo>
                    <a:pt x="0" y="0"/>
                  </a:moveTo>
                  <a:cubicBezTo>
                    <a:pt x="15875" y="6350"/>
                    <a:pt x="31557" y="13207"/>
                    <a:pt x="47625" y="19050"/>
                  </a:cubicBezTo>
                  <a:cubicBezTo>
                    <a:pt x="66496" y="25912"/>
                    <a:pt x="88067" y="26961"/>
                    <a:pt x="104775" y="38100"/>
                  </a:cubicBezTo>
                  <a:lnTo>
                    <a:pt x="133350" y="57150"/>
                  </a:lnTo>
                  <a:cubicBezTo>
                    <a:pt x="157291" y="128974"/>
                    <a:pt x="122211" y="43227"/>
                    <a:pt x="171450" y="104775"/>
                  </a:cubicBezTo>
                  <a:cubicBezTo>
                    <a:pt x="224030" y="170500"/>
                    <a:pt x="127658" y="97805"/>
                    <a:pt x="209550" y="152400"/>
                  </a:cubicBezTo>
                  <a:cubicBezTo>
                    <a:pt x="215900" y="161925"/>
                    <a:pt x="223951" y="170514"/>
                    <a:pt x="228600" y="180975"/>
                  </a:cubicBezTo>
                  <a:cubicBezTo>
                    <a:pt x="236755" y="199325"/>
                    <a:pt x="236511" y="221417"/>
                    <a:pt x="247650" y="238125"/>
                  </a:cubicBezTo>
                  <a:cubicBezTo>
                    <a:pt x="302245" y="320017"/>
                    <a:pt x="236790" y="216405"/>
                    <a:pt x="276225" y="295275"/>
                  </a:cubicBezTo>
                  <a:cubicBezTo>
                    <a:pt x="281345" y="305514"/>
                    <a:pt x="290626" y="313389"/>
                    <a:pt x="295275" y="323850"/>
                  </a:cubicBezTo>
                  <a:cubicBezTo>
                    <a:pt x="303430" y="342200"/>
                    <a:pt x="307975" y="361950"/>
                    <a:pt x="314325" y="381000"/>
                  </a:cubicBezTo>
                  <a:cubicBezTo>
                    <a:pt x="317500" y="390525"/>
                    <a:pt x="315496" y="404006"/>
                    <a:pt x="323850" y="409575"/>
                  </a:cubicBezTo>
                  <a:lnTo>
                    <a:pt x="381000" y="447675"/>
                  </a:lnTo>
                  <a:cubicBezTo>
                    <a:pt x="387350" y="457200"/>
                    <a:pt x="391435" y="468712"/>
                    <a:pt x="400050" y="476250"/>
                  </a:cubicBezTo>
                  <a:lnTo>
                    <a:pt x="485775" y="533400"/>
                  </a:lnTo>
                  <a:lnTo>
                    <a:pt x="514350" y="552450"/>
                  </a:lnTo>
                  <a:cubicBezTo>
                    <a:pt x="523875" y="558800"/>
                    <a:pt x="532065" y="567880"/>
                    <a:pt x="542925" y="571500"/>
                  </a:cubicBezTo>
                  <a:cubicBezTo>
                    <a:pt x="561975" y="577850"/>
                    <a:pt x="583367" y="579411"/>
                    <a:pt x="600075" y="590550"/>
                  </a:cubicBezTo>
                  <a:cubicBezTo>
                    <a:pt x="609600" y="596900"/>
                    <a:pt x="618189" y="604951"/>
                    <a:pt x="628650" y="609600"/>
                  </a:cubicBezTo>
                  <a:lnTo>
                    <a:pt x="714375" y="638175"/>
                  </a:lnTo>
                  <a:lnTo>
                    <a:pt x="742950" y="647700"/>
                  </a:lnTo>
                  <a:cubicBezTo>
                    <a:pt x="752475" y="650875"/>
                    <a:pt x="763171" y="651656"/>
                    <a:pt x="771525" y="657225"/>
                  </a:cubicBezTo>
                  <a:cubicBezTo>
                    <a:pt x="781050" y="663575"/>
                    <a:pt x="789861" y="671155"/>
                    <a:pt x="800100" y="676275"/>
                  </a:cubicBezTo>
                  <a:cubicBezTo>
                    <a:pt x="816105" y="684278"/>
                    <a:pt x="851516" y="690747"/>
                    <a:pt x="866775" y="695325"/>
                  </a:cubicBezTo>
                  <a:cubicBezTo>
                    <a:pt x="961864" y="723852"/>
                    <a:pt x="885442" y="708877"/>
                    <a:pt x="990600" y="723900"/>
                  </a:cubicBezTo>
                  <a:lnTo>
                    <a:pt x="1047750" y="742950"/>
                  </a:lnTo>
                  <a:cubicBezTo>
                    <a:pt x="1057275" y="746125"/>
                    <a:pt x="1066585" y="750040"/>
                    <a:pt x="1076325" y="752475"/>
                  </a:cubicBezTo>
                  <a:cubicBezTo>
                    <a:pt x="1089025" y="755650"/>
                    <a:pt x="1101886" y="758238"/>
                    <a:pt x="1114425" y="762000"/>
                  </a:cubicBezTo>
                  <a:cubicBezTo>
                    <a:pt x="1133659" y="767770"/>
                    <a:pt x="1154867" y="769911"/>
                    <a:pt x="1171575" y="781050"/>
                  </a:cubicBezTo>
                  <a:cubicBezTo>
                    <a:pt x="1216858" y="811239"/>
                    <a:pt x="1189290" y="796480"/>
                    <a:pt x="1257300" y="819150"/>
                  </a:cubicBezTo>
                  <a:lnTo>
                    <a:pt x="1343025" y="847725"/>
                  </a:lnTo>
                  <a:lnTo>
                    <a:pt x="1371600" y="857250"/>
                  </a:lnTo>
                  <a:cubicBezTo>
                    <a:pt x="1381125" y="860425"/>
                    <a:pt x="1391821" y="861206"/>
                    <a:pt x="1400175" y="866775"/>
                  </a:cubicBezTo>
                  <a:cubicBezTo>
                    <a:pt x="1445458" y="896964"/>
                    <a:pt x="1417890" y="882205"/>
                    <a:pt x="1485900" y="904875"/>
                  </a:cubicBezTo>
                  <a:cubicBezTo>
                    <a:pt x="1495425" y="908050"/>
                    <a:pt x="1506121" y="908831"/>
                    <a:pt x="1514475" y="914400"/>
                  </a:cubicBezTo>
                  <a:cubicBezTo>
                    <a:pt x="1551404" y="939019"/>
                    <a:pt x="1532190" y="929830"/>
                    <a:pt x="1571625" y="942975"/>
                  </a:cubicBezTo>
                  <a:cubicBezTo>
                    <a:pt x="1581150" y="952500"/>
                    <a:pt x="1588992" y="964078"/>
                    <a:pt x="1600200" y="971550"/>
                  </a:cubicBezTo>
                  <a:cubicBezTo>
                    <a:pt x="1608554" y="977119"/>
                    <a:pt x="1620935" y="974803"/>
                    <a:pt x="1628775" y="981075"/>
                  </a:cubicBezTo>
                  <a:cubicBezTo>
                    <a:pt x="1690323" y="1030314"/>
                    <a:pt x="1604576" y="995234"/>
                    <a:pt x="1676400" y="1019175"/>
                  </a:cubicBezTo>
                  <a:cubicBezTo>
                    <a:pt x="1682750" y="1028700"/>
                    <a:pt x="1686835" y="1040212"/>
                    <a:pt x="1695450" y="1047750"/>
                  </a:cubicBezTo>
                  <a:cubicBezTo>
                    <a:pt x="1712680" y="1062827"/>
                    <a:pt x="1752600" y="1085850"/>
                    <a:pt x="1752600" y="1085850"/>
                  </a:cubicBezTo>
                  <a:cubicBezTo>
                    <a:pt x="1803400" y="1162050"/>
                    <a:pt x="1736725" y="1069975"/>
                    <a:pt x="1800225" y="1133475"/>
                  </a:cubicBezTo>
                  <a:cubicBezTo>
                    <a:pt x="1838997" y="1172247"/>
                    <a:pt x="1800599" y="1162611"/>
                    <a:pt x="1838325" y="1219200"/>
                  </a:cubicBezTo>
                  <a:cubicBezTo>
                    <a:pt x="1881994" y="1284704"/>
                    <a:pt x="1869185" y="1254630"/>
                    <a:pt x="1885950" y="1304925"/>
                  </a:cubicBezTo>
                  <a:cubicBezTo>
                    <a:pt x="1889125" y="1336675"/>
                    <a:pt x="1890623" y="1368638"/>
                    <a:pt x="1895475" y="1400175"/>
                  </a:cubicBezTo>
                  <a:cubicBezTo>
                    <a:pt x="1897002" y="1410098"/>
                    <a:pt x="1905000" y="1418710"/>
                    <a:pt x="1905000" y="1428750"/>
                  </a:cubicBezTo>
                  <a:cubicBezTo>
                    <a:pt x="1905000" y="1458385"/>
                    <a:pt x="1894743" y="1526927"/>
                    <a:pt x="1885950" y="1562100"/>
                  </a:cubicBezTo>
                  <a:cubicBezTo>
                    <a:pt x="1883515" y="1571840"/>
                    <a:pt x="1879183" y="1581021"/>
                    <a:pt x="1876425" y="1590675"/>
                  </a:cubicBezTo>
                  <a:cubicBezTo>
                    <a:pt x="1872829" y="1603262"/>
                    <a:pt x="1870662" y="1616236"/>
                    <a:pt x="1866900" y="1628775"/>
                  </a:cubicBezTo>
                  <a:cubicBezTo>
                    <a:pt x="1861130" y="1648009"/>
                    <a:pt x="1847850" y="1685925"/>
                    <a:pt x="1847850" y="1685925"/>
                  </a:cubicBezTo>
                  <a:cubicBezTo>
                    <a:pt x="1844675" y="1720850"/>
                    <a:pt x="1844419" y="1756165"/>
                    <a:pt x="1838325" y="1790700"/>
                  </a:cubicBezTo>
                  <a:cubicBezTo>
                    <a:pt x="1834835" y="1810475"/>
                    <a:pt x="1824145" y="1828369"/>
                    <a:pt x="1819275" y="1847850"/>
                  </a:cubicBezTo>
                  <a:cubicBezTo>
                    <a:pt x="1816100" y="1860550"/>
                    <a:pt x="1813512" y="1873411"/>
                    <a:pt x="1809750" y="1885950"/>
                  </a:cubicBezTo>
                  <a:cubicBezTo>
                    <a:pt x="1803980" y="1905184"/>
                    <a:pt x="1797050" y="1924050"/>
                    <a:pt x="1790700" y="1943100"/>
                  </a:cubicBezTo>
                  <a:cubicBezTo>
                    <a:pt x="1787525" y="1952625"/>
                    <a:pt x="1789529" y="1966106"/>
                    <a:pt x="1781175" y="1971675"/>
                  </a:cubicBezTo>
                  <a:lnTo>
                    <a:pt x="1752600" y="1990725"/>
                  </a:lnTo>
                  <a:lnTo>
                    <a:pt x="1733550" y="204787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0740" y="1128712"/>
            <a:ext cx="2545060" cy="1592560"/>
            <a:chOff x="1950740" y="1128712"/>
            <a:chExt cx="2545060" cy="1592560"/>
          </a:xfrm>
        </p:grpSpPr>
        <p:sp>
          <p:nvSpPr>
            <p:cNvPr id="15" name="Oval 14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7253416" y="1685987"/>
            <a:ext cx="1223319" cy="624727"/>
            <a:chOff x="7253416" y="1685987"/>
            <a:chExt cx="1223319" cy="624727"/>
          </a:xfrm>
        </p:grpSpPr>
        <p:sp>
          <p:nvSpPr>
            <p:cNvPr id="31" name="Freeform 30"/>
            <p:cNvSpPr/>
            <p:nvPr/>
          </p:nvSpPr>
          <p:spPr>
            <a:xfrm>
              <a:off x="7253416" y="2001795"/>
              <a:ext cx="790833" cy="234778"/>
            </a:xfrm>
            <a:custGeom>
              <a:avLst/>
              <a:gdLst>
                <a:gd name="connsiteX0" fmla="*/ 0 w 790833"/>
                <a:gd name="connsiteY0" fmla="*/ 0 h 234778"/>
                <a:gd name="connsiteX1" fmla="*/ 61784 w 790833"/>
                <a:gd name="connsiteY1" fmla="*/ 24713 h 234778"/>
                <a:gd name="connsiteX2" fmla="*/ 135925 w 790833"/>
                <a:gd name="connsiteY2" fmla="*/ 61783 h 234778"/>
                <a:gd name="connsiteX3" fmla="*/ 234779 w 790833"/>
                <a:gd name="connsiteY3" fmla="*/ 86497 h 234778"/>
                <a:gd name="connsiteX4" fmla="*/ 716692 w 790833"/>
                <a:gd name="connsiteY4" fmla="*/ 74140 h 234778"/>
                <a:gd name="connsiteX5" fmla="*/ 753762 w 790833"/>
                <a:gd name="connsiteY5" fmla="*/ 61783 h 234778"/>
                <a:gd name="connsiteX6" fmla="*/ 790833 w 790833"/>
                <a:gd name="connsiteY6" fmla="*/ 37070 h 234778"/>
                <a:gd name="connsiteX7" fmla="*/ 766119 w 790833"/>
                <a:gd name="connsiteY7" fmla="*/ 74140 h 234778"/>
                <a:gd name="connsiteX8" fmla="*/ 691979 w 790833"/>
                <a:gd name="connsiteY8" fmla="*/ 123567 h 234778"/>
                <a:gd name="connsiteX9" fmla="*/ 617838 w 790833"/>
                <a:gd name="connsiteY9" fmla="*/ 160637 h 234778"/>
                <a:gd name="connsiteX10" fmla="*/ 506627 w 790833"/>
                <a:gd name="connsiteY10" fmla="*/ 222421 h 234778"/>
                <a:gd name="connsiteX11" fmla="*/ 469557 w 790833"/>
                <a:gd name="connsiteY11" fmla="*/ 234778 h 234778"/>
                <a:gd name="connsiteX12" fmla="*/ 370703 w 790833"/>
                <a:gd name="connsiteY12" fmla="*/ 222421 h 234778"/>
                <a:gd name="connsiteX13" fmla="*/ 296562 w 790833"/>
                <a:gd name="connsiteY13" fmla="*/ 197708 h 234778"/>
                <a:gd name="connsiteX14" fmla="*/ 86498 w 790833"/>
                <a:gd name="connsiteY14" fmla="*/ 172994 h 23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833" h="234778">
                  <a:moveTo>
                    <a:pt x="0" y="0"/>
                  </a:moveTo>
                  <a:cubicBezTo>
                    <a:pt x="20595" y="8238"/>
                    <a:pt x="41945" y="14793"/>
                    <a:pt x="61784" y="24713"/>
                  </a:cubicBezTo>
                  <a:cubicBezTo>
                    <a:pt x="129279" y="58460"/>
                    <a:pt x="67586" y="43145"/>
                    <a:pt x="135925" y="61783"/>
                  </a:cubicBezTo>
                  <a:cubicBezTo>
                    <a:pt x="168694" y="70720"/>
                    <a:pt x="234779" y="86497"/>
                    <a:pt x="234779" y="86497"/>
                  </a:cubicBezTo>
                  <a:cubicBezTo>
                    <a:pt x="395417" y="82378"/>
                    <a:pt x="556183" y="81783"/>
                    <a:pt x="716692" y="74140"/>
                  </a:cubicBezTo>
                  <a:cubicBezTo>
                    <a:pt x="729702" y="73520"/>
                    <a:pt x="742112" y="67608"/>
                    <a:pt x="753762" y="61783"/>
                  </a:cubicBezTo>
                  <a:cubicBezTo>
                    <a:pt x="767045" y="55141"/>
                    <a:pt x="778476" y="45308"/>
                    <a:pt x="790833" y="37070"/>
                  </a:cubicBezTo>
                  <a:cubicBezTo>
                    <a:pt x="782595" y="49427"/>
                    <a:pt x="777296" y="64361"/>
                    <a:pt x="766119" y="74140"/>
                  </a:cubicBezTo>
                  <a:cubicBezTo>
                    <a:pt x="743766" y="93699"/>
                    <a:pt x="716692" y="107091"/>
                    <a:pt x="691979" y="123567"/>
                  </a:cubicBezTo>
                  <a:cubicBezTo>
                    <a:pt x="644071" y="155506"/>
                    <a:pt x="668997" y="143585"/>
                    <a:pt x="617838" y="160637"/>
                  </a:cubicBezTo>
                  <a:cubicBezTo>
                    <a:pt x="562347" y="216129"/>
                    <a:pt x="597347" y="192181"/>
                    <a:pt x="506627" y="222421"/>
                  </a:cubicBezTo>
                  <a:lnTo>
                    <a:pt x="469557" y="234778"/>
                  </a:lnTo>
                  <a:cubicBezTo>
                    <a:pt x="436606" y="230659"/>
                    <a:pt x="403174" y="229379"/>
                    <a:pt x="370703" y="222421"/>
                  </a:cubicBezTo>
                  <a:cubicBezTo>
                    <a:pt x="345231" y="216963"/>
                    <a:pt x="322258" y="201991"/>
                    <a:pt x="296562" y="197708"/>
                  </a:cubicBezTo>
                  <a:cubicBezTo>
                    <a:pt x="227086" y="186128"/>
                    <a:pt x="157269" y="172994"/>
                    <a:pt x="86498" y="172994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4" name="Freeform 1023"/>
            <p:cNvSpPr/>
            <p:nvPr/>
          </p:nvSpPr>
          <p:spPr>
            <a:xfrm>
              <a:off x="7933038" y="1685987"/>
              <a:ext cx="543697" cy="624727"/>
            </a:xfrm>
            <a:custGeom>
              <a:avLst/>
              <a:gdLst>
                <a:gd name="connsiteX0" fmla="*/ 98854 w 543697"/>
                <a:gd name="connsiteY0" fmla="*/ 352878 h 624727"/>
                <a:gd name="connsiteX1" fmla="*/ 86497 w 543697"/>
                <a:gd name="connsiteY1" fmla="*/ 266381 h 624727"/>
                <a:gd name="connsiteX2" fmla="*/ 74140 w 543697"/>
                <a:gd name="connsiteY2" fmla="*/ 229310 h 624727"/>
                <a:gd name="connsiteX3" fmla="*/ 0 w 543697"/>
                <a:gd name="connsiteY3" fmla="*/ 179883 h 624727"/>
                <a:gd name="connsiteX4" fmla="*/ 37070 w 543697"/>
                <a:gd name="connsiteY4" fmla="*/ 204597 h 624727"/>
                <a:gd name="connsiteX5" fmla="*/ 74140 w 543697"/>
                <a:gd name="connsiteY5" fmla="*/ 229310 h 624727"/>
                <a:gd name="connsiteX6" fmla="*/ 98854 w 543697"/>
                <a:gd name="connsiteY6" fmla="*/ 303451 h 624727"/>
                <a:gd name="connsiteX7" fmla="*/ 111211 w 543697"/>
                <a:gd name="connsiteY7" fmla="*/ 340521 h 624727"/>
                <a:gd name="connsiteX8" fmla="*/ 123567 w 543697"/>
                <a:gd name="connsiteY8" fmla="*/ 402305 h 624727"/>
                <a:gd name="connsiteX9" fmla="*/ 135924 w 543697"/>
                <a:gd name="connsiteY9" fmla="*/ 118099 h 624727"/>
                <a:gd name="connsiteX10" fmla="*/ 111211 w 543697"/>
                <a:gd name="connsiteY10" fmla="*/ 43959 h 624727"/>
                <a:gd name="connsiteX11" fmla="*/ 111211 w 543697"/>
                <a:gd name="connsiteY11" fmla="*/ 56316 h 624727"/>
                <a:gd name="connsiteX12" fmla="*/ 148281 w 543697"/>
                <a:gd name="connsiteY12" fmla="*/ 130456 h 624727"/>
                <a:gd name="connsiteX13" fmla="*/ 172994 w 543697"/>
                <a:gd name="connsiteY13" fmla="*/ 204597 h 624727"/>
                <a:gd name="connsiteX14" fmla="*/ 197708 w 543697"/>
                <a:gd name="connsiteY14" fmla="*/ 328164 h 624727"/>
                <a:gd name="connsiteX15" fmla="*/ 247135 w 543697"/>
                <a:gd name="connsiteY15" fmla="*/ 216954 h 624727"/>
                <a:gd name="connsiteX16" fmla="*/ 259492 w 543697"/>
                <a:gd name="connsiteY16" fmla="*/ 179883 h 624727"/>
                <a:gd name="connsiteX17" fmla="*/ 259492 w 543697"/>
                <a:gd name="connsiteY17" fmla="*/ 81029 h 624727"/>
                <a:gd name="connsiteX18" fmla="*/ 222421 w 543697"/>
                <a:gd name="connsiteY18" fmla="*/ 266381 h 624727"/>
                <a:gd name="connsiteX19" fmla="*/ 210065 w 543697"/>
                <a:gd name="connsiteY19" fmla="*/ 303451 h 624727"/>
                <a:gd name="connsiteX20" fmla="*/ 185351 w 543697"/>
                <a:gd name="connsiteY20" fmla="*/ 340521 h 624727"/>
                <a:gd name="connsiteX21" fmla="*/ 111211 w 543697"/>
                <a:gd name="connsiteY21" fmla="*/ 389948 h 624727"/>
                <a:gd name="connsiteX22" fmla="*/ 86497 w 543697"/>
                <a:gd name="connsiteY22" fmla="*/ 427018 h 624727"/>
                <a:gd name="connsiteX23" fmla="*/ 197708 w 543697"/>
                <a:gd name="connsiteY23" fmla="*/ 340521 h 624727"/>
                <a:gd name="connsiteX24" fmla="*/ 234778 w 543697"/>
                <a:gd name="connsiteY24" fmla="*/ 315808 h 624727"/>
                <a:gd name="connsiteX25" fmla="*/ 259492 w 543697"/>
                <a:gd name="connsiteY25" fmla="*/ 278737 h 624727"/>
                <a:gd name="connsiteX26" fmla="*/ 333632 w 543697"/>
                <a:gd name="connsiteY26" fmla="*/ 241667 h 624727"/>
                <a:gd name="connsiteX27" fmla="*/ 345989 w 543697"/>
                <a:gd name="connsiteY27" fmla="*/ 204597 h 624727"/>
                <a:gd name="connsiteX28" fmla="*/ 321276 w 543697"/>
                <a:gd name="connsiteY28" fmla="*/ 241667 h 624727"/>
                <a:gd name="connsiteX29" fmla="*/ 296562 w 543697"/>
                <a:gd name="connsiteY29" fmla="*/ 315808 h 624727"/>
                <a:gd name="connsiteX30" fmla="*/ 222421 w 543697"/>
                <a:gd name="connsiteY30" fmla="*/ 340521 h 624727"/>
                <a:gd name="connsiteX31" fmla="*/ 197708 w 543697"/>
                <a:gd name="connsiteY31" fmla="*/ 377591 h 624727"/>
                <a:gd name="connsiteX32" fmla="*/ 160638 w 543697"/>
                <a:gd name="connsiteY32" fmla="*/ 389948 h 624727"/>
                <a:gd name="connsiteX33" fmla="*/ 234778 w 543697"/>
                <a:gd name="connsiteY33" fmla="*/ 352878 h 624727"/>
                <a:gd name="connsiteX34" fmla="*/ 432486 w 543697"/>
                <a:gd name="connsiteY34" fmla="*/ 365235 h 624727"/>
                <a:gd name="connsiteX35" fmla="*/ 506627 w 543697"/>
                <a:gd name="connsiteY35" fmla="*/ 389948 h 624727"/>
                <a:gd name="connsiteX36" fmla="*/ 543697 w 543697"/>
                <a:gd name="connsiteY36" fmla="*/ 402305 h 624727"/>
                <a:gd name="connsiteX37" fmla="*/ 407773 w 543697"/>
                <a:gd name="connsiteY37" fmla="*/ 402305 h 624727"/>
                <a:gd name="connsiteX38" fmla="*/ 284205 w 543697"/>
                <a:gd name="connsiteY38" fmla="*/ 365235 h 624727"/>
                <a:gd name="connsiteX39" fmla="*/ 321276 w 543697"/>
                <a:gd name="connsiteY39" fmla="*/ 377591 h 624727"/>
                <a:gd name="connsiteX40" fmla="*/ 420130 w 543697"/>
                <a:gd name="connsiteY40" fmla="*/ 464089 h 624727"/>
                <a:gd name="connsiteX41" fmla="*/ 444843 w 543697"/>
                <a:gd name="connsiteY41" fmla="*/ 538229 h 624727"/>
                <a:gd name="connsiteX42" fmla="*/ 457200 w 543697"/>
                <a:gd name="connsiteY42" fmla="*/ 575299 h 624727"/>
                <a:gd name="connsiteX43" fmla="*/ 444843 w 543697"/>
                <a:gd name="connsiteY43" fmla="*/ 538229 h 624727"/>
                <a:gd name="connsiteX44" fmla="*/ 407773 w 543697"/>
                <a:gd name="connsiteY44" fmla="*/ 525872 h 624727"/>
                <a:gd name="connsiteX45" fmla="*/ 370703 w 543697"/>
                <a:gd name="connsiteY45" fmla="*/ 501159 h 624727"/>
                <a:gd name="connsiteX46" fmla="*/ 259492 w 543697"/>
                <a:gd name="connsiteY46" fmla="*/ 464089 h 624727"/>
                <a:gd name="connsiteX47" fmla="*/ 222421 w 543697"/>
                <a:gd name="connsiteY47" fmla="*/ 451732 h 624727"/>
                <a:gd name="connsiteX48" fmla="*/ 185351 w 543697"/>
                <a:gd name="connsiteY48" fmla="*/ 439375 h 624727"/>
                <a:gd name="connsiteX49" fmla="*/ 123567 w 543697"/>
                <a:gd name="connsiteY49" fmla="*/ 451732 h 624727"/>
                <a:gd name="connsiteX50" fmla="*/ 160638 w 543697"/>
                <a:gd name="connsiteY50" fmla="*/ 476445 h 624727"/>
                <a:gd name="connsiteX51" fmla="*/ 185351 w 543697"/>
                <a:gd name="connsiteY51" fmla="*/ 513516 h 624727"/>
                <a:gd name="connsiteX52" fmla="*/ 210065 w 543697"/>
                <a:gd name="connsiteY52" fmla="*/ 587656 h 624727"/>
                <a:gd name="connsiteX53" fmla="*/ 222421 w 543697"/>
                <a:gd name="connsiteY53" fmla="*/ 624727 h 624727"/>
                <a:gd name="connsiteX54" fmla="*/ 210065 w 543697"/>
                <a:gd name="connsiteY54" fmla="*/ 501159 h 624727"/>
                <a:gd name="connsiteX55" fmla="*/ 123567 w 543697"/>
                <a:gd name="connsiteY55" fmla="*/ 414662 h 624727"/>
                <a:gd name="connsiteX56" fmla="*/ 98854 w 543697"/>
                <a:gd name="connsiteY56" fmla="*/ 352878 h 62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3697" h="624727">
                  <a:moveTo>
                    <a:pt x="98854" y="352878"/>
                  </a:moveTo>
                  <a:cubicBezTo>
                    <a:pt x="94735" y="324046"/>
                    <a:pt x="92209" y="294940"/>
                    <a:pt x="86497" y="266381"/>
                  </a:cubicBezTo>
                  <a:cubicBezTo>
                    <a:pt x="83942" y="253609"/>
                    <a:pt x="83350" y="238520"/>
                    <a:pt x="74140" y="229310"/>
                  </a:cubicBezTo>
                  <a:cubicBezTo>
                    <a:pt x="53138" y="208308"/>
                    <a:pt x="24713" y="196358"/>
                    <a:pt x="0" y="179883"/>
                  </a:cubicBezTo>
                  <a:lnTo>
                    <a:pt x="37070" y="204597"/>
                  </a:lnTo>
                  <a:lnTo>
                    <a:pt x="74140" y="229310"/>
                  </a:lnTo>
                  <a:lnTo>
                    <a:pt x="98854" y="303451"/>
                  </a:lnTo>
                  <a:cubicBezTo>
                    <a:pt x="102973" y="315808"/>
                    <a:pt x="108657" y="327749"/>
                    <a:pt x="111211" y="340521"/>
                  </a:cubicBezTo>
                  <a:lnTo>
                    <a:pt x="123567" y="402305"/>
                  </a:lnTo>
                  <a:cubicBezTo>
                    <a:pt x="157469" y="266701"/>
                    <a:pt x="161170" y="294823"/>
                    <a:pt x="135924" y="118099"/>
                  </a:cubicBezTo>
                  <a:cubicBezTo>
                    <a:pt x="132240" y="92311"/>
                    <a:pt x="119449" y="68672"/>
                    <a:pt x="111211" y="43959"/>
                  </a:cubicBezTo>
                  <a:cubicBezTo>
                    <a:pt x="105376" y="26454"/>
                    <a:pt x="80189" y="-52264"/>
                    <a:pt x="111211" y="56316"/>
                  </a:cubicBezTo>
                  <a:cubicBezTo>
                    <a:pt x="124001" y="101082"/>
                    <a:pt x="121201" y="89838"/>
                    <a:pt x="148281" y="130456"/>
                  </a:cubicBezTo>
                  <a:cubicBezTo>
                    <a:pt x="156519" y="155170"/>
                    <a:pt x="175157" y="178637"/>
                    <a:pt x="172994" y="204597"/>
                  </a:cubicBezTo>
                  <a:cubicBezTo>
                    <a:pt x="159405" y="367678"/>
                    <a:pt x="119370" y="380391"/>
                    <a:pt x="197708" y="328164"/>
                  </a:cubicBezTo>
                  <a:cubicBezTo>
                    <a:pt x="227117" y="239935"/>
                    <a:pt x="207971" y="275699"/>
                    <a:pt x="247135" y="216954"/>
                  </a:cubicBezTo>
                  <a:cubicBezTo>
                    <a:pt x="251254" y="204597"/>
                    <a:pt x="259492" y="192908"/>
                    <a:pt x="259492" y="179883"/>
                  </a:cubicBezTo>
                  <a:cubicBezTo>
                    <a:pt x="259492" y="66749"/>
                    <a:pt x="231502" y="-86908"/>
                    <a:pt x="259492" y="81029"/>
                  </a:cubicBezTo>
                  <a:cubicBezTo>
                    <a:pt x="244258" y="218136"/>
                    <a:pt x="258930" y="156852"/>
                    <a:pt x="222421" y="266381"/>
                  </a:cubicBezTo>
                  <a:cubicBezTo>
                    <a:pt x="218302" y="278738"/>
                    <a:pt x="217290" y="292614"/>
                    <a:pt x="210065" y="303451"/>
                  </a:cubicBezTo>
                  <a:cubicBezTo>
                    <a:pt x="201827" y="315808"/>
                    <a:pt x="196528" y="330742"/>
                    <a:pt x="185351" y="340521"/>
                  </a:cubicBezTo>
                  <a:cubicBezTo>
                    <a:pt x="162998" y="360080"/>
                    <a:pt x="111211" y="389948"/>
                    <a:pt x="111211" y="389948"/>
                  </a:cubicBezTo>
                  <a:cubicBezTo>
                    <a:pt x="102973" y="402305"/>
                    <a:pt x="72089" y="430620"/>
                    <a:pt x="86497" y="427018"/>
                  </a:cubicBezTo>
                  <a:cubicBezTo>
                    <a:pt x="140038" y="413633"/>
                    <a:pt x="160310" y="371686"/>
                    <a:pt x="197708" y="340521"/>
                  </a:cubicBezTo>
                  <a:cubicBezTo>
                    <a:pt x="209117" y="331014"/>
                    <a:pt x="222421" y="324046"/>
                    <a:pt x="234778" y="315808"/>
                  </a:cubicBezTo>
                  <a:cubicBezTo>
                    <a:pt x="243016" y="303451"/>
                    <a:pt x="248991" y="289238"/>
                    <a:pt x="259492" y="278737"/>
                  </a:cubicBezTo>
                  <a:cubicBezTo>
                    <a:pt x="283445" y="254784"/>
                    <a:pt x="303483" y="251717"/>
                    <a:pt x="333632" y="241667"/>
                  </a:cubicBezTo>
                  <a:cubicBezTo>
                    <a:pt x="337751" y="229310"/>
                    <a:pt x="359014" y="204597"/>
                    <a:pt x="345989" y="204597"/>
                  </a:cubicBezTo>
                  <a:cubicBezTo>
                    <a:pt x="331138" y="204597"/>
                    <a:pt x="327307" y="228096"/>
                    <a:pt x="321276" y="241667"/>
                  </a:cubicBezTo>
                  <a:cubicBezTo>
                    <a:pt x="310696" y="265472"/>
                    <a:pt x="321276" y="307570"/>
                    <a:pt x="296562" y="315808"/>
                  </a:cubicBezTo>
                  <a:lnTo>
                    <a:pt x="222421" y="340521"/>
                  </a:lnTo>
                  <a:cubicBezTo>
                    <a:pt x="214183" y="352878"/>
                    <a:pt x="209304" y="368314"/>
                    <a:pt x="197708" y="377591"/>
                  </a:cubicBezTo>
                  <a:cubicBezTo>
                    <a:pt x="187537" y="385728"/>
                    <a:pt x="160638" y="402973"/>
                    <a:pt x="160638" y="389948"/>
                  </a:cubicBezTo>
                  <a:cubicBezTo>
                    <a:pt x="160638" y="373980"/>
                    <a:pt x="225637" y="355925"/>
                    <a:pt x="234778" y="352878"/>
                  </a:cubicBezTo>
                  <a:cubicBezTo>
                    <a:pt x="300681" y="356997"/>
                    <a:pt x="367060" y="356313"/>
                    <a:pt x="432486" y="365235"/>
                  </a:cubicBezTo>
                  <a:cubicBezTo>
                    <a:pt x="458298" y="368755"/>
                    <a:pt x="481913" y="381710"/>
                    <a:pt x="506627" y="389948"/>
                  </a:cubicBezTo>
                  <a:lnTo>
                    <a:pt x="543697" y="402305"/>
                  </a:lnTo>
                  <a:cubicBezTo>
                    <a:pt x="482272" y="422781"/>
                    <a:pt x="501327" y="422353"/>
                    <a:pt x="407773" y="402305"/>
                  </a:cubicBezTo>
                  <a:cubicBezTo>
                    <a:pt x="401054" y="400865"/>
                    <a:pt x="304448" y="365235"/>
                    <a:pt x="284205" y="365235"/>
                  </a:cubicBezTo>
                  <a:cubicBezTo>
                    <a:pt x="271180" y="365235"/>
                    <a:pt x="308919" y="373472"/>
                    <a:pt x="321276" y="377591"/>
                  </a:cubicBezTo>
                  <a:cubicBezTo>
                    <a:pt x="407773" y="435256"/>
                    <a:pt x="378940" y="402305"/>
                    <a:pt x="420130" y="464089"/>
                  </a:cubicBezTo>
                  <a:lnTo>
                    <a:pt x="444843" y="538229"/>
                  </a:lnTo>
                  <a:lnTo>
                    <a:pt x="457200" y="575299"/>
                  </a:lnTo>
                  <a:cubicBezTo>
                    <a:pt x="457200" y="575299"/>
                    <a:pt x="457200" y="542348"/>
                    <a:pt x="444843" y="538229"/>
                  </a:cubicBezTo>
                  <a:cubicBezTo>
                    <a:pt x="432486" y="534110"/>
                    <a:pt x="419423" y="531697"/>
                    <a:pt x="407773" y="525872"/>
                  </a:cubicBezTo>
                  <a:cubicBezTo>
                    <a:pt x="394490" y="519231"/>
                    <a:pt x="384274" y="507190"/>
                    <a:pt x="370703" y="501159"/>
                  </a:cubicBezTo>
                  <a:cubicBezTo>
                    <a:pt x="370683" y="501150"/>
                    <a:pt x="278038" y="470271"/>
                    <a:pt x="259492" y="464089"/>
                  </a:cubicBezTo>
                  <a:lnTo>
                    <a:pt x="222421" y="451732"/>
                  </a:lnTo>
                  <a:lnTo>
                    <a:pt x="185351" y="439375"/>
                  </a:lnTo>
                  <a:cubicBezTo>
                    <a:pt x="164756" y="443494"/>
                    <a:pt x="135217" y="434257"/>
                    <a:pt x="123567" y="451732"/>
                  </a:cubicBezTo>
                  <a:cubicBezTo>
                    <a:pt x="115329" y="464089"/>
                    <a:pt x="150137" y="465944"/>
                    <a:pt x="160638" y="476445"/>
                  </a:cubicBezTo>
                  <a:cubicBezTo>
                    <a:pt x="171139" y="486946"/>
                    <a:pt x="179319" y="499945"/>
                    <a:pt x="185351" y="513516"/>
                  </a:cubicBezTo>
                  <a:cubicBezTo>
                    <a:pt x="195931" y="537321"/>
                    <a:pt x="201827" y="562943"/>
                    <a:pt x="210065" y="587656"/>
                  </a:cubicBezTo>
                  <a:lnTo>
                    <a:pt x="222421" y="624727"/>
                  </a:lnTo>
                  <a:cubicBezTo>
                    <a:pt x="222421" y="624727"/>
                    <a:pt x="216359" y="542072"/>
                    <a:pt x="210065" y="501159"/>
                  </a:cubicBezTo>
                  <a:cubicBezTo>
                    <a:pt x="199898" y="435071"/>
                    <a:pt x="182133" y="473230"/>
                    <a:pt x="123567" y="414662"/>
                  </a:cubicBezTo>
                  <a:lnTo>
                    <a:pt x="98854" y="352878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3249827" y="1556951"/>
            <a:ext cx="4622093" cy="4460790"/>
            <a:chOff x="3249827" y="1556951"/>
            <a:chExt cx="4622093" cy="4460790"/>
          </a:xfrm>
        </p:grpSpPr>
        <p:grpSp>
          <p:nvGrpSpPr>
            <p:cNvPr id="30" name="Group 29"/>
            <p:cNvGrpSpPr/>
            <p:nvPr/>
          </p:nvGrpSpPr>
          <p:grpSpPr>
            <a:xfrm>
              <a:off x="3249827" y="1556951"/>
              <a:ext cx="4622093" cy="4460790"/>
              <a:chOff x="3249827" y="1556951"/>
              <a:chExt cx="4622093" cy="446079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399005" y="1556951"/>
                <a:ext cx="3472915" cy="3954163"/>
              </a:xfrm>
              <a:custGeom>
                <a:avLst/>
                <a:gdLst>
                  <a:gd name="connsiteX0" fmla="*/ 0 w 3472915"/>
                  <a:gd name="connsiteY0" fmla="*/ 86498 h 3954163"/>
                  <a:gd name="connsiteX1" fmla="*/ 61784 w 3472915"/>
                  <a:gd name="connsiteY1" fmla="*/ 61784 h 3954163"/>
                  <a:gd name="connsiteX2" fmla="*/ 506627 w 3472915"/>
                  <a:gd name="connsiteY2" fmla="*/ 37071 h 3954163"/>
                  <a:gd name="connsiteX3" fmla="*/ 1124465 w 3472915"/>
                  <a:gd name="connsiteY3" fmla="*/ 24714 h 3954163"/>
                  <a:gd name="connsiteX4" fmla="*/ 1272746 w 3472915"/>
                  <a:gd name="connsiteY4" fmla="*/ 12357 h 3954163"/>
                  <a:gd name="connsiteX5" fmla="*/ 1334530 w 3472915"/>
                  <a:gd name="connsiteY5" fmla="*/ 0 h 3954163"/>
                  <a:gd name="connsiteX6" fmla="*/ 1927654 w 3472915"/>
                  <a:gd name="connsiteY6" fmla="*/ 12357 h 3954163"/>
                  <a:gd name="connsiteX7" fmla="*/ 2075936 w 3472915"/>
                  <a:gd name="connsiteY7" fmla="*/ 24714 h 3954163"/>
                  <a:gd name="connsiteX8" fmla="*/ 2298357 w 3472915"/>
                  <a:gd name="connsiteY8" fmla="*/ 37071 h 3954163"/>
                  <a:gd name="connsiteX9" fmla="*/ 2421925 w 3472915"/>
                  <a:gd name="connsiteY9" fmla="*/ 74141 h 3954163"/>
                  <a:gd name="connsiteX10" fmla="*/ 2458995 w 3472915"/>
                  <a:gd name="connsiteY10" fmla="*/ 98854 h 3954163"/>
                  <a:gd name="connsiteX11" fmla="*/ 2533136 w 3472915"/>
                  <a:gd name="connsiteY11" fmla="*/ 123568 h 3954163"/>
                  <a:gd name="connsiteX12" fmla="*/ 2570206 w 3472915"/>
                  <a:gd name="connsiteY12" fmla="*/ 135925 h 3954163"/>
                  <a:gd name="connsiteX13" fmla="*/ 2681417 w 3472915"/>
                  <a:gd name="connsiteY13" fmla="*/ 197708 h 3954163"/>
                  <a:gd name="connsiteX14" fmla="*/ 2767914 w 3472915"/>
                  <a:gd name="connsiteY14" fmla="*/ 296563 h 3954163"/>
                  <a:gd name="connsiteX15" fmla="*/ 2792627 w 3472915"/>
                  <a:gd name="connsiteY15" fmla="*/ 333633 h 3954163"/>
                  <a:gd name="connsiteX16" fmla="*/ 2829698 w 3472915"/>
                  <a:gd name="connsiteY16" fmla="*/ 358346 h 3954163"/>
                  <a:gd name="connsiteX17" fmla="*/ 2842054 w 3472915"/>
                  <a:gd name="connsiteY17" fmla="*/ 395417 h 3954163"/>
                  <a:gd name="connsiteX18" fmla="*/ 2891481 w 3472915"/>
                  <a:gd name="connsiteY18" fmla="*/ 469557 h 3954163"/>
                  <a:gd name="connsiteX19" fmla="*/ 2903838 w 3472915"/>
                  <a:gd name="connsiteY19" fmla="*/ 506627 h 3954163"/>
                  <a:gd name="connsiteX20" fmla="*/ 2928552 w 3472915"/>
                  <a:gd name="connsiteY20" fmla="*/ 543698 h 3954163"/>
                  <a:gd name="connsiteX21" fmla="*/ 2953265 w 3472915"/>
                  <a:gd name="connsiteY21" fmla="*/ 617838 h 3954163"/>
                  <a:gd name="connsiteX22" fmla="*/ 2990336 w 3472915"/>
                  <a:gd name="connsiteY22" fmla="*/ 729049 h 3954163"/>
                  <a:gd name="connsiteX23" fmla="*/ 3002692 w 3472915"/>
                  <a:gd name="connsiteY23" fmla="*/ 766119 h 3954163"/>
                  <a:gd name="connsiteX24" fmla="*/ 3015049 w 3472915"/>
                  <a:gd name="connsiteY24" fmla="*/ 815546 h 3954163"/>
                  <a:gd name="connsiteX25" fmla="*/ 3039763 w 3472915"/>
                  <a:gd name="connsiteY25" fmla="*/ 889687 h 3954163"/>
                  <a:gd name="connsiteX26" fmla="*/ 3052119 w 3472915"/>
                  <a:gd name="connsiteY26" fmla="*/ 939114 h 3954163"/>
                  <a:gd name="connsiteX27" fmla="*/ 3076833 w 3472915"/>
                  <a:gd name="connsiteY27" fmla="*/ 1013254 h 3954163"/>
                  <a:gd name="connsiteX28" fmla="*/ 3101546 w 3472915"/>
                  <a:gd name="connsiteY28" fmla="*/ 1124465 h 3954163"/>
                  <a:gd name="connsiteX29" fmla="*/ 3113903 w 3472915"/>
                  <a:gd name="connsiteY29" fmla="*/ 1161535 h 3954163"/>
                  <a:gd name="connsiteX30" fmla="*/ 3138617 w 3472915"/>
                  <a:gd name="connsiteY30" fmla="*/ 1272746 h 3954163"/>
                  <a:gd name="connsiteX31" fmla="*/ 3150973 w 3472915"/>
                  <a:gd name="connsiteY31" fmla="*/ 1309817 h 3954163"/>
                  <a:gd name="connsiteX32" fmla="*/ 3163330 w 3472915"/>
                  <a:gd name="connsiteY32" fmla="*/ 1359244 h 3954163"/>
                  <a:gd name="connsiteX33" fmla="*/ 3188044 w 3472915"/>
                  <a:gd name="connsiteY33" fmla="*/ 1482811 h 3954163"/>
                  <a:gd name="connsiteX34" fmla="*/ 3212757 w 3472915"/>
                  <a:gd name="connsiteY34" fmla="*/ 1556952 h 3954163"/>
                  <a:gd name="connsiteX35" fmla="*/ 3237471 w 3472915"/>
                  <a:gd name="connsiteY35" fmla="*/ 1643449 h 3954163"/>
                  <a:gd name="connsiteX36" fmla="*/ 3249827 w 3472915"/>
                  <a:gd name="connsiteY36" fmla="*/ 1729946 h 3954163"/>
                  <a:gd name="connsiteX37" fmla="*/ 3262184 w 3472915"/>
                  <a:gd name="connsiteY37" fmla="*/ 1767017 h 3954163"/>
                  <a:gd name="connsiteX38" fmla="*/ 3286898 w 3472915"/>
                  <a:gd name="connsiteY38" fmla="*/ 1878227 h 3954163"/>
                  <a:gd name="connsiteX39" fmla="*/ 3299254 w 3472915"/>
                  <a:gd name="connsiteY39" fmla="*/ 1989438 h 3954163"/>
                  <a:gd name="connsiteX40" fmla="*/ 3286898 w 3472915"/>
                  <a:gd name="connsiteY40" fmla="*/ 2075935 h 3954163"/>
                  <a:gd name="connsiteX41" fmla="*/ 3262184 w 3472915"/>
                  <a:gd name="connsiteY41" fmla="*/ 2236573 h 3954163"/>
                  <a:gd name="connsiteX42" fmla="*/ 3274541 w 3472915"/>
                  <a:gd name="connsiteY42" fmla="*/ 2347784 h 3954163"/>
                  <a:gd name="connsiteX43" fmla="*/ 3299254 w 3472915"/>
                  <a:gd name="connsiteY43" fmla="*/ 2421925 h 3954163"/>
                  <a:gd name="connsiteX44" fmla="*/ 3311611 w 3472915"/>
                  <a:gd name="connsiteY44" fmla="*/ 2471352 h 3954163"/>
                  <a:gd name="connsiteX45" fmla="*/ 3323968 w 3472915"/>
                  <a:gd name="connsiteY45" fmla="*/ 2508422 h 3954163"/>
                  <a:gd name="connsiteX46" fmla="*/ 3348681 w 3472915"/>
                  <a:gd name="connsiteY46" fmla="*/ 2607276 h 3954163"/>
                  <a:gd name="connsiteX47" fmla="*/ 3373395 w 3472915"/>
                  <a:gd name="connsiteY47" fmla="*/ 2706130 h 3954163"/>
                  <a:gd name="connsiteX48" fmla="*/ 3398109 w 3472915"/>
                  <a:gd name="connsiteY48" fmla="*/ 2879125 h 3954163"/>
                  <a:gd name="connsiteX49" fmla="*/ 3422822 w 3472915"/>
                  <a:gd name="connsiteY49" fmla="*/ 2953265 h 3954163"/>
                  <a:gd name="connsiteX50" fmla="*/ 3435179 w 3472915"/>
                  <a:gd name="connsiteY50" fmla="*/ 3002692 h 3954163"/>
                  <a:gd name="connsiteX51" fmla="*/ 3447536 w 3472915"/>
                  <a:gd name="connsiteY51" fmla="*/ 3064476 h 3954163"/>
                  <a:gd name="connsiteX52" fmla="*/ 3459892 w 3472915"/>
                  <a:gd name="connsiteY52" fmla="*/ 3101546 h 3954163"/>
                  <a:gd name="connsiteX53" fmla="*/ 3459892 w 3472915"/>
                  <a:gd name="connsiteY53" fmla="*/ 3669957 h 3954163"/>
                  <a:gd name="connsiteX54" fmla="*/ 3422822 w 3472915"/>
                  <a:gd name="connsiteY54" fmla="*/ 3694671 h 3954163"/>
                  <a:gd name="connsiteX55" fmla="*/ 3398109 w 3472915"/>
                  <a:gd name="connsiteY55" fmla="*/ 3731741 h 3954163"/>
                  <a:gd name="connsiteX56" fmla="*/ 3361038 w 3472915"/>
                  <a:gd name="connsiteY56" fmla="*/ 3756454 h 3954163"/>
                  <a:gd name="connsiteX57" fmla="*/ 3311611 w 3472915"/>
                  <a:gd name="connsiteY57" fmla="*/ 3818238 h 3954163"/>
                  <a:gd name="connsiteX58" fmla="*/ 3274541 w 3472915"/>
                  <a:gd name="connsiteY58" fmla="*/ 3892379 h 3954163"/>
                  <a:gd name="connsiteX59" fmla="*/ 3200400 w 3472915"/>
                  <a:gd name="connsiteY59" fmla="*/ 3917092 h 3954163"/>
                  <a:gd name="connsiteX60" fmla="*/ 3163330 w 3472915"/>
                  <a:gd name="connsiteY60" fmla="*/ 3929449 h 3954163"/>
                  <a:gd name="connsiteX61" fmla="*/ 2879125 w 3472915"/>
                  <a:gd name="connsiteY61" fmla="*/ 3954163 h 3954163"/>
                  <a:gd name="connsiteX62" fmla="*/ 2162433 w 3472915"/>
                  <a:gd name="connsiteY62" fmla="*/ 3941806 h 3954163"/>
                  <a:gd name="connsiteX63" fmla="*/ 2014152 w 3472915"/>
                  <a:gd name="connsiteY63" fmla="*/ 3867665 h 3954163"/>
                  <a:gd name="connsiteX64" fmla="*/ 1977081 w 3472915"/>
                  <a:gd name="connsiteY64" fmla="*/ 3842952 h 3954163"/>
                  <a:gd name="connsiteX65" fmla="*/ 1940011 w 3472915"/>
                  <a:gd name="connsiteY65" fmla="*/ 3830595 h 3954163"/>
                  <a:gd name="connsiteX66" fmla="*/ 1890584 w 3472915"/>
                  <a:gd name="connsiteY66" fmla="*/ 3756454 h 3954163"/>
                  <a:gd name="connsiteX67" fmla="*/ 1865871 w 3472915"/>
                  <a:gd name="connsiteY67" fmla="*/ 3719384 h 3954163"/>
                  <a:gd name="connsiteX68" fmla="*/ 1828800 w 3472915"/>
                  <a:gd name="connsiteY68" fmla="*/ 3645244 h 3954163"/>
                  <a:gd name="connsiteX69" fmla="*/ 1841157 w 3472915"/>
                  <a:gd name="connsiteY69" fmla="*/ 3595817 h 3954163"/>
                  <a:gd name="connsiteX70" fmla="*/ 1927654 w 3472915"/>
                  <a:gd name="connsiteY70" fmla="*/ 3484606 h 3954163"/>
                  <a:gd name="connsiteX71" fmla="*/ 2001795 w 3472915"/>
                  <a:gd name="connsiteY71" fmla="*/ 3262184 h 3954163"/>
                  <a:gd name="connsiteX72" fmla="*/ 2014152 w 3472915"/>
                  <a:gd name="connsiteY72" fmla="*/ 3225114 h 3954163"/>
                  <a:gd name="connsiteX73" fmla="*/ 2026509 w 3472915"/>
                  <a:gd name="connsiteY73" fmla="*/ 3188044 h 3954163"/>
                  <a:gd name="connsiteX74" fmla="*/ 2026509 w 3472915"/>
                  <a:gd name="connsiteY74" fmla="*/ 3113903 h 3954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472915" h="3954163">
                    <a:moveTo>
                      <a:pt x="0" y="86498"/>
                    </a:moveTo>
                    <a:cubicBezTo>
                      <a:pt x="20595" y="78260"/>
                      <a:pt x="41015" y="69572"/>
                      <a:pt x="61784" y="61784"/>
                    </a:cubicBezTo>
                    <a:cubicBezTo>
                      <a:pt x="207430" y="7166"/>
                      <a:pt x="299151" y="42070"/>
                      <a:pt x="506627" y="37071"/>
                    </a:cubicBezTo>
                    <a:lnTo>
                      <a:pt x="1124465" y="24714"/>
                    </a:lnTo>
                    <a:cubicBezTo>
                      <a:pt x="1173892" y="20595"/>
                      <a:pt x="1223487" y="18152"/>
                      <a:pt x="1272746" y="12357"/>
                    </a:cubicBezTo>
                    <a:cubicBezTo>
                      <a:pt x="1293605" y="9903"/>
                      <a:pt x="1313527" y="0"/>
                      <a:pt x="1334530" y="0"/>
                    </a:cubicBezTo>
                    <a:cubicBezTo>
                      <a:pt x="1532281" y="0"/>
                      <a:pt x="1729946" y="8238"/>
                      <a:pt x="1927654" y="12357"/>
                    </a:cubicBezTo>
                    <a:lnTo>
                      <a:pt x="2075936" y="24714"/>
                    </a:lnTo>
                    <a:cubicBezTo>
                      <a:pt x="2150026" y="29653"/>
                      <a:pt x="2224407" y="30348"/>
                      <a:pt x="2298357" y="37071"/>
                    </a:cubicBezTo>
                    <a:cubicBezTo>
                      <a:pt x="2318355" y="38889"/>
                      <a:pt x="2415582" y="69913"/>
                      <a:pt x="2421925" y="74141"/>
                    </a:cubicBezTo>
                    <a:cubicBezTo>
                      <a:pt x="2434282" y="82379"/>
                      <a:pt x="2445424" y="92823"/>
                      <a:pt x="2458995" y="98854"/>
                    </a:cubicBezTo>
                    <a:cubicBezTo>
                      <a:pt x="2482800" y="109434"/>
                      <a:pt x="2508422" y="115330"/>
                      <a:pt x="2533136" y="123568"/>
                    </a:cubicBezTo>
                    <a:cubicBezTo>
                      <a:pt x="2545493" y="127687"/>
                      <a:pt x="2559368" y="128700"/>
                      <a:pt x="2570206" y="135925"/>
                    </a:cubicBezTo>
                    <a:cubicBezTo>
                      <a:pt x="2655184" y="192577"/>
                      <a:pt x="2616168" y="175960"/>
                      <a:pt x="2681417" y="197708"/>
                    </a:cubicBezTo>
                    <a:cubicBezTo>
                      <a:pt x="2739082" y="284206"/>
                      <a:pt x="2706131" y="255373"/>
                      <a:pt x="2767914" y="296563"/>
                    </a:cubicBezTo>
                    <a:cubicBezTo>
                      <a:pt x="2776152" y="308920"/>
                      <a:pt x="2782126" y="323132"/>
                      <a:pt x="2792627" y="333633"/>
                    </a:cubicBezTo>
                    <a:cubicBezTo>
                      <a:pt x="2803128" y="344134"/>
                      <a:pt x="2820421" y="346749"/>
                      <a:pt x="2829698" y="358346"/>
                    </a:cubicBezTo>
                    <a:cubicBezTo>
                      <a:pt x="2837835" y="368517"/>
                      <a:pt x="2835728" y="384031"/>
                      <a:pt x="2842054" y="395417"/>
                    </a:cubicBezTo>
                    <a:cubicBezTo>
                      <a:pt x="2856478" y="421381"/>
                      <a:pt x="2882088" y="441379"/>
                      <a:pt x="2891481" y="469557"/>
                    </a:cubicBezTo>
                    <a:cubicBezTo>
                      <a:pt x="2895600" y="481914"/>
                      <a:pt x="2898013" y="494977"/>
                      <a:pt x="2903838" y="506627"/>
                    </a:cubicBezTo>
                    <a:cubicBezTo>
                      <a:pt x="2910480" y="519910"/>
                      <a:pt x="2922520" y="530127"/>
                      <a:pt x="2928552" y="543698"/>
                    </a:cubicBezTo>
                    <a:cubicBezTo>
                      <a:pt x="2939132" y="567503"/>
                      <a:pt x="2945027" y="593125"/>
                      <a:pt x="2953265" y="617838"/>
                    </a:cubicBezTo>
                    <a:lnTo>
                      <a:pt x="2990336" y="729049"/>
                    </a:lnTo>
                    <a:cubicBezTo>
                      <a:pt x="2994455" y="741406"/>
                      <a:pt x="2999533" y="753483"/>
                      <a:pt x="3002692" y="766119"/>
                    </a:cubicBezTo>
                    <a:cubicBezTo>
                      <a:pt x="3006811" y="782595"/>
                      <a:pt x="3010169" y="799279"/>
                      <a:pt x="3015049" y="815546"/>
                    </a:cubicBezTo>
                    <a:cubicBezTo>
                      <a:pt x="3022535" y="840498"/>
                      <a:pt x="3033445" y="864414"/>
                      <a:pt x="3039763" y="889687"/>
                    </a:cubicBezTo>
                    <a:cubicBezTo>
                      <a:pt x="3043882" y="906163"/>
                      <a:pt x="3047239" y="922848"/>
                      <a:pt x="3052119" y="939114"/>
                    </a:cubicBezTo>
                    <a:cubicBezTo>
                      <a:pt x="3059604" y="964066"/>
                      <a:pt x="3071724" y="987710"/>
                      <a:pt x="3076833" y="1013254"/>
                    </a:cubicBezTo>
                    <a:cubicBezTo>
                      <a:pt x="3085324" y="1055708"/>
                      <a:pt x="3089916" y="1083758"/>
                      <a:pt x="3101546" y="1124465"/>
                    </a:cubicBezTo>
                    <a:cubicBezTo>
                      <a:pt x="3105124" y="1136989"/>
                      <a:pt x="3110325" y="1149011"/>
                      <a:pt x="3113903" y="1161535"/>
                    </a:cubicBezTo>
                    <a:cubicBezTo>
                      <a:pt x="3139265" y="1250300"/>
                      <a:pt x="3113146" y="1170860"/>
                      <a:pt x="3138617" y="1272746"/>
                    </a:cubicBezTo>
                    <a:cubicBezTo>
                      <a:pt x="3141776" y="1285382"/>
                      <a:pt x="3147395" y="1297293"/>
                      <a:pt x="3150973" y="1309817"/>
                    </a:cubicBezTo>
                    <a:cubicBezTo>
                      <a:pt x="3155638" y="1326146"/>
                      <a:pt x="3159772" y="1342638"/>
                      <a:pt x="3163330" y="1359244"/>
                    </a:cubicBezTo>
                    <a:cubicBezTo>
                      <a:pt x="3172131" y="1400316"/>
                      <a:pt x="3174761" y="1442962"/>
                      <a:pt x="3188044" y="1482811"/>
                    </a:cubicBezTo>
                    <a:cubicBezTo>
                      <a:pt x="3196282" y="1507525"/>
                      <a:pt x="3206439" y="1531679"/>
                      <a:pt x="3212757" y="1556952"/>
                    </a:cubicBezTo>
                    <a:cubicBezTo>
                      <a:pt x="3228273" y="1619015"/>
                      <a:pt x="3219743" y="1590268"/>
                      <a:pt x="3237471" y="1643449"/>
                    </a:cubicBezTo>
                    <a:cubicBezTo>
                      <a:pt x="3241590" y="1672281"/>
                      <a:pt x="3244115" y="1701387"/>
                      <a:pt x="3249827" y="1729946"/>
                    </a:cubicBezTo>
                    <a:cubicBezTo>
                      <a:pt x="3252381" y="1742718"/>
                      <a:pt x="3259358" y="1754302"/>
                      <a:pt x="3262184" y="1767017"/>
                    </a:cubicBezTo>
                    <a:cubicBezTo>
                      <a:pt x="3291180" y="1897496"/>
                      <a:pt x="3259081" y="1794778"/>
                      <a:pt x="3286898" y="1878227"/>
                    </a:cubicBezTo>
                    <a:cubicBezTo>
                      <a:pt x="3291017" y="1915297"/>
                      <a:pt x="3299254" y="1952140"/>
                      <a:pt x="3299254" y="1989438"/>
                    </a:cubicBezTo>
                    <a:cubicBezTo>
                      <a:pt x="3299254" y="2018563"/>
                      <a:pt x="3291327" y="2047149"/>
                      <a:pt x="3286898" y="2075935"/>
                    </a:cubicBezTo>
                    <a:cubicBezTo>
                      <a:pt x="3252590" y="2298945"/>
                      <a:pt x="3298036" y="1985615"/>
                      <a:pt x="3262184" y="2236573"/>
                    </a:cubicBezTo>
                    <a:cubicBezTo>
                      <a:pt x="3266303" y="2273643"/>
                      <a:pt x="3267226" y="2311210"/>
                      <a:pt x="3274541" y="2347784"/>
                    </a:cubicBezTo>
                    <a:cubicBezTo>
                      <a:pt x="3279650" y="2373329"/>
                      <a:pt x="3292936" y="2396652"/>
                      <a:pt x="3299254" y="2421925"/>
                    </a:cubicBezTo>
                    <a:cubicBezTo>
                      <a:pt x="3303373" y="2438401"/>
                      <a:pt x="3306945" y="2455023"/>
                      <a:pt x="3311611" y="2471352"/>
                    </a:cubicBezTo>
                    <a:cubicBezTo>
                      <a:pt x="3315189" y="2483876"/>
                      <a:pt x="3320541" y="2495856"/>
                      <a:pt x="3323968" y="2508422"/>
                    </a:cubicBezTo>
                    <a:cubicBezTo>
                      <a:pt x="3332905" y="2541191"/>
                      <a:pt x="3342020" y="2573970"/>
                      <a:pt x="3348681" y="2607276"/>
                    </a:cubicBezTo>
                    <a:cubicBezTo>
                      <a:pt x="3363592" y="2681832"/>
                      <a:pt x="3354396" y="2649135"/>
                      <a:pt x="3373395" y="2706130"/>
                    </a:cubicBezTo>
                    <a:cubicBezTo>
                      <a:pt x="3377053" y="2735391"/>
                      <a:pt x="3389201" y="2843492"/>
                      <a:pt x="3398109" y="2879125"/>
                    </a:cubicBezTo>
                    <a:cubicBezTo>
                      <a:pt x="3404427" y="2904397"/>
                      <a:pt x="3416504" y="2927993"/>
                      <a:pt x="3422822" y="2953265"/>
                    </a:cubicBezTo>
                    <a:cubicBezTo>
                      <a:pt x="3426941" y="2969741"/>
                      <a:pt x="3431495" y="2986114"/>
                      <a:pt x="3435179" y="3002692"/>
                    </a:cubicBezTo>
                    <a:cubicBezTo>
                      <a:pt x="3439735" y="3023194"/>
                      <a:pt x="3442442" y="3044101"/>
                      <a:pt x="3447536" y="3064476"/>
                    </a:cubicBezTo>
                    <a:cubicBezTo>
                      <a:pt x="3450695" y="3077112"/>
                      <a:pt x="3455773" y="3089189"/>
                      <a:pt x="3459892" y="3101546"/>
                    </a:cubicBezTo>
                    <a:cubicBezTo>
                      <a:pt x="3466224" y="3253503"/>
                      <a:pt x="3485728" y="3514940"/>
                      <a:pt x="3459892" y="3669957"/>
                    </a:cubicBezTo>
                    <a:cubicBezTo>
                      <a:pt x="3457451" y="3684606"/>
                      <a:pt x="3435179" y="3686433"/>
                      <a:pt x="3422822" y="3694671"/>
                    </a:cubicBezTo>
                    <a:cubicBezTo>
                      <a:pt x="3414584" y="3707028"/>
                      <a:pt x="3408610" y="3721240"/>
                      <a:pt x="3398109" y="3731741"/>
                    </a:cubicBezTo>
                    <a:cubicBezTo>
                      <a:pt x="3387608" y="3742242"/>
                      <a:pt x="3370315" y="3744857"/>
                      <a:pt x="3361038" y="3756454"/>
                    </a:cubicBezTo>
                    <a:cubicBezTo>
                      <a:pt x="3292823" y="3841721"/>
                      <a:pt x="3417850" y="3747413"/>
                      <a:pt x="3311611" y="3818238"/>
                    </a:cubicBezTo>
                    <a:cubicBezTo>
                      <a:pt x="3304878" y="3838435"/>
                      <a:pt x="3294711" y="3879773"/>
                      <a:pt x="3274541" y="3892379"/>
                    </a:cubicBezTo>
                    <a:cubicBezTo>
                      <a:pt x="3252450" y="3906186"/>
                      <a:pt x="3225114" y="3908854"/>
                      <a:pt x="3200400" y="3917092"/>
                    </a:cubicBezTo>
                    <a:lnTo>
                      <a:pt x="3163330" y="3929449"/>
                    </a:lnTo>
                    <a:cubicBezTo>
                      <a:pt x="3048012" y="3967889"/>
                      <a:pt x="3139269" y="3941156"/>
                      <a:pt x="2879125" y="3954163"/>
                    </a:cubicBezTo>
                    <a:cubicBezTo>
                      <a:pt x="2640228" y="3950044"/>
                      <a:pt x="2401104" y="3952994"/>
                      <a:pt x="2162433" y="3941806"/>
                    </a:cubicBezTo>
                    <a:cubicBezTo>
                      <a:pt x="2107404" y="3939226"/>
                      <a:pt x="2056049" y="3895596"/>
                      <a:pt x="2014152" y="3867665"/>
                    </a:cubicBezTo>
                    <a:cubicBezTo>
                      <a:pt x="2001795" y="3859427"/>
                      <a:pt x="1991170" y="3847648"/>
                      <a:pt x="1977081" y="3842952"/>
                    </a:cubicBezTo>
                    <a:lnTo>
                      <a:pt x="1940011" y="3830595"/>
                    </a:lnTo>
                    <a:lnTo>
                      <a:pt x="1890584" y="3756454"/>
                    </a:lnTo>
                    <a:cubicBezTo>
                      <a:pt x="1882346" y="3744097"/>
                      <a:pt x="1870567" y="3733473"/>
                      <a:pt x="1865871" y="3719384"/>
                    </a:cubicBezTo>
                    <a:cubicBezTo>
                      <a:pt x="1848818" y="3668225"/>
                      <a:pt x="1860739" y="3693151"/>
                      <a:pt x="1828800" y="3645244"/>
                    </a:cubicBezTo>
                    <a:cubicBezTo>
                      <a:pt x="1832919" y="3628768"/>
                      <a:pt x="1833562" y="3611007"/>
                      <a:pt x="1841157" y="3595817"/>
                    </a:cubicBezTo>
                    <a:cubicBezTo>
                      <a:pt x="1870718" y="3536695"/>
                      <a:pt x="1886973" y="3525287"/>
                      <a:pt x="1927654" y="3484606"/>
                    </a:cubicBezTo>
                    <a:lnTo>
                      <a:pt x="2001795" y="3262184"/>
                    </a:lnTo>
                    <a:lnTo>
                      <a:pt x="2014152" y="3225114"/>
                    </a:lnTo>
                    <a:cubicBezTo>
                      <a:pt x="2018271" y="3212757"/>
                      <a:pt x="2026509" y="3201069"/>
                      <a:pt x="2026509" y="3188044"/>
                    </a:cubicBezTo>
                    <a:lnTo>
                      <a:pt x="2026509" y="3113903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040559" y="4510216"/>
                <a:ext cx="2397311" cy="1507525"/>
              </a:xfrm>
              <a:custGeom>
                <a:avLst/>
                <a:gdLst>
                  <a:gd name="connsiteX0" fmla="*/ 2397311 w 2397311"/>
                  <a:gd name="connsiteY0" fmla="*/ 247135 h 1507525"/>
                  <a:gd name="connsiteX1" fmla="*/ 2335527 w 2397311"/>
                  <a:gd name="connsiteY1" fmla="*/ 284206 h 1507525"/>
                  <a:gd name="connsiteX2" fmla="*/ 2261387 w 2397311"/>
                  <a:gd name="connsiteY2" fmla="*/ 308919 h 1507525"/>
                  <a:gd name="connsiteX3" fmla="*/ 2224317 w 2397311"/>
                  <a:gd name="connsiteY3" fmla="*/ 321276 h 1507525"/>
                  <a:gd name="connsiteX4" fmla="*/ 2125463 w 2397311"/>
                  <a:gd name="connsiteY4" fmla="*/ 345989 h 1507525"/>
                  <a:gd name="connsiteX5" fmla="*/ 2100749 w 2397311"/>
                  <a:gd name="connsiteY5" fmla="*/ 383060 h 1507525"/>
                  <a:gd name="connsiteX6" fmla="*/ 2051322 w 2397311"/>
                  <a:gd name="connsiteY6" fmla="*/ 395416 h 1507525"/>
                  <a:gd name="connsiteX7" fmla="*/ 1977182 w 2397311"/>
                  <a:gd name="connsiteY7" fmla="*/ 420130 h 1507525"/>
                  <a:gd name="connsiteX8" fmla="*/ 1903041 w 2397311"/>
                  <a:gd name="connsiteY8" fmla="*/ 444843 h 1507525"/>
                  <a:gd name="connsiteX9" fmla="*/ 1865971 w 2397311"/>
                  <a:gd name="connsiteY9" fmla="*/ 457200 h 1507525"/>
                  <a:gd name="connsiteX10" fmla="*/ 1779473 w 2397311"/>
                  <a:gd name="connsiteY10" fmla="*/ 481914 h 1507525"/>
                  <a:gd name="connsiteX11" fmla="*/ 1779473 w 2397311"/>
                  <a:gd name="connsiteY11" fmla="*/ 642552 h 1507525"/>
                  <a:gd name="connsiteX12" fmla="*/ 1804187 w 2397311"/>
                  <a:gd name="connsiteY12" fmla="*/ 679622 h 1507525"/>
                  <a:gd name="connsiteX13" fmla="*/ 1828900 w 2397311"/>
                  <a:gd name="connsiteY13" fmla="*/ 753762 h 1507525"/>
                  <a:gd name="connsiteX14" fmla="*/ 1841257 w 2397311"/>
                  <a:gd name="connsiteY14" fmla="*/ 790833 h 1507525"/>
                  <a:gd name="connsiteX15" fmla="*/ 1853614 w 2397311"/>
                  <a:gd name="connsiteY15" fmla="*/ 889687 h 1507525"/>
                  <a:gd name="connsiteX16" fmla="*/ 1865971 w 2397311"/>
                  <a:gd name="connsiteY16" fmla="*/ 926757 h 1507525"/>
                  <a:gd name="connsiteX17" fmla="*/ 1841257 w 2397311"/>
                  <a:gd name="connsiteY17" fmla="*/ 1087395 h 1507525"/>
                  <a:gd name="connsiteX18" fmla="*/ 1828900 w 2397311"/>
                  <a:gd name="connsiteY18" fmla="*/ 1124465 h 1507525"/>
                  <a:gd name="connsiteX19" fmla="*/ 1804187 w 2397311"/>
                  <a:gd name="connsiteY19" fmla="*/ 1161535 h 1507525"/>
                  <a:gd name="connsiteX20" fmla="*/ 1791830 w 2397311"/>
                  <a:gd name="connsiteY20" fmla="*/ 1198606 h 1507525"/>
                  <a:gd name="connsiteX21" fmla="*/ 1754760 w 2397311"/>
                  <a:gd name="connsiteY21" fmla="*/ 1223319 h 1507525"/>
                  <a:gd name="connsiteX22" fmla="*/ 1717690 w 2397311"/>
                  <a:gd name="connsiteY22" fmla="*/ 1297460 h 1507525"/>
                  <a:gd name="connsiteX23" fmla="*/ 1680619 w 2397311"/>
                  <a:gd name="connsiteY23" fmla="*/ 1322173 h 1507525"/>
                  <a:gd name="connsiteX24" fmla="*/ 1618836 w 2397311"/>
                  <a:gd name="connsiteY24" fmla="*/ 1371600 h 1507525"/>
                  <a:gd name="connsiteX25" fmla="*/ 1581765 w 2397311"/>
                  <a:gd name="connsiteY25" fmla="*/ 1396314 h 1507525"/>
                  <a:gd name="connsiteX26" fmla="*/ 1507625 w 2397311"/>
                  <a:gd name="connsiteY26" fmla="*/ 1421027 h 1507525"/>
                  <a:gd name="connsiteX27" fmla="*/ 1470555 w 2397311"/>
                  <a:gd name="connsiteY27" fmla="*/ 1433384 h 1507525"/>
                  <a:gd name="connsiteX28" fmla="*/ 1408771 w 2397311"/>
                  <a:gd name="connsiteY28" fmla="*/ 1445741 h 1507525"/>
                  <a:gd name="connsiteX29" fmla="*/ 1371700 w 2397311"/>
                  <a:gd name="connsiteY29" fmla="*/ 1458098 h 1507525"/>
                  <a:gd name="connsiteX30" fmla="*/ 1297560 w 2397311"/>
                  <a:gd name="connsiteY30" fmla="*/ 1470454 h 1507525"/>
                  <a:gd name="connsiteX31" fmla="*/ 1000998 w 2397311"/>
                  <a:gd name="connsiteY31" fmla="*/ 1495168 h 1507525"/>
                  <a:gd name="connsiteX32" fmla="*/ 840360 w 2397311"/>
                  <a:gd name="connsiteY32" fmla="*/ 1507525 h 1507525"/>
                  <a:gd name="connsiteX33" fmla="*/ 580868 w 2397311"/>
                  <a:gd name="connsiteY33" fmla="*/ 1482811 h 1507525"/>
                  <a:gd name="connsiteX34" fmla="*/ 506727 w 2397311"/>
                  <a:gd name="connsiteY34" fmla="*/ 1458098 h 1507525"/>
                  <a:gd name="connsiteX35" fmla="*/ 469657 w 2397311"/>
                  <a:gd name="connsiteY35" fmla="*/ 1445741 h 1507525"/>
                  <a:gd name="connsiteX36" fmla="*/ 395517 w 2397311"/>
                  <a:gd name="connsiteY36" fmla="*/ 1396314 h 1507525"/>
                  <a:gd name="connsiteX37" fmla="*/ 321376 w 2397311"/>
                  <a:gd name="connsiteY37" fmla="*/ 1371600 h 1507525"/>
                  <a:gd name="connsiteX38" fmla="*/ 284306 w 2397311"/>
                  <a:gd name="connsiteY38" fmla="*/ 1334530 h 1507525"/>
                  <a:gd name="connsiteX39" fmla="*/ 247236 w 2397311"/>
                  <a:gd name="connsiteY39" fmla="*/ 1322173 h 1507525"/>
                  <a:gd name="connsiteX40" fmla="*/ 210165 w 2397311"/>
                  <a:gd name="connsiteY40" fmla="*/ 1297460 h 1507525"/>
                  <a:gd name="connsiteX41" fmla="*/ 173095 w 2397311"/>
                  <a:gd name="connsiteY41" fmla="*/ 1186249 h 1507525"/>
                  <a:gd name="connsiteX42" fmla="*/ 160738 w 2397311"/>
                  <a:gd name="connsiteY42" fmla="*/ 1149179 h 1507525"/>
                  <a:gd name="connsiteX43" fmla="*/ 173095 w 2397311"/>
                  <a:gd name="connsiteY43" fmla="*/ 1050325 h 1507525"/>
                  <a:gd name="connsiteX44" fmla="*/ 259592 w 2397311"/>
                  <a:gd name="connsiteY44" fmla="*/ 963827 h 1507525"/>
                  <a:gd name="connsiteX45" fmla="*/ 296663 w 2397311"/>
                  <a:gd name="connsiteY45" fmla="*/ 939114 h 1507525"/>
                  <a:gd name="connsiteX46" fmla="*/ 346090 w 2397311"/>
                  <a:gd name="connsiteY46" fmla="*/ 864973 h 1507525"/>
                  <a:gd name="connsiteX47" fmla="*/ 370803 w 2397311"/>
                  <a:gd name="connsiteY47" fmla="*/ 827903 h 1507525"/>
                  <a:gd name="connsiteX48" fmla="*/ 383160 w 2397311"/>
                  <a:gd name="connsiteY48" fmla="*/ 790833 h 1507525"/>
                  <a:gd name="connsiteX49" fmla="*/ 420230 w 2397311"/>
                  <a:gd name="connsiteY49" fmla="*/ 716692 h 1507525"/>
                  <a:gd name="connsiteX50" fmla="*/ 407873 w 2397311"/>
                  <a:gd name="connsiteY50" fmla="*/ 580768 h 1507525"/>
                  <a:gd name="connsiteX51" fmla="*/ 395517 w 2397311"/>
                  <a:gd name="connsiteY51" fmla="*/ 543698 h 1507525"/>
                  <a:gd name="connsiteX52" fmla="*/ 383160 w 2397311"/>
                  <a:gd name="connsiteY52" fmla="*/ 481914 h 1507525"/>
                  <a:gd name="connsiteX53" fmla="*/ 370803 w 2397311"/>
                  <a:gd name="connsiteY53" fmla="*/ 444843 h 1507525"/>
                  <a:gd name="connsiteX54" fmla="*/ 346090 w 2397311"/>
                  <a:gd name="connsiteY54" fmla="*/ 345989 h 1507525"/>
                  <a:gd name="connsiteX55" fmla="*/ 333733 w 2397311"/>
                  <a:gd name="connsiteY55" fmla="*/ 308919 h 1507525"/>
                  <a:gd name="connsiteX56" fmla="*/ 296663 w 2397311"/>
                  <a:gd name="connsiteY56" fmla="*/ 160638 h 1507525"/>
                  <a:gd name="connsiteX57" fmla="*/ 222522 w 2397311"/>
                  <a:gd name="connsiteY57" fmla="*/ 123568 h 1507525"/>
                  <a:gd name="connsiteX58" fmla="*/ 148382 w 2397311"/>
                  <a:gd name="connsiteY58" fmla="*/ 86498 h 1507525"/>
                  <a:gd name="connsiteX59" fmla="*/ 74241 w 2397311"/>
                  <a:gd name="connsiteY59" fmla="*/ 49427 h 1507525"/>
                  <a:gd name="connsiteX60" fmla="*/ 37171 w 2397311"/>
                  <a:gd name="connsiteY60" fmla="*/ 24714 h 1507525"/>
                  <a:gd name="connsiteX61" fmla="*/ 100 w 2397311"/>
                  <a:gd name="connsiteY61" fmla="*/ 0 h 15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397311" h="1507525">
                    <a:moveTo>
                      <a:pt x="2397311" y="247135"/>
                    </a:moveTo>
                    <a:cubicBezTo>
                      <a:pt x="2376716" y="259492"/>
                      <a:pt x="2357392" y="274267"/>
                      <a:pt x="2335527" y="284206"/>
                    </a:cubicBezTo>
                    <a:cubicBezTo>
                      <a:pt x="2311812" y="294986"/>
                      <a:pt x="2286100" y="300681"/>
                      <a:pt x="2261387" y="308919"/>
                    </a:cubicBezTo>
                    <a:cubicBezTo>
                      <a:pt x="2249030" y="313038"/>
                      <a:pt x="2237089" y="318722"/>
                      <a:pt x="2224317" y="321276"/>
                    </a:cubicBezTo>
                    <a:cubicBezTo>
                      <a:pt x="2149761" y="336187"/>
                      <a:pt x="2182458" y="326992"/>
                      <a:pt x="2125463" y="345989"/>
                    </a:cubicBezTo>
                    <a:cubicBezTo>
                      <a:pt x="2117225" y="358346"/>
                      <a:pt x="2113106" y="374822"/>
                      <a:pt x="2100749" y="383060"/>
                    </a:cubicBezTo>
                    <a:cubicBezTo>
                      <a:pt x="2086619" y="392480"/>
                      <a:pt x="2067588" y="390536"/>
                      <a:pt x="2051322" y="395416"/>
                    </a:cubicBezTo>
                    <a:cubicBezTo>
                      <a:pt x="2026370" y="402901"/>
                      <a:pt x="2001895" y="411892"/>
                      <a:pt x="1977182" y="420130"/>
                    </a:cubicBezTo>
                    <a:lnTo>
                      <a:pt x="1903041" y="444843"/>
                    </a:lnTo>
                    <a:cubicBezTo>
                      <a:pt x="1890684" y="448962"/>
                      <a:pt x="1878607" y="454041"/>
                      <a:pt x="1865971" y="457200"/>
                    </a:cubicBezTo>
                    <a:cubicBezTo>
                      <a:pt x="1803907" y="472716"/>
                      <a:pt x="1832655" y="464187"/>
                      <a:pt x="1779473" y="481914"/>
                    </a:cubicBezTo>
                    <a:cubicBezTo>
                      <a:pt x="1757347" y="548295"/>
                      <a:pt x="1755271" y="537676"/>
                      <a:pt x="1779473" y="642552"/>
                    </a:cubicBezTo>
                    <a:cubicBezTo>
                      <a:pt x="1782812" y="657023"/>
                      <a:pt x="1798155" y="666051"/>
                      <a:pt x="1804187" y="679622"/>
                    </a:cubicBezTo>
                    <a:cubicBezTo>
                      <a:pt x="1814767" y="703427"/>
                      <a:pt x="1820662" y="729049"/>
                      <a:pt x="1828900" y="753762"/>
                    </a:cubicBezTo>
                    <a:lnTo>
                      <a:pt x="1841257" y="790833"/>
                    </a:lnTo>
                    <a:cubicBezTo>
                      <a:pt x="1845376" y="823784"/>
                      <a:pt x="1847673" y="857015"/>
                      <a:pt x="1853614" y="889687"/>
                    </a:cubicBezTo>
                    <a:cubicBezTo>
                      <a:pt x="1855944" y="902502"/>
                      <a:pt x="1865971" y="913732"/>
                      <a:pt x="1865971" y="926757"/>
                    </a:cubicBezTo>
                    <a:cubicBezTo>
                      <a:pt x="1865971" y="981531"/>
                      <a:pt x="1856180" y="1035166"/>
                      <a:pt x="1841257" y="1087395"/>
                    </a:cubicBezTo>
                    <a:cubicBezTo>
                      <a:pt x="1837679" y="1099919"/>
                      <a:pt x="1834725" y="1112815"/>
                      <a:pt x="1828900" y="1124465"/>
                    </a:cubicBezTo>
                    <a:cubicBezTo>
                      <a:pt x="1822259" y="1137748"/>
                      <a:pt x="1810828" y="1148252"/>
                      <a:pt x="1804187" y="1161535"/>
                    </a:cubicBezTo>
                    <a:cubicBezTo>
                      <a:pt x="1798362" y="1173185"/>
                      <a:pt x="1799967" y="1188435"/>
                      <a:pt x="1791830" y="1198606"/>
                    </a:cubicBezTo>
                    <a:cubicBezTo>
                      <a:pt x="1782553" y="1210203"/>
                      <a:pt x="1767117" y="1215081"/>
                      <a:pt x="1754760" y="1223319"/>
                    </a:cubicBezTo>
                    <a:cubicBezTo>
                      <a:pt x="1744710" y="1253467"/>
                      <a:pt x="1741642" y="1273508"/>
                      <a:pt x="1717690" y="1297460"/>
                    </a:cubicBezTo>
                    <a:cubicBezTo>
                      <a:pt x="1707189" y="1307961"/>
                      <a:pt x="1692976" y="1313935"/>
                      <a:pt x="1680619" y="1322173"/>
                    </a:cubicBezTo>
                    <a:cubicBezTo>
                      <a:pt x="1638960" y="1384663"/>
                      <a:pt x="1678521" y="1341757"/>
                      <a:pt x="1618836" y="1371600"/>
                    </a:cubicBezTo>
                    <a:cubicBezTo>
                      <a:pt x="1605553" y="1378242"/>
                      <a:pt x="1595336" y="1390282"/>
                      <a:pt x="1581765" y="1396314"/>
                    </a:cubicBezTo>
                    <a:cubicBezTo>
                      <a:pt x="1557960" y="1406894"/>
                      <a:pt x="1532338" y="1412789"/>
                      <a:pt x="1507625" y="1421027"/>
                    </a:cubicBezTo>
                    <a:cubicBezTo>
                      <a:pt x="1495268" y="1425146"/>
                      <a:pt x="1483327" y="1430830"/>
                      <a:pt x="1470555" y="1433384"/>
                    </a:cubicBezTo>
                    <a:cubicBezTo>
                      <a:pt x="1449960" y="1437503"/>
                      <a:pt x="1429146" y="1440647"/>
                      <a:pt x="1408771" y="1445741"/>
                    </a:cubicBezTo>
                    <a:cubicBezTo>
                      <a:pt x="1396134" y="1448900"/>
                      <a:pt x="1384415" y="1455272"/>
                      <a:pt x="1371700" y="1458098"/>
                    </a:cubicBezTo>
                    <a:cubicBezTo>
                      <a:pt x="1347242" y="1463533"/>
                      <a:pt x="1322273" y="1466335"/>
                      <a:pt x="1297560" y="1470454"/>
                    </a:cubicBezTo>
                    <a:cubicBezTo>
                      <a:pt x="1176666" y="1510753"/>
                      <a:pt x="1284623" y="1478484"/>
                      <a:pt x="1000998" y="1495168"/>
                    </a:cubicBezTo>
                    <a:cubicBezTo>
                      <a:pt x="947386" y="1498322"/>
                      <a:pt x="893906" y="1503406"/>
                      <a:pt x="840360" y="1507525"/>
                    </a:cubicBezTo>
                    <a:cubicBezTo>
                      <a:pt x="713917" y="1500087"/>
                      <a:pt x="673992" y="1510748"/>
                      <a:pt x="580868" y="1482811"/>
                    </a:cubicBezTo>
                    <a:cubicBezTo>
                      <a:pt x="555916" y="1475326"/>
                      <a:pt x="531441" y="1466336"/>
                      <a:pt x="506727" y="1458098"/>
                    </a:cubicBezTo>
                    <a:lnTo>
                      <a:pt x="469657" y="1445741"/>
                    </a:lnTo>
                    <a:cubicBezTo>
                      <a:pt x="433198" y="1391050"/>
                      <a:pt x="462012" y="1416262"/>
                      <a:pt x="395517" y="1396314"/>
                    </a:cubicBezTo>
                    <a:cubicBezTo>
                      <a:pt x="370565" y="1388829"/>
                      <a:pt x="321376" y="1371600"/>
                      <a:pt x="321376" y="1371600"/>
                    </a:cubicBezTo>
                    <a:cubicBezTo>
                      <a:pt x="309019" y="1359243"/>
                      <a:pt x="298846" y="1344223"/>
                      <a:pt x="284306" y="1334530"/>
                    </a:cubicBezTo>
                    <a:cubicBezTo>
                      <a:pt x="273468" y="1327305"/>
                      <a:pt x="258886" y="1327998"/>
                      <a:pt x="247236" y="1322173"/>
                    </a:cubicBezTo>
                    <a:cubicBezTo>
                      <a:pt x="233953" y="1315531"/>
                      <a:pt x="222522" y="1305698"/>
                      <a:pt x="210165" y="1297460"/>
                    </a:cubicBezTo>
                    <a:lnTo>
                      <a:pt x="173095" y="1186249"/>
                    </a:lnTo>
                    <a:lnTo>
                      <a:pt x="160738" y="1149179"/>
                    </a:lnTo>
                    <a:cubicBezTo>
                      <a:pt x="164857" y="1116228"/>
                      <a:pt x="161926" y="1081598"/>
                      <a:pt x="173095" y="1050325"/>
                    </a:cubicBezTo>
                    <a:cubicBezTo>
                      <a:pt x="208507" y="951170"/>
                      <a:pt x="203658" y="991793"/>
                      <a:pt x="259592" y="963827"/>
                    </a:cubicBezTo>
                    <a:cubicBezTo>
                      <a:pt x="272875" y="957185"/>
                      <a:pt x="284306" y="947352"/>
                      <a:pt x="296663" y="939114"/>
                    </a:cubicBezTo>
                    <a:lnTo>
                      <a:pt x="346090" y="864973"/>
                    </a:lnTo>
                    <a:cubicBezTo>
                      <a:pt x="354328" y="852616"/>
                      <a:pt x="366107" y="841992"/>
                      <a:pt x="370803" y="827903"/>
                    </a:cubicBezTo>
                    <a:cubicBezTo>
                      <a:pt x="374922" y="815546"/>
                      <a:pt x="377335" y="802483"/>
                      <a:pt x="383160" y="790833"/>
                    </a:cubicBezTo>
                    <a:cubicBezTo>
                      <a:pt x="431067" y="695017"/>
                      <a:pt x="389170" y="809868"/>
                      <a:pt x="420230" y="716692"/>
                    </a:cubicBezTo>
                    <a:cubicBezTo>
                      <a:pt x="416111" y="671384"/>
                      <a:pt x="414307" y="625806"/>
                      <a:pt x="407873" y="580768"/>
                    </a:cubicBezTo>
                    <a:cubicBezTo>
                      <a:pt x="406031" y="567874"/>
                      <a:pt x="398676" y="556334"/>
                      <a:pt x="395517" y="543698"/>
                    </a:cubicBezTo>
                    <a:cubicBezTo>
                      <a:pt x="390423" y="523323"/>
                      <a:pt x="388254" y="502289"/>
                      <a:pt x="383160" y="481914"/>
                    </a:cubicBezTo>
                    <a:cubicBezTo>
                      <a:pt x="380001" y="469277"/>
                      <a:pt x="374230" y="457409"/>
                      <a:pt x="370803" y="444843"/>
                    </a:cubicBezTo>
                    <a:cubicBezTo>
                      <a:pt x="361866" y="412074"/>
                      <a:pt x="356831" y="378211"/>
                      <a:pt x="346090" y="345989"/>
                    </a:cubicBezTo>
                    <a:cubicBezTo>
                      <a:pt x="341971" y="333632"/>
                      <a:pt x="336559" y="321634"/>
                      <a:pt x="333733" y="308919"/>
                    </a:cubicBezTo>
                    <a:cubicBezTo>
                      <a:pt x="329689" y="290721"/>
                      <a:pt x="316202" y="173664"/>
                      <a:pt x="296663" y="160638"/>
                    </a:cubicBezTo>
                    <a:cubicBezTo>
                      <a:pt x="190408" y="89804"/>
                      <a:pt x="324854" y="174735"/>
                      <a:pt x="222522" y="123568"/>
                    </a:cubicBezTo>
                    <a:cubicBezTo>
                      <a:pt x="126715" y="75663"/>
                      <a:pt x="241551" y="117553"/>
                      <a:pt x="148382" y="86498"/>
                    </a:cubicBezTo>
                    <a:cubicBezTo>
                      <a:pt x="42145" y="15673"/>
                      <a:pt x="176556" y="100585"/>
                      <a:pt x="74241" y="49427"/>
                    </a:cubicBezTo>
                    <a:cubicBezTo>
                      <a:pt x="60958" y="42786"/>
                      <a:pt x="50454" y="31355"/>
                      <a:pt x="37171" y="24714"/>
                    </a:cubicBezTo>
                    <a:cubicBezTo>
                      <a:pt x="-3808" y="4225"/>
                      <a:pt x="100" y="27542"/>
                      <a:pt x="100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249827" y="4683211"/>
                <a:ext cx="963827" cy="963827"/>
              </a:xfrm>
              <a:custGeom>
                <a:avLst/>
                <a:gdLst>
                  <a:gd name="connsiteX0" fmla="*/ 271849 w 963827"/>
                  <a:gd name="connsiteY0" fmla="*/ 0 h 963827"/>
                  <a:gd name="connsiteX1" fmla="*/ 172995 w 963827"/>
                  <a:gd name="connsiteY1" fmla="*/ 111211 h 963827"/>
                  <a:gd name="connsiteX2" fmla="*/ 148281 w 963827"/>
                  <a:gd name="connsiteY2" fmla="*/ 185351 h 963827"/>
                  <a:gd name="connsiteX3" fmla="*/ 135924 w 963827"/>
                  <a:gd name="connsiteY3" fmla="*/ 222421 h 963827"/>
                  <a:gd name="connsiteX4" fmla="*/ 98854 w 963827"/>
                  <a:gd name="connsiteY4" fmla="*/ 247135 h 963827"/>
                  <a:gd name="connsiteX5" fmla="*/ 61784 w 963827"/>
                  <a:gd name="connsiteY5" fmla="*/ 321275 h 963827"/>
                  <a:gd name="connsiteX6" fmla="*/ 37070 w 963827"/>
                  <a:gd name="connsiteY6" fmla="*/ 358346 h 963827"/>
                  <a:gd name="connsiteX7" fmla="*/ 12357 w 963827"/>
                  <a:gd name="connsiteY7" fmla="*/ 444843 h 963827"/>
                  <a:gd name="connsiteX8" fmla="*/ 0 w 963827"/>
                  <a:gd name="connsiteY8" fmla="*/ 481913 h 963827"/>
                  <a:gd name="connsiteX9" fmla="*/ 12357 w 963827"/>
                  <a:gd name="connsiteY9" fmla="*/ 605481 h 963827"/>
                  <a:gd name="connsiteX10" fmla="*/ 37070 w 963827"/>
                  <a:gd name="connsiteY10" fmla="*/ 679621 h 963827"/>
                  <a:gd name="connsiteX11" fmla="*/ 74141 w 963827"/>
                  <a:gd name="connsiteY11" fmla="*/ 704335 h 963827"/>
                  <a:gd name="connsiteX12" fmla="*/ 123568 w 963827"/>
                  <a:gd name="connsiteY12" fmla="*/ 778475 h 963827"/>
                  <a:gd name="connsiteX13" fmla="*/ 148281 w 963827"/>
                  <a:gd name="connsiteY13" fmla="*/ 815546 h 963827"/>
                  <a:gd name="connsiteX14" fmla="*/ 222422 w 963827"/>
                  <a:gd name="connsiteY14" fmla="*/ 864973 h 963827"/>
                  <a:gd name="connsiteX15" fmla="*/ 259492 w 963827"/>
                  <a:gd name="connsiteY15" fmla="*/ 889686 h 963827"/>
                  <a:gd name="connsiteX16" fmla="*/ 370703 w 963827"/>
                  <a:gd name="connsiteY16" fmla="*/ 926757 h 963827"/>
                  <a:gd name="connsiteX17" fmla="*/ 407773 w 963827"/>
                  <a:gd name="connsiteY17" fmla="*/ 939113 h 963827"/>
                  <a:gd name="connsiteX18" fmla="*/ 444843 w 963827"/>
                  <a:gd name="connsiteY18" fmla="*/ 951470 h 963827"/>
                  <a:gd name="connsiteX19" fmla="*/ 543697 w 963827"/>
                  <a:gd name="connsiteY19" fmla="*/ 963827 h 963827"/>
                  <a:gd name="connsiteX20" fmla="*/ 902043 w 963827"/>
                  <a:gd name="connsiteY20" fmla="*/ 939113 h 963827"/>
                  <a:gd name="connsiteX21" fmla="*/ 939114 w 963827"/>
                  <a:gd name="connsiteY21" fmla="*/ 926757 h 963827"/>
                  <a:gd name="connsiteX22" fmla="*/ 963827 w 963827"/>
                  <a:gd name="connsiteY22" fmla="*/ 902043 h 96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63827" h="963827">
                    <a:moveTo>
                      <a:pt x="271849" y="0"/>
                    </a:moveTo>
                    <a:cubicBezTo>
                      <a:pt x="203162" y="109899"/>
                      <a:pt x="246929" y="86566"/>
                      <a:pt x="172995" y="111211"/>
                    </a:cubicBezTo>
                    <a:lnTo>
                      <a:pt x="148281" y="185351"/>
                    </a:lnTo>
                    <a:cubicBezTo>
                      <a:pt x="144162" y="197708"/>
                      <a:pt x="146761" y="215196"/>
                      <a:pt x="135924" y="222421"/>
                    </a:cubicBezTo>
                    <a:lnTo>
                      <a:pt x="98854" y="247135"/>
                    </a:lnTo>
                    <a:cubicBezTo>
                      <a:pt x="28027" y="353377"/>
                      <a:pt x="112945" y="218954"/>
                      <a:pt x="61784" y="321275"/>
                    </a:cubicBezTo>
                    <a:cubicBezTo>
                      <a:pt x="55142" y="334558"/>
                      <a:pt x="45308" y="345989"/>
                      <a:pt x="37070" y="358346"/>
                    </a:cubicBezTo>
                    <a:cubicBezTo>
                      <a:pt x="7438" y="447247"/>
                      <a:pt x="43397" y="336207"/>
                      <a:pt x="12357" y="444843"/>
                    </a:cubicBezTo>
                    <a:cubicBezTo>
                      <a:pt x="8779" y="457367"/>
                      <a:pt x="4119" y="469556"/>
                      <a:pt x="0" y="481913"/>
                    </a:cubicBezTo>
                    <a:cubicBezTo>
                      <a:pt x="4119" y="523102"/>
                      <a:pt x="4728" y="564795"/>
                      <a:pt x="12357" y="605481"/>
                    </a:cubicBezTo>
                    <a:cubicBezTo>
                      <a:pt x="17158" y="631085"/>
                      <a:pt x="15395" y="665171"/>
                      <a:pt x="37070" y="679621"/>
                    </a:cubicBezTo>
                    <a:lnTo>
                      <a:pt x="74141" y="704335"/>
                    </a:lnTo>
                    <a:lnTo>
                      <a:pt x="123568" y="778475"/>
                    </a:lnTo>
                    <a:cubicBezTo>
                      <a:pt x="131806" y="790832"/>
                      <a:pt x="135924" y="807308"/>
                      <a:pt x="148281" y="815546"/>
                    </a:cubicBezTo>
                    <a:lnTo>
                      <a:pt x="222422" y="864973"/>
                    </a:lnTo>
                    <a:cubicBezTo>
                      <a:pt x="234779" y="873211"/>
                      <a:pt x="245403" y="884990"/>
                      <a:pt x="259492" y="889686"/>
                    </a:cubicBezTo>
                    <a:lnTo>
                      <a:pt x="370703" y="926757"/>
                    </a:lnTo>
                    <a:lnTo>
                      <a:pt x="407773" y="939113"/>
                    </a:lnTo>
                    <a:cubicBezTo>
                      <a:pt x="420130" y="943232"/>
                      <a:pt x="431918" y="949854"/>
                      <a:pt x="444843" y="951470"/>
                    </a:cubicBezTo>
                    <a:lnTo>
                      <a:pt x="543697" y="963827"/>
                    </a:lnTo>
                    <a:cubicBezTo>
                      <a:pt x="737852" y="956061"/>
                      <a:pt x="774346" y="975597"/>
                      <a:pt x="902043" y="939113"/>
                    </a:cubicBezTo>
                    <a:cubicBezTo>
                      <a:pt x="914567" y="935535"/>
                      <a:pt x="927945" y="933458"/>
                      <a:pt x="939114" y="926757"/>
                    </a:cubicBezTo>
                    <a:cubicBezTo>
                      <a:pt x="949104" y="920763"/>
                      <a:pt x="955589" y="910281"/>
                      <a:pt x="963827" y="902043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869459" y="5276335"/>
                <a:ext cx="383060" cy="26253"/>
              </a:xfrm>
              <a:custGeom>
                <a:avLst/>
                <a:gdLst>
                  <a:gd name="connsiteX0" fmla="*/ 0 w 383060"/>
                  <a:gd name="connsiteY0" fmla="*/ 12357 h 26253"/>
                  <a:gd name="connsiteX1" fmla="*/ 61784 w 383060"/>
                  <a:gd name="connsiteY1" fmla="*/ 0 h 26253"/>
                  <a:gd name="connsiteX2" fmla="*/ 148282 w 383060"/>
                  <a:gd name="connsiteY2" fmla="*/ 12357 h 26253"/>
                  <a:gd name="connsiteX3" fmla="*/ 185352 w 383060"/>
                  <a:gd name="connsiteY3" fmla="*/ 24714 h 26253"/>
                  <a:gd name="connsiteX4" fmla="*/ 383060 w 383060"/>
                  <a:gd name="connsiteY4" fmla="*/ 24714 h 2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060" h="26253">
                    <a:moveTo>
                      <a:pt x="0" y="12357"/>
                    </a:moveTo>
                    <a:cubicBezTo>
                      <a:pt x="20595" y="8238"/>
                      <a:pt x="40781" y="0"/>
                      <a:pt x="61784" y="0"/>
                    </a:cubicBezTo>
                    <a:cubicBezTo>
                      <a:pt x="90909" y="0"/>
                      <a:pt x="119722" y="6645"/>
                      <a:pt x="148282" y="12357"/>
                    </a:cubicBezTo>
                    <a:cubicBezTo>
                      <a:pt x="161054" y="14911"/>
                      <a:pt x="172345" y="24029"/>
                      <a:pt x="185352" y="24714"/>
                    </a:cubicBezTo>
                    <a:cubicBezTo>
                      <a:pt x="251164" y="28178"/>
                      <a:pt x="317157" y="24714"/>
                      <a:pt x="383060" y="2471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27" name="Freeform 1026"/>
            <p:cNvSpPr/>
            <p:nvPr/>
          </p:nvSpPr>
          <p:spPr>
            <a:xfrm>
              <a:off x="3361038" y="4930346"/>
              <a:ext cx="915118" cy="601054"/>
            </a:xfrm>
            <a:custGeom>
              <a:avLst/>
              <a:gdLst>
                <a:gd name="connsiteX0" fmla="*/ 0 w 915118"/>
                <a:gd name="connsiteY0" fmla="*/ 0 h 601054"/>
                <a:gd name="connsiteX1" fmla="*/ 61784 w 915118"/>
                <a:gd name="connsiteY1" fmla="*/ 24713 h 601054"/>
                <a:gd name="connsiteX2" fmla="*/ 111211 w 915118"/>
                <a:gd name="connsiteY2" fmla="*/ 98854 h 601054"/>
                <a:gd name="connsiteX3" fmla="*/ 123567 w 915118"/>
                <a:gd name="connsiteY3" fmla="*/ 135924 h 601054"/>
                <a:gd name="connsiteX4" fmla="*/ 98854 w 915118"/>
                <a:gd name="connsiteY4" fmla="*/ 234778 h 601054"/>
                <a:gd name="connsiteX5" fmla="*/ 86497 w 915118"/>
                <a:gd name="connsiteY5" fmla="*/ 284205 h 601054"/>
                <a:gd name="connsiteX6" fmla="*/ 61784 w 915118"/>
                <a:gd name="connsiteY6" fmla="*/ 321276 h 601054"/>
                <a:gd name="connsiteX7" fmla="*/ 49427 w 915118"/>
                <a:gd name="connsiteY7" fmla="*/ 358346 h 601054"/>
                <a:gd name="connsiteX8" fmla="*/ 12357 w 915118"/>
                <a:gd name="connsiteY8" fmla="*/ 383059 h 601054"/>
                <a:gd name="connsiteX9" fmla="*/ 0 w 915118"/>
                <a:gd name="connsiteY9" fmla="*/ 420130 h 601054"/>
                <a:gd name="connsiteX10" fmla="*/ 12357 w 915118"/>
                <a:gd name="connsiteY10" fmla="*/ 370703 h 601054"/>
                <a:gd name="connsiteX11" fmla="*/ 74140 w 915118"/>
                <a:gd name="connsiteY11" fmla="*/ 259492 h 601054"/>
                <a:gd name="connsiteX12" fmla="*/ 111211 w 915118"/>
                <a:gd name="connsiteY12" fmla="*/ 247135 h 601054"/>
                <a:gd name="connsiteX13" fmla="*/ 210065 w 915118"/>
                <a:gd name="connsiteY13" fmla="*/ 185351 h 601054"/>
                <a:gd name="connsiteX14" fmla="*/ 247135 w 915118"/>
                <a:gd name="connsiteY14" fmla="*/ 172995 h 601054"/>
                <a:gd name="connsiteX15" fmla="*/ 284205 w 915118"/>
                <a:gd name="connsiteY15" fmla="*/ 160638 h 601054"/>
                <a:gd name="connsiteX16" fmla="*/ 420130 w 915118"/>
                <a:gd name="connsiteY16" fmla="*/ 172995 h 601054"/>
                <a:gd name="connsiteX17" fmla="*/ 469557 w 915118"/>
                <a:gd name="connsiteY17" fmla="*/ 234778 h 601054"/>
                <a:gd name="connsiteX18" fmla="*/ 506627 w 915118"/>
                <a:gd name="connsiteY18" fmla="*/ 259492 h 601054"/>
                <a:gd name="connsiteX19" fmla="*/ 531340 w 915118"/>
                <a:gd name="connsiteY19" fmla="*/ 383059 h 601054"/>
                <a:gd name="connsiteX20" fmla="*/ 556054 w 915118"/>
                <a:gd name="connsiteY20" fmla="*/ 481913 h 601054"/>
                <a:gd name="connsiteX21" fmla="*/ 556054 w 915118"/>
                <a:gd name="connsiteY21" fmla="*/ 543697 h 601054"/>
                <a:gd name="connsiteX22" fmla="*/ 568411 w 915118"/>
                <a:gd name="connsiteY22" fmla="*/ 506627 h 601054"/>
                <a:gd name="connsiteX23" fmla="*/ 605481 w 915118"/>
                <a:gd name="connsiteY23" fmla="*/ 494270 h 601054"/>
                <a:gd name="connsiteX24" fmla="*/ 630194 w 915118"/>
                <a:gd name="connsiteY24" fmla="*/ 457200 h 601054"/>
                <a:gd name="connsiteX25" fmla="*/ 741405 w 915118"/>
                <a:gd name="connsiteY25" fmla="*/ 395416 h 601054"/>
                <a:gd name="connsiteX26" fmla="*/ 815546 w 915118"/>
                <a:gd name="connsiteY26" fmla="*/ 407773 h 601054"/>
                <a:gd name="connsiteX27" fmla="*/ 852616 w 915118"/>
                <a:gd name="connsiteY27" fmla="*/ 420130 h 601054"/>
                <a:gd name="connsiteX28" fmla="*/ 914400 w 915118"/>
                <a:gd name="connsiteY28" fmla="*/ 531340 h 601054"/>
                <a:gd name="connsiteX29" fmla="*/ 914400 w 915118"/>
                <a:gd name="connsiteY29" fmla="*/ 556054 h 60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15118" h="601054">
                  <a:moveTo>
                    <a:pt x="0" y="0"/>
                  </a:moveTo>
                  <a:cubicBezTo>
                    <a:pt x="20595" y="8238"/>
                    <a:pt x="45206" y="9977"/>
                    <a:pt x="61784" y="24713"/>
                  </a:cubicBezTo>
                  <a:cubicBezTo>
                    <a:pt x="83984" y="44446"/>
                    <a:pt x="111211" y="98854"/>
                    <a:pt x="111211" y="98854"/>
                  </a:cubicBezTo>
                  <a:cubicBezTo>
                    <a:pt x="115330" y="111211"/>
                    <a:pt x="123567" y="122899"/>
                    <a:pt x="123567" y="135924"/>
                  </a:cubicBezTo>
                  <a:cubicBezTo>
                    <a:pt x="123567" y="173613"/>
                    <a:pt x="108606" y="200647"/>
                    <a:pt x="98854" y="234778"/>
                  </a:cubicBezTo>
                  <a:cubicBezTo>
                    <a:pt x="94188" y="251107"/>
                    <a:pt x="93187" y="268595"/>
                    <a:pt x="86497" y="284205"/>
                  </a:cubicBezTo>
                  <a:cubicBezTo>
                    <a:pt x="80647" y="297855"/>
                    <a:pt x="68426" y="307993"/>
                    <a:pt x="61784" y="321276"/>
                  </a:cubicBezTo>
                  <a:cubicBezTo>
                    <a:pt x="55959" y="332926"/>
                    <a:pt x="57564" y="348175"/>
                    <a:pt x="49427" y="358346"/>
                  </a:cubicBezTo>
                  <a:cubicBezTo>
                    <a:pt x="40150" y="369942"/>
                    <a:pt x="24714" y="374821"/>
                    <a:pt x="12357" y="383059"/>
                  </a:cubicBezTo>
                  <a:cubicBezTo>
                    <a:pt x="8238" y="395416"/>
                    <a:pt x="0" y="433155"/>
                    <a:pt x="0" y="420130"/>
                  </a:cubicBezTo>
                  <a:cubicBezTo>
                    <a:pt x="0" y="403147"/>
                    <a:pt x="7692" y="387032"/>
                    <a:pt x="12357" y="370703"/>
                  </a:cubicBezTo>
                  <a:cubicBezTo>
                    <a:pt x="21519" y="338634"/>
                    <a:pt x="46187" y="268810"/>
                    <a:pt x="74140" y="259492"/>
                  </a:cubicBezTo>
                  <a:lnTo>
                    <a:pt x="111211" y="247135"/>
                  </a:lnTo>
                  <a:cubicBezTo>
                    <a:pt x="150374" y="188390"/>
                    <a:pt x="121836" y="214760"/>
                    <a:pt x="210065" y="185351"/>
                  </a:cubicBezTo>
                  <a:lnTo>
                    <a:pt x="247135" y="172995"/>
                  </a:lnTo>
                  <a:lnTo>
                    <a:pt x="284205" y="160638"/>
                  </a:lnTo>
                  <a:cubicBezTo>
                    <a:pt x="329513" y="164757"/>
                    <a:pt x="375645" y="163463"/>
                    <a:pt x="420130" y="172995"/>
                  </a:cubicBezTo>
                  <a:cubicBezTo>
                    <a:pt x="479964" y="185816"/>
                    <a:pt x="442043" y="200386"/>
                    <a:pt x="469557" y="234778"/>
                  </a:cubicBezTo>
                  <a:cubicBezTo>
                    <a:pt x="478834" y="246375"/>
                    <a:pt x="494270" y="251254"/>
                    <a:pt x="506627" y="259492"/>
                  </a:cubicBezTo>
                  <a:cubicBezTo>
                    <a:pt x="514865" y="300681"/>
                    <a:pt x="518057" y="343210"/>
                    <a:pt x="531340" y="383059"/>
                  </a:cubicBezTo>
                  <a:cubicBezTo>
                    <a:pt x="550338" y="440054"/>
                    <a:pt x="541142" y="407358"/>
                    <a:pt x="556054" y="481913"/>
                  </a:cubicBezTo>
                  <a:cubicBezTo>
                    <a:pt x="537548" y="648463"/>
                    <a:pt x="536596" y="611797"/>
                    <a:pt x="556054" y="543697"/>
                  </a:cubicBezTo>
                  <a:cubicBezTo>
                    <a:pt x="559632" y="531173"/>
                    <a:pt x="559201" y="515837"/>
                    <a:pt x="568411" y="506627"/>
                  </a:cubicBezTo>
                  <a:cubicBezTo>
                    <a:pt x="577621" y="497417"/>
                    <a:pt x="593124" y="498389"/>
                    <a:pt x="605481" y="494270"/>
                  </a:cubicBezTo>
                  <a:cubicBezTo>
                    <a:pt x="613719" y="481913"/>
                    <a:pt x="619018" y="466979"/>
                    <a:pt x="630194" y="457200"/>
                  </a:cubicBezTo>
                  <a:cubicBezTo>
                    <a:pt x="682487" y="411443"/>
                    <a:pt x="690490" y="412388"/>
                    <a:pt x="741405" y="395416"/>
                  </a:cubicBezTo>
                  <a:cubicBezTo>
                    <a:pt x="766119" y="399535"/>
                    <a:pt x="791088" y="402338"/>
                    <a:pt x="815546" y="407773"/>
                  </a:cubicBezTo>
                  <a:cubicBezTo>
                    <a:pt x="828261" y="410599"/>
                    <a:pt x="843406" y="410920"/>
                    <a:pt x="852616" y="420130"/>
                  </a:cubicBezTo>
                  <a:cubicBezTo>
                    <a:pt x="877388" y="444902"/>
                    <a:pt x="906631" y="492495"/>
                    <a:pt x="914400" y="531340"/>
                  </a:cubicBezTo>
                  <a:cubicBezTo>
                    <a:pt x="916016" y="539418"/>
                    <a:pt x="914400" y="547816"/>
                    <a:pt x="914400" y="556054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8" name="Freeform 1027"/>
            <p:cNvSpPr/>
            <p:nvPr/>
          </p:nvSpPr>
          <p:spPr>
            <a:xfrm>
              <a:off x="4312508" y="5362010"/>
              <a:ext cx="1125187" cy="593947"/>
            </a:xfrm>
            <a:custGeom>
              <a:avLst/>
              <a:gdLst>
                <a:gd name="connsiteX0" fmla="*/ 0 w 1125187"/>
                <a:gd name="connsiteY0" fmla="*/ 74963 h 593947"/>
                <a:gd name="connsiteX1" fmla="*/ 12357 w 1125187"/>
                <a:gd name="connsiteY1" fmla="*/ 13179 h 593947"/>
                <a:gd name="connsiteX2" fmla="*/ 160638 w 1125187"/>
                <a:gd name="connsiteY2" fmla="*/ 62606 h 593947"/>
                <a:gd name="connsiteX3" fmla="*/ 172995 w 1125187"/>
                <a:gd name="connsiteY3" fmla="*/ 99676 h 593947"/>
                <a:gd name="connsiteX4" fmla="*/ 148281 w 1125187"/>
                <a:gd name="connsiteY4" fmla="*/ 186174 h 593947"/>
                <a:gd name="connsiteX5" fmla="*/ 98854 w 1125187"/>
                <a:gd name="connsiteY5" fmla="*/ 260314 h 593947"/>
                <a:gd name="connsiteX6" fmla="*/ 74141 w 1125187"/>
                <a:gd name="connsiteY6" fmla="*/ 297385 h 593947"/>
                <a:gd name="connsiteX7" fmla="*/ 49427 w 1125187"/>
                <a:gd name="connsiteY7" fmla="*/ 371525 h 593947"/>
                <a:gd name="connsiteX8" fmla="*/ 61784 w 1125187"/>
                <a:gd name="connsiteY8" fmla="*/ 334455 h 593947"/>
                <a:gd name="connsiteX9" fmla="*/ 74141 w 1125187"/>
                <a:gd name="connsiteY9" fmla="*/ 297385 h 593947"/>
                <a:gd name="connsiteX10" fmla="*/ 86497 w 1125187"/>
                <a:gd name="connsiteY10" fmla="*/ 260314 h 593947"/>
                <a:gd name="connsiteX11" fmla="*/ 123568 w 1125187"/>
                <a:gd name="connsiteY11" fmla="*/ 235601 h 593947"/>
                <a:gd name="connsiteX12" fmla="*/ 135924 w 1125187"/>
                <a:gd name="connsiteY12" fmla="*/ 198531 h 593947"/>
                <a:gd name="connsiteX13" fmla="*/ 172995 w 1125187"/>
                <a:gd name="connsiteY13" fmla="*/ 186174 h 593947"/>
                <a:gd name="connsiteX14" fmla="*/ 247135 w 1125187"/>
                <a:gd name="connsiteY14" fmla="*/ 136747 h 593947"/>
                <a:gd name="connsiteX15" fmla="*/ 284206 w 1125187"/>
                <a:gd name="connsiteY15" fmla="*/ 112033 h 593947"/>
                <a:gd name="connsiteX16" fmla="*/ 432487 w 1125187"/>
                <a:gd name="connsiteY16" fmla="*/ 124390 h 593947"/>
                <a:gd name="connsiteX17" fmla="*/ 506627 w 1125187"/>
                <a:gd name="connsiteY17" fmla="*/ 186174 h 593947"/>
                <a:gd name="connsiteX18" fmla="*/ 556054 w 1125187"/>
                <a:gd name="connsiteY18" fmla="*/ 260314 h 593947"/>
                <a:gd name="connsiteX19" fmla="*/ 580768 w 1125187"/>
                <a:gd name="connsiteY19" fmla="*/ 334455 h 593947"/>
                <a:gd name="connsiteX20" fmla="*/ 593124 w 1125187"/>
                <a:gd name="connsiteY20" fmla="*/ 371525 h 593947"/>
                <a:gd name="connsiteX21" fmla="*/ 605481 w 1125187"/>
                <a:gd name="connsiteY21" fmla="*/ 420952 h 593947"/>
                <a:gd name="connsiteX22" fmla="*/ 617838 w 1125187"/>
                <a:gd name="connsiteY22" fmla="*/ 544520 h 593947"/>
                <a:gd name="connsiteX23" fmla="*/ 630195 w 1125187"/>
                <a:gd name="connsiteY23" fmla="*/ 495093 h 593947"/>
                <a:gd name="connsiteX24" fmla="*/ 642551 w 1125187"/>
                <a:gd name="connsiteY24" fmla="*/ 458022 h 593947"/>
                <a:gd name="connsiteX25" fmla="*/ 729049 w 1125187"/>
                <a:gd name="connsiteY25" fmla="*/ 359168 h 593947"/>
                <a:gd name="connsiteX26" fmla="*/ 766119 w 1125187"/>
                <a:gd name="connsiteY26" fmla="*/ 346812 h 593947"/>
                <a:gd name="connsiteX27" fmla="*/ 790833 w 1125187"/>
                <a:gd name="connsiteY27" fmla="*/ 309741 h 593947"/>
                <a:gd name="connsiteX28" fmla="*/ 864973 w 1125187"/>
                <a:gd name="connsiteY28" fmla="*/ 285028 h 593947"/>
                <a:gd name="connsiteX29" fmla="*/ 939114 w 1125187"/>
                <a:gd name="connsiteY29" fmla="*/ 309741 h 593947"/>
                <a:gd name="connsiteX30" fmla="*/ 1013254 w 1125187"/>
                <a:gd name="connsiteY30" fmla="*/ 371525 h 593947"/>
                <a:gd name="connsiteX31" fmla="*/ 1037968 w 1125187"/>
                <a:gd name="connsiteY31" fmla="*/ 408595 h 593947"/>
                <a:gd name="connsiteX32" fmla="*/ 1075038 w 1125187"/>
                <a:gd name="connsiteY32" fmla="*/ 433309 h 593947"/>
                <a:gd name="connsiteX33" fmla="*/ 1087395 w 1125187"/>
                <a:gd name="connsiteY33" fmla="*/ 470379 h 593947"/>
                <a:gd name="connsiteX34" fmla="*/ 1112108 w 1125187"/>
                <a:gd name="connsiteY34" fmla="*/ 507449 h 593947"/>
                <a:gd name="connsiteX35" fmla="*/ 1124465 w 1125187"/>
                <a:gd name="connsiteY35" fmla="*/ 593947 h 59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25187" h="593947">
                  <a:moveTo>
                    <a:pt x="0" y="74963"/>
                  </a:moveTo>
                  <a:cubicBezTo>
                    <a:pt x="4119" y="54368"/>
                    <a:pt x="-7381" y="20356"/>
                    <a:pt x="12357" y="13179"/>
                  </a:cubicBezTo>
                  <a:cubicBezTo>
                    <a:pt x="95453" y="-17038"/>
                    <a:pt x="132783" y="6898"/>
                    <a:pt x="160638" y="62606"/>
                  </a:cubicBezTo>
                  <a:cubicBezTo>
                    <a:pt x="166463" y="74256"/>
                    <a:pt x="168876" y="87319"/>
                    <a:pt x="172995" y="99676"/>
                  </a:cubicBezTo>
                  <a:cubicBezTo>
                    <a:pt x="170086" y="111311"/>
                    <a:pt x="156340" y="171669"/>
                    <a:pt x="148281" y="186174"/>
                  </a:cubicBezTo>
                  <a:cubicBezTo>
                    <a:pt x="133856" y="212138"/>
                    <a:pt x="115329" y="235601"/>
                    <a:pt x="98854" y="260314"/>
                  </a:cubicBezTo>
                  <a:cubicBezTo>
                    <a:pt x="90616" y="272671"/>
                    <a:pt x="78837" y="283296"/>
                    <a:pt x="74141" y="297385"/>
                  </a:cubicBezTo>
                  <a:lnTo>
                    <a:pt x="49427" y="371525"/>
                  </a:lnTo>
                  <a:lnTo>
                    <a:pt x="61784" y="334455"/>
                  </a:lnTo>
                  <a:lnTo>
                    <a:pt x="74141" y="297385"/>
                  </a:lnTo>
                  <a:cubicBezTo>
                    <a:pt x="78260" y="285028"/>
                    <a:pt x="75659" y="267539"/>
                    <a:pt x="86497" y="260314"/>
                  </a:cubicBezTo>
                  <a:lnTo>
                    <a:pt x="123568" y="235601"/>
                  </a:lnTo>
                  <a:cubicBezTo>
                    <a:pt x="127687" y="223244"/>
                    <a:pt x="126714" y="207741"/>
                    <a:pt x="135924" y="198531"/>
                  </a:cubicBezTo>
                  <a:cubicBezTo>
                    <a:pt x="145134" y="189321"/>
                    <a:pt x="161609" y="192500"/>
                    <a:pt x="172995" y="186174"/>
                  </a:cubicBezTo>
                  <a:cubicBezTo>
                    <a:pt x="198959" y="171750"/>
                    <a:pt x="222422" y="153223"/>
                    <a:pt x="247135" y="136747"/>
                  </a:cubicBezTo>
                  <a:lnTo>
                    <a:pt x="284206" y="112033"/>
                  </a:lnTo>
                  <a:cubicBezTo>
                    <a:pt x="333633" y="116152"/>
                    <a:pt x="383852" y="114663"/>
                    <a:pt x="432487" y="124390"/>
                  </a:cubicBezTo>
                  <a:cubicBezTo>
                    <a:pt x="451274" y="128147"/>
                    <a:pt x="497678" y="174668"/>
                    <a:pt x="506627" y="186174"/>
                  </a:cubicBezTo>
                  <a:cubicBezTo>
                    <a:pt x="524862" y="209619"/>
                    <a:pt x="546661" y="232136"/>
                    <a:pt x="556054" y="260314"/>
                  </a:cubicBezTo>
                  <a:lnTo>
                    <a:pt x="580768" y="334455"/>
                  </a:lnTo>
                  <a:cubicBezTo>
                    <a:pt x="584887" y="346812"/>
                    <a:pt x="589965" y="358889"/>
                    <a:pt x="593124" y="371525"/>
                  </a:cubicBezTo>
                  <a:lnTo>
                    <a:pt x="605481" y="420952"/>
                  </a:lnTo>
                  <a:cubicBezTo>
                    <a:pt x="609600" y="462141"/>
                    <a:pt x="604748" y="505250"/>
                    <a:pt x="617838" y="544520"/>
                  </a:cubicBezTo>
                  <a:cubicBezTo>
                    <a:pt x="623208" y="560631"/>
                    <a:pt x="625530" y="511422"/>
                    <a:pt x="630195" y="495093"/>
                  </a:cubicBezTo>
                  <a:cubicBezTo>
                    <a:pt x="633773" y="482569"/>
                    <a:pt x="636225" y="469408"/>
                    <a:pt x="642551" y="458022"/>
                  </a:cubicBezTo>
                  <a:cubicBezTo>
                    <a:pt x="671065" y="406695"/>
                    <a:pt x="681840" y="382772"/>
                    <a:pt x="729049" y="359168"/>
                  </a:cubicBezTo>
                  <a:cubicBezTo>
                    <a:pt x="740699" y="353343"/>
                    <a:pt x="753762" y="350931"/>
                    <a:pt x="766119" y="346812"/>
                  </a:cubicBezTo>
                  <a:cubicBezTo>
                    <a:pt x="774357" y="334455"/>
                    <a:pt x="778239" y="317612"/>
                    <a:pt x="790833" y="309741"/>
                  </a:cubicBezTo>
                  <a:cubicBezTo>
                    <a:pt x="812923" y="295934"/>
                    <a:pt x="864973" y="285028"/>
                    <a:pt x="864973" y="285028"/>
                  </a:cubicBezTo>
                  <a:cubicBezTo>
                    <a:pt x="889687" y="293266"/>
                    <a:pt x="920694" y="291320"/>
                    <a:pt x="939114" y="309741"/>
                  </a:cubicBezTo>
                  <a:cubicBezTo>
                    <a:pt x="986685" y="357313"/>
                    <a:pt x="961644" y="337119"/>
                    <a:pt x="1013254" y="371525"/>
                  </a:cubicBezTo>
                  <a:cubicBezTo>
                    <a:pt x="1021492" y="383882"/>
                    <a:pt x="1027467" y="398094"/>
                    <a:pt x="1037968" y="408595"/>
                  </a:cubicBezTo>
                  <a:cubicBezTo>
                    <a:pt x="1048469" y="419096"/>
                    <a:pt x="1065761" y="421712"/>
                    <a:pt x="1075038" y="433309"/>
                  </a:cubicBezTo>
                  <a:cubicBezTo>
                    <a:pt x="1083175" y="443480"/>
                    <a:pt x="1081570" y="458729"/>
                    <a:pt x="1087395" y="470379"/>
                  </a:cubicBezTo>
                  <a:cubicBezTo>
                    <a:pt x="1094036" y="483662"/>
                    <a:pt x="1105467" y="494166"/>
                    <a:pt x="1112108" y="507449"/>
                  </a:cubicBezTo>
                  <a:cubicBezTo>
                    <a:pt x="1129675" y="542584"/>
                    <a:pt x="1124465" y="553714"/>
                    <a:pt x="1124465" y="593947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9" name="Freeform 1028"/>
            <p:cNvSpPr/>
            <p:nvPr/>
          </p:nvSpPr>
          <p:spPr>
            <a:xfrm>
              <a:off x="5881816" y="4979773"/>
              <a:ext cx="370703" cy="271849"/>
            </a:xfrm>
            <a:custGeom>
              <a:avLst/>
              <a:gdLst>
                <a:gd name="connsiteX0" fmla="*/ 0 w 370703"/>
                <a:gd name="connsiteY0" fmla="*/ 0 h 271849"/>
                <a:gd name="connsiteX1" fmla="*/ 61784 w 370703"/>
                <a:gd name="connsiteY1" fmla="*/ 24713 h 271849"/>
                <a:gd name="connsiteX2" fmla="*/ 123568 w 370703"/>
                <a:gd name="connsiteY2" fmla="*/ 74141 h 271849"/>
                <a:gd name="connsiteX3" fmla="*/ 172995 w 370703"/>
                <a:gd name="connsiteY3" fmla="*/ 148281 h 271849"/>
                <a:gd name="connsiteX4" fmla="*/ 210065 w 370703"/>
                <a:gd name="connsiteY4" fmla="*/ 271849 h 271849"/>
                <a:gd name="connsiteX5" fmla="*/ 222422 w 370703"/>
                <a:gd name="connsiteY5" fmla="*/ 234778 h 271849"/>
                <a:gd name="connsiteX6" fmla="*/ 271849 w 370703"/>
                <a:gd name="connsiteY6" fmla="*/ 160638 h 271849"/>
                <a:gd name="connsiteX7" fmla="*/ 370703 w 370703"/>
                <a:gd name="connsiteY7" fmla="*/ 185351 h 27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03" h="271849">
                  <a:moveTo>
                    <a:pt x="0" y="0"/>
                  </a:moveTo>
                  <a:cubicBezTo>
                    <a:pt x="20595" y="8238"/>
                    <a:pt x="43735" y="11821"/>
                    <a:pt x="61784" y="24713"/>
                  </a:cubicBezTo>
                  <a:cubicBezTo>
                    <a:pt x="159600" y="94581"/>
                    <a:pt x="14633" y="37828"/>
                    <a:pt x="123568" y="74141"/>
                  </a:cubicBezTo>
                  <a:cubicBezTo>
                    <a:pt x="140044" y="98854"/>
                    <a:pt x="163603" y="120103"/>
                    <a:pt x="172995" y="148281"/>
                  </a:cubicBezTo>
                  <a:cubicBezTo>
                    <a:pt x="203078" y="238533"/>
                    <a:pt x="191390" y="197149"/>
                    <a:pt x="210065" y="271849"/>
                  </a:cubicBezTo>
                  <a:cubicBezTo>
                    <a:pt x="214184" y="259492"/>
                    <a:pt x="216096" y="246164"/>
                    <a:pt x="222422" y="234778"/>
                  </a:cubicBezTo>
                  <a:cubicBezTo>
                    <a:pt x="236846" y="208814"/>
                    <a:pt x="271849" y="160638"/>
                    <a:pt x="271849" y="160638"/>
                  </a:cubicBezTo>
                  <a:cubicBezTo>
                    <a:pt x="364112" y="173819"/>
                    <a:pt x="337751" y="152401"/>
                    <a:pt x="370703" y="185351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0" name="Freeform 1029"/>
            <p:cNvSpPr/>
            <p:nvPr/>
          </p:nvSpPr>
          <p:spPr>
            <a:xfrm>
              <a:off x="6252519" y="5090984"/>
              <a:ext cx="1334530" cy="432486"/>
            </a:xfrm>
            <a:custGeom>
              <a:avLst/>
              <a:gdLst>
                <a:gd name="connsiteX0" fmla="*/ 0 w 1334530"/>
                <a:gd name="connsiteY0" fmla="*/ 135924 h 432486"/>
                <a:gd name="connsiteX1" fmla="*/ 49427 w 1334530"/>
                <a:gd name="connsiteY1" fmla="*/ 74140 h 432486"/>
                <a:gd name="connsiteX2" fmla="*/ 123567 w 1334530"/>
                <a:gd name="connsiteY2" fmla="*/ 49427 h 432486"/>
                <a:gd name="connsiteX3" fmla="*/ 160638 w 1334530"/>
                <a:gd name="connsiteY3" fmla="*/ 37070 h 432486"/>
                <a:gd name="connsiteX4" fmla="*/ 247135 w 1334530"/>
                <a:gd name="connsiteY4" fmla="*/ 49427 h 432486"/>
                <a:gd name="connsiteX5" fmla="*/ 284205 w 1334530"/>
                <a:gd name="connsiteY5" fmla="*/ 160638 h 432486"/>
                <a:gd name="connsiteX6" fmla="*/ 296562 w 1334530"/>
                <a:gd name="connsiteY6" fmla="*/ 197708 h 432486"/>
                <a:gd name="connsiteX7" fmla="*/ 271849 w 1334530"/>
                <a:gd name="connsiteY7" fmla="*/ 308919 h 432486"/>
                <a:gd name="connsiteX8" fmla="*/ 259492 w 1334530"/>
                <a:gd name="connsiteY8" fmla="*/ 358346 h 432486"/>
                <a:gd name="connsiteX9" fmla="*/ 284205 w 1334530"/>
                <a:gd name="connsiteY9" fmla="*/ 247135 h 432486"/>
                <a:gd name="connsiteX10" fmla="*/ 308919 w 1334530"/>
                <a:gd name="connsiteY10" fmla="*/ 210065 h 432486"/>
                <a:gd name="connsiteX11" fmla="*/ 321276 w 1334530"/>
                <a:gd name="connsiteY11" fmla="*/ 172994 h 432486"/>
                <a:gd name="connsiteX12" fmla="*/ 358346 w 1334530"/>
                <a:gd name="connsiteY12" fmla="*/ 160638 h 432486"/>
                <a:gd name="connsiteX13" fmla="*/ 395416 w 1334530"/>
                <a:gd name="connsiteY13" fmla="*/ 135924 h 432486"/>
                <a:gd name="connsiteX14" fmla="*/ 432486 w 1334530"/>
                <a:gd name="connsiteY14" fmla="*/ 61784 h 432486"/>
                <a:gd name="connsiteX15" fmla="*/ 506627 w 1334530"/>
                <a:gd name="connsiteY15" fmla="*/ 24713 h 432486"/>
                <a:gd name="connsiteX16" fmla="*/ 543697 w 1334530"/>
                <a:gd name="connsiteY16" fmla="*/ 0 h 432486"/>
                <a:gd name="connsiteX17" fmla="*/ 667265 w 1334530"/>
                <a:gd name="connsiteY17" fmla="*/ 12357 h 432486"/>
                <a:gd name="connsiteX18" fmla="*/ 704335 w 1334530"/>
                <a:gd name="connsiteY18" fmla="*/ 24713 h 432486"/>
                <a:gd name="connsiteX19" fmla="*/ 741405 w 1334530"/>
                <a:gd name="connsiteY19" fmla="*/ 61784 h 432486"/>
                <a:gd name="connsiteX20" fmla="*/ 790832 w 1334530"/>
                <a:gd name="connsiteY20" fmla="*/ 135924 h 432486"/>
                <a:gd name="connsiteX21" fmla="*/ 815546 w 1334530"/>
                <a:gd name="connsiteY21" fmla="*/ 172994 h 432486"/>
                <a:gd name="connsiteX22" fmla="*/ 852616 w 1334530"/>
                <a:gd name="connsiteY22" fmla="*/ 247135 h 432486"/>
                <a:gd name="connsiteX23" fmla="*/ 877330 w 1334530"/>
                <a:gd name="connsiteY23" fmla="*/ 321275 h 432486"/>
                <a:gd name="connsiteX24" fmla="*/ 902043 w 1334530"/>
                <a:gd name="connsiteY24" fmla="*/ 358346 h 432486"/>
                <a:gd name="connsiteX25" fmla="*/ 926757 w 1334530"/>
                <a:gd name="connsiteY25" fmla="*/ 432486 h 432486"/>
                <a:gd name="connsiteX26" fmla="*/ 963827 w 1334530"/>
                <a:gd name="connsiteY26" fmla="*/ 321275 h 432486"/>
                <a:gd name="connsiteX27" fmla="*/ 1000897 w 1334530"/>
                <a:gd name="connsiteY27" fmla="*/ 247135 h 432486"/>
                <a:gd name="connsiteX28" fmla="*/ 1037967 w 1334530"/>
                <a:gd name="connsiteY28" fmla="*/ 234778 h 432486"/>
                <a:gd name="connsiteX29" fmla="*/ 1062681 w 1334530"/>
                <a:gd name="connsiteY29" fmla="*/ 197708 h 432486"/>
                <a:gd name="connsiteX30" fmla="*/ 1136822 w 1334530"/>
                <a:gd name="connsiteY30" fmla="*/ 148281 h 432486"/>
                <a:gd name="connsiteX31" fmla="*/ 1210962 w 1334530"/>
                <a:gd name="connsiteY31" fmla="*/ 160638 h 432486"/>
                <a:gd name="connsiteX32" fmla="*/ 1260389 w 1334530"/>
                <a:gd name="connsiteY32" fmla="*/ 271848 h 432486"/>
                <a:gd name="connsiteX33" fmla="*/ 1297459 w 1334530"/>
                <a:gd name="connsiteY33" fmla="*/ 296562 h 432486"/>
                <a:gd name="connsiteX34" fmla="*/ 1309816 w 1334530"/>
                <a:gd name="connsiteY34" fmla="*/ 333632 h 432486"/>
                <a:gd name="connsiteX35" fmla="*/ 1334530 w 1334530"/>
                <a:gd name="connsiteY35" fmla="*/ 370702 h 43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334530" h="432486">
                  <a:moveTo>
                    <a:pt x="0" y="135924"/>
                  </a:moveTo>
                  <a:cubicBezTo>
                    <a:pt x="16476" y="115329"/>
                    <a:pt x="27821" y="89265"/>
                    <a:pt x="49427" y="74140"/>
                  </a:cubicBezTo>
                  <a:cubicBezTo>
                    <a:pt x="70768" y="59201"/>
                    <a:pt x="98854" y="57665"/>
                    <a:pt x="123567" y="49427"/>
                  </a:cubicBezTo>
                  <a:lnTo>
                    <a:pt x="160638" y="37070"/>
                  </a:lnTo>
                  <a:cubicBezTo>
                    <a:pt x="189470" y="41189"/>
                    <a:pt x="224145" y="31546"/>
                    <a:pt x="247135" y="49427"/>
                  </a:cubicBezTo>
                  <a:cubicBezTo>
                    <a:pt x="247140" y="49431"/>
                    <a:pt x="278026" y="142101"/>
                    <a:pt x="284205" y="160638"/>
                  </a:cubicBezTo>
                  <a:lnTo>
                    <a:pt x="296562" y="197708"/>
                  </a:lnTo>
                  <a:cubicBezTo>
                    <a:pt x="274264" y="331493"/>
                    <a:pt x="296182" y="223750"/>
                    <a:pt x="271849" y="308919"/>
                  </a:cubicBezTo>
                  <a:cubicBezTo>
                    <a:pt x="267184" y="325248"/>
                    <a:pt x="259492" y="375329"/>
                    <a:pt x="259492" y="358346"/>
                  </a:cubicBezTo>
                  <a:cubicBezTo>
                    <a:pt x="259492" y="339368"/>
                    <a:pt x="271464" y="272618"/>
                    <a:pt x="284205" y="247135"/>
                  </a:cubicBezTo>
                  <a:cubicBezTo>
                    <a:pt x="290847" y="233852"/>
                    <a:pt x="300681" y="222422"/>
                    <a:pt x="308919" y="210065"/>
                  </a:cubicBezTo>
                  <a:cubicBezTo>
                    <a:pt x="313038" y="197708"/>
                    <a:pt x="312066" y="182204"/>
                    <a:pt x="321276" y="172994"/>
                  </a:cubicBezTo>
                  <a:cubicBezTo>
                    <a:pt x="330486" y="163784"/>
                    <a:pt x="346696" y="166463"/>
                    <a:pt x="358346" y="160638"/>
                  </a:cubicBezTo>
                  <a:cubicBezTo>
                    <a:pt x="371629" y="153996"/>
                    <a:pt x="383059" y="144162"/>
                    <a:pt x="395416" y="135924"/>
                  </a:cubicBezTo>
                  <a:cubicBezTo>
                    <a:pt x="405466" y="105775"/>
                    <a:pt x="408533" y="85737"/>
                    <a:pt x="432486" y="61784"/>
                  </a:cubicBezTo>
                  <a:cubicBezTo>
                    <a:pt x="467898" y="26372"/>
                    <a:pt x="466427" y="44813"/>
                    <a:pt x="506627" y="24713"/>
                  </a:cubicBezTo>
                  <a:cubicBezTo>
                    <a:pt x="519910" y="18072"/>
                    <a:pt x="531340" y="8238"/>
                    <a:pt x="543697" y="0"/>
                  </a:cubicBezTo>
                  <a:cubicBezTo>
                    <a:pt x="584886" y="4119"/>
                    <a:pt x="626352" y="6063"/>
                    <a:pt x="667265" y="12357"/>
                  </a:cubicBezTo>
                  <a:cubicBezTo>
                    <a:pt x="680139" y="14338"/>
                    <a:pt x="693498" y="17488"/>
                    <a:pt x="704335" y="24713"/>
                  </a:cubicBezTo>
                  <a:cubicBezTo>
                    <a:pt x="718875" y="34407"/>
                    <a:pt x="730676" y="47990"/>
                    <a:pt x="741405" y="61784"/>
                  </a:cubicBezTo>
                  <a:cubicBezTo>
                    <a:pt x="759640" y="85229"/>
                    <a:pt x="774356" y="111211"/>
                    <a:pt x="790832" y="135924"/>
                  </a:cubicBezTo>
                  <a:lnTo>
                    <a:pt x="815546" y="172994"/>
                  </a:lnTo>
                  <a:cubicBezTo>
                    <a:pt x="860610" y="308185"/>
                    <a:pt x="788742" y="103419"/>
                    <a:pt x="852616" y="247135"/>
                  </a:cubicBezTo>
                  <a:cubicBezTo>
                    <a:pt x="863196" y="270940"/>
                    <a:pt x="862880" y="299600"/>
                    <a:pt x="877330" y="321275"/>
                  </a:cubicBezTo>
                  <a:cubicBezTo>
                    <a:pt x="885568" y="333632"/>
                    <a:pt x="896011" y="344775"/>
                    <a:pt x="902043" y="358346"/>
                  </a:cubicBezTo>
                  <a:cubicBezTo>
                    <a:pt x="912623" y="382151"/>
                    <a:pt x="926757" y="432486"/>
                    <a:pt x="926757" y="432486"/>
                  </a:cubicBezTo>
                  <a:lnTo>
                    <a:pt x="963827" y="321275"/>
                  </a:lnTo>
                  <a:cubicBezTo>
                    <a:pt x="971967" y="296856"/>
                    <a:pt x="979122" y="264555"/>
                    <a:pt x="1000897" y="247135"/>
                  </a:cubicBezTo>
                  <a:cubicBezTo>
                    <a:pt x="1011068" y="238998"/>
                    <a:pt x="1025610" y="238897"/>
                    <a:pt x="1037967" y="234778"/>
                  </a:cubicBezTo>
                  <a:cubicBezTo>
                    <a:pt x="1046205" y="222421"/>
                    <a:pt x="1051504" y="207487"/>
                    <a:pt x="1062681" y="197708"/>
                  </a:cubicBezTo>
                  <a:cubicBezTo>
                    <a:pt x="1085034" y="178149"/>
                    <a:pt x="1136822" y="148281"/>
                    <a:pt x="1136822" y="148281"/>
                  </a:cubicBezTo>
                  <a:cubicBezTo>
                    <a:pt x="1161535" y="152400"/>
                    <a:pt x="1188553" y="149433"/>
                    <a:pt x="1210962" y="160638"/>
                  </a:cubicBezTo>
                  <a:cubicBezTo>
                    <a:pt x="1249877" y="180095"/>
                    <a:pt x="1231418" y="252533"/>
                    <a:pt x="1260389" y="271848"/>
                  </a:cubicBezTo>
                  <a:lnTo>
                    <a:pt x="1297459" y="296562"/>
                  </a:lnTo>
                  <a:cubicBezTo>
                    <a:pt x="1301578" y="308919"/>
                    <a:pt x="1303991" y="321982"/>
                    <a:pt x="1309816" y="333632"/>
                  </a:cubicBezTo>
                  <a:cubicBezTo>
                    <a:pt x="1316458" y="346915"/>
                    <a:pt x="1334530" y="370702"/>
                    <a:pt x="1334530" y="370702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1841" y="4000500"/>
            <a:ext cx="1703103" cy="749300"/>
            <a:chOff x="681841" y="4000500"/>
            <a:chExt cx="1703103" cy="749300"/>
          </a:xfrm>
        </p:grpSpPr>
        <p:sp>
          <p:nvSpPr>
            <p:cNvPr id="41" name="Freeform 40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266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994" y="404664"/>
            <a:ext cx="2545060" cy="1592560"/>
            <a:chOff x="1950740" y="1128712"/>
            <a:chExt cx="2545060" cy="1592560"/>
          </a:xfrm>
        </p:grpSpPr>
        <p:sp>
          <p:nvSpPr>
            <p:cNvPr id="14" name="Oval 13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994" y="1997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default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82666" y="404664"/>
            <a:ext cx="2545060" cy="1592560"/>
            <a:chOff x="1950740" y="1128712"/>
            <a:chExt cx="2545060" cy="1592560"/>
          </a:xfrm>
        </p:grpSpPr>
        <p:sp>
          <p:nvSpPr>
            <p:cNvPr id="20" name="Oval 19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82666" y="1997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brown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510580" y="2564904"/>
            <a:ext cx="2545060" cy="1592560"/>
            <a:chOff x="1950740" y="1128712"/>
            <a:chExt cx="2545060" cy="1592560"/>
          </a:xfrm>
        </p:grpSpPr>
        <p:sp>
          <p:nvSpPr>
            <p:cNvPr id="26" name="Oval 25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0580" y="41574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blue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35252" y="2564904"/>
            <a:ext cx="2545060" cy="1592560"/>
            <a:chOff x="1950740" y="1128712"/>
            <a:chExt cx="2545060" cy="1592560"/>
          </a:xfrm>
        </p:grpSpPr>
        <p:sp>
          <p:nvSpPr>
            <p:cNvPr id="32" name="Oval 31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rgbClr val="724B93"/>
            </a:solidFill>
            <a:ln>
              <a:solidFill>
                <a:srgbClr val="513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rgbClr val="724B93"/>
            </a:solidFill>
            <a:ln>
              <a:solidFill>
                <a:srgbClr val="513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35252" y="41574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purple</a:t>
            </a:r>
            <a:endParaRPr lang="en-GB" dirty="0"/>
          </a:p>
        </p:txBody>
      </p:sp>
      <p:grpSp>
        <p:nvGrpSpPr>
          <p:cNvPr id="37" name="Group 36"/>
          <p:cNvGrpSpPr/>
          <p:nvPr/>
        </p:nvGrpSpPr>
        <p:grpSpPr>
          <a:xfrm>
            <a:off x="442764" y="4727511"/>
            <a:ext cx="2545060" cy="1592560"/>
            <a:chOff x="1950740" y="1128712"/>
            <a:chExt cx="2545060" cy="1592560"/>
          </a:xfrm>
        </p:grpSpPr>
        <p:sp>
          <p:nvSpPr>
            <p:cNvPr id="38" name="Oval 37"/>
            <p:cNvSpPr/>
            <p:nvPr/>
          </p:nvSpPr>
          <p:spPr>
            <a:xfrm>
              <a:off x="1950740" y="11287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3055640" y="1281112"/>
              <a:ext cx="1440160" cy="1440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2177529" y="1514535"/>
              <a:ext cx="471600" cy="4705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3275856" y="1662309"/>
              <a:ext cx="471600" cy="4705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64" y="63200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767436" y="6320071"/>
            <a:ext cx="18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blue/brown</a:t>
            </a: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4767436" y="4727511"/>
            <a:ext cx="2545060" cy="1592560"/>
            <a:chOff x="4767436" y="4727511"/>
            <a:chExt cx="2545060" cy="1592560"/>
          </a:xfrm>
        </p:grpSpPr>
        <p:grpSp>
          <p:nvGrpSpPr>
            <p:cNvPr id="43" name="Group 42"/>
            <p:cNvGrpSpPr/>
            <p:nvPr/>
          </p:nvGrpSpPr>
          <p:grpSpPr>
            <a:xfrm>
              <a:off x="4767436" y="4727511"/>
              <a:ext cx="2545060" cy="1592560"/>
              <a:chOff x="1950740" y="1128712"/>
              <a:chExt cx="2545060" cy="159256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950740" y="112871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55640" y="128111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4994225" y="5129444"/>
              <a:ext cx="471600" cy="47054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6090793" y="5261108"/>
              <a:ext cx="471600" cy="470547"/>
            </a:xfrm>
            <a:prstGeom prst="ellipse">
              <a:avLst/>
            </a:prstGeom>
            <a:solidFill>
              <a:srgbClr val="4F3B2F"/>
            </a:solidFill>
            <a:ln>
              <a:solidFill>
                <a:srgbClr val="3A2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62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63941" y="819150"/>
            <a:ext cx="4917659" cy="3839110"/>
            <a:chOff x="263941" y="819150"/>
            <a:chExt cx="4917659" cy="3839110"/>
          </a:xfrm>
        </p:grpSpPr>
        <p:grpSp>
          <p:nvGrpSpPr>
            <p:cNvPr id="4" name="Group 3"/>
            <p:cNvGrpSpPr/>
            <p:nvPr/>
          </p:nvGrpSpPr>
          <p:grpSpPr>
            <a:xfrm>
              <a:off x="263941" y="819150"/>
              <a:ext cx="4917659" cy="3839110"/>
              <a:chOff x="263941" y="819150"/>
              <a:chExt cx="4917659" cy="383911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63941" y="1540042"/>
                <a:ext cx="4596817" cy="2983832"/>
              </a:xfrm>
              <a:custGeom>
                <a:avLst/>
                <a:gdLst>
                  <a:gd name="connsiteX0" fmla="*/ 1637048 w 4596817"/>
                  <a:gd name="connsiteY0" fmla="*/ 216569 h 2983832"/>
                  <a:gd name="connsiteX1" fmla="*/ 1576891 w 4596817"/>
                  <a:gd name="connsiteY1" fmla="*/ 204537 h 2983832"/>
                  <a:gd name="connsiteX2" fmla="*/ 1540796 w 4596817"/>
                  <a:gd name="connsiteY2" fmla="*/ 192505 h 2983832"/>
                  <a:gd name="connsiteX3" fmla="*/ 1408448 w 4596817"/>
                  <a:gd name="connsiteY3" fmla="*/ 156411 h 2983832"/>
                  <a:gd name="connsiteX4" fmla="*/ 1372354 w 4596817"/>
                  <a:gd name="connsiteY4" fmla="*/ 144379 h 2983832"/>
                  <a:gd name="connsiteX5" fmla="*/ 1336259 w 4596817"/>
                  <a:gd name="connsiteY5" fmla="*/ 120316 h 2983832"/>
                  <a:gd name="connsiteX6" fmla="*/ 1167817 w 4596817"/>
                  <a:gd name="connsiteY6" fmla="*/ 84221 h 2983832"/>
                  <a:gd name="connsiteX7" fmla="*/ 1071564 w 4596817"/>
                  <a:gd name="connsiteY7" fmla="*/ 60158 h 2983832"/>
                  <a:gd name="connsiteX8" fmla="*/ 999375 w 4596817"/>
                  <a:gd name="connsiteY8" fmla="*/ 36095 h 2983832"/>
                  <a:gd name="connsiteX9" fmla="*/ 963280 w 4596817"/>
                  <a:gd name="connsiteY9" fmla="*/ 24063 h 2983832"/>
                  <a:gd name="connsiteX10" fmla="*/ 854996 w 4596817"/>
                  <a:gd name="connsiteY10" fmla="*/ 0 h 2983832"/>
                  <a:gd name="connsiteX11" fmla="*/ 674522 w 4596817"/>
                  <a:gd name="connsiteY11" fmla="*/ 12032 h 2983832"/>
                  <a:gd name="connsiteX12" fmla="*/ 602333 w 4596817"/>
                  <a:gd name="connsiteY12" fmla="*/ 36095 h 2983832"/>
                  <a:gd name="connsiteX13" fmla="*/ 566238 w 4596817"/>
                  <a:gd name="connsiteY13" fmla="*/ 48126 h 2983832"/>
                  <a:gd name="connsiteX14" fmla="*/ 542175 w 4596817"/>
                  <a:gd name="connsiteY14" fmla="*/ 72190 h 2983832"/>
                  <a:gd name="connsiteX15" fmla="*/ 506080 w 4596817"/>
                  <a:gd name="connsiteY15" fmla="*/ 84221 h 2983832"/>
                  <a:gd name="connsiteX16" fmla="*/ 445922 w 4596817"/>
                  <a:gd name="connsiteY16" fmla="*/ 132347 h 2983832"/>
                  <a:gd name="connsiteX17" fmla="*/ 385764 w 4596817"/>
                  <a:gd name="connsiteY17" fmla="*/ 168442 h 2983832"/>
                  <a:gd name="connsiteX18" fmla="*/ 349670 w 4596817"/>
                  <a:gd name="connsiteY18" fmla="*/ 192505 h 2983832"/>
                  <a:gd name="connsiteX19" fmla="*/ 325606 w 4596817"/>
                  <a:gd name="connsiteY19" fmla="*/ 216569 h 2983832"/>
                  <a:gd name="connsiteX20" fmla="*/ 289512 w 4596817"/>
                  <a:gd name="connsiteY20" fmla="*/ 228600 h 2983832"/>
                  <a:gd name="connsiteX21" fmla="*/ 265448 w 4596817"/>
                  <a:gd name="connsiteY21" fmla="*/ 252663 h 2983832"/>
                  <a:gd name="connsiteX22" fmla="*/ 253417 w 4596817"/>
                  <a:gd name="connsiteY22" fmla="*/ 288758 h 2983832"/>
                  <a:gd name="connsiteX23" fmla="*/ 217322 w 4596817"/>
                  <a:gd name="connsiteY23" fmla="*/ 312821 h 2983832"/>
                  <a:gd name="connsiteX24" fmla="*/ 193259 w 4596817"/>
                  <a:gd name="connsiteY24" fmla="*/ 348916 h 2983832"/>
                  <a:gd name="connsiteX25" fmla="*/ 169196 w 4596817"/>
                  <a:gd name="connsiteY25" fmla="*/ 421105 h 2983832"/>
                  <a:gd name="connsiteX26" fmla="*/ 145133 w 4596817"/>
                  <a:gd name="connsiteY26" fmla="*/ 493295 h 2983832"/>
                  <a:gd name="connsiteX27" fmla="*/ 109038 w 4596817"/>
                  <a:gd name="connsiteY27" fmla="*/ 601579 h 2983832"/>
                  <a:gd name="connsiteX28" fmla="*/ 97006 w 4596817"/>
                  <a:gd name="connsiteY28" fmla="*/ 637674 h 2983832"/>
                  <a:gd name="connsiteX29" fmla="*/ 84975 w 4596817"/>
                  <a:gd name="connsiteY29" fmla="*/ 673769 h 2983832"/>
                  <a:gd name="connsiteX30" fmla="*/ 60912 w 4596817"/>
                  <a:gd name="connsiteY30" fmla="*/ 709863 h 2983832"/>
                  <a:gd name="connsiteX31" fmla="*/ 24817 w 4596817"/>
                  <a:gd name="connsiteY31" fmla="*/ 818147 h 2983832"/>
                  <a:gd name="connsiteX32" fmla="*/ 12785 w 4596817"/>
                  <a:gd name="connsiteY32" fmla="*/ 854242 h 2983832"/>
                  <a:gd name="connsiteX33" fmla="*/ 754 w 4596817"/>
                  <a:gd name="connsiteY33" fmla="*/ 890337 h 2983832"/>
                  <a:gd name="connsiteX34" fmla="*/ 754 w 4596817"/>
                  <a:gd name="connsiteY34" fmla="*/ 962526 h 2983832"/>
                  <a:gd name="connsiteX35" fmla="*/ 24817 w 4596817"/>
                  <a:gd name="connsiteY35" fmla="*/ 1058779 h 2983832"/>
                  <a:gd name="connsiteX36" fmla="*/ 754 w 4596817"/>
                  <a:gd name="connsiteY36" fmla="*/ 1528011 h 2983832"/>
                  <a:gd name="connsiteX37" fmla="*/ 12785 w 4596817"/>
                  <a:gd name="connsiteY37" fmla="*/ 1708484 h 2983832"/>
                  <a:gd name="connsiteX38" fmla="*/ 36848 w 4596817"/>
                  <a:gd name="connsiteY38" fmla="*/ 1780674 h 2983832"/>
                  <a:gd name="connsiteX39" fmla="*/ 97006 w 4596817"/>
                  <a:gd name="connsiteY39" fmla="*/ 1961147 h 2983832"/>
                  <a:gd name="connsiteX40" fmla="*/ 133101 w 4596817"/>
                  <a:gd name="connsiteY40" fmla="*/ 2069432 h 2983832"/>
                  <a:gd name="connsiteX41" fmla="*/ 145133 w 4596817"/>
                  <a:gd name="connsiteY41" fmla="*/ 2105526 h 2983832"/>
                  <a:gd name="connsiteX42" fmla="*/ 169196 w 4596817"/>
                  <a:gd name="connsiteY42" fmla="*/ 2129590 h 2983832"/>
                  <a:gd name="connsiteX43" fmla="*/ 193259 w 4596817"/>
                  <a:gd name="connsiteY43" fmla="*/ 2201779 h 2983832"/>
                  <a:gd name="connsiteX44" fmla="*/ 277480 w 4596817"/>
                  <a:gd name="connsiteY44" fmla="*/ 2310063 h 2983832"/>
                  <a:gd name="connsiteX45" fmla="*/ 337638 w 4596817"/>
                  <a:gd name="connsiteY45" fmla="*/ 2370221 h 2983832"/>
                  <a:gd name="connsiteX46" fmla="*/ 361701 w 4596817"/>
                  <a:gd name="connsiteY46" fmla="*/ 2406316 h 2983832"/>
                  <a:gd name="connsiteX47" fmla="*/ 433891 w 4596817"/>
                  <a:gd name="connsiteY47" fmla="*/ 2454442 h 2983832"/>
                  <a:gd name="connsiteX48" fmla="*/ 469985 w 4596817"/>
                  <a:gd name="connsiteY48" fmla="*/ 2478505 h 2983832"/>
                  <a:gd name="connsiteX49" fmla="*/ 566238 w 4596817"/>
                  <a:gd name="connsiteY49" fmla="*/ 2550695 h 2983832"/>
                  <a:gd name="connsiteX50" fmla="*/ 602333 w 4596817"/>
                  <a:gd name="connsiteY50" fmla="*/ 2562726 h 2983832"/>
                  <a:gd name="connsiteX51" fmla="*/ 698585 w 4596817"/>
                  <a:gd name="connsiteY51" fmla="*/ 2610853 h 2983832"/>
                  <a:gd name="connsiteX52" fmla="*/ 770775 w 4596817"/>
                  <a:gd name="connsiteY52" fmla="*/ 2658979 h 2983832"/>
                  <a:gd name="connsiteX53" fmla="*/ 806870 w 4596817"/>
                  <a:gd name="connsiteY53" fmla="*/ 2671011 h 2983832"/>
                  <a:gd name="connsiteX54" fmla="*/ 879059 w 4596817"/>
                  <a:gd name="connsiteY54" fmla="*/ 2707105 h 2983832"/>
                  <a:gd name="connsiteX55" fmla="*/ 939217 w 4596817"/>
                  <a:gd name="connsiteY55" fmla="*/ 2755232 h 2983832"/>
                  <a:gd name="connsiteX56" fmla="*/ 975312 w 4596817"/>
                  <a:gd name="connsiteY56" fmla="*/ 2767263 h 2983832"/>
                  <a:gd name="connsiteX57" fmla="*/ 1011406 w 4596817"/>
                  <a:gd name="connsiteY57" fmla="*/ 2791326 h 2983832"/>
                  <a:gd name="connsiteX58" fmla="*/ 1059533 w 4596817"/>
                  <a:gd name="connsiteY58" fmla="*/ 2803358 h 2983832"/>
                  <a:gd name="connsiteX59" fmla="*/ 1131722 w 4596817"/>
                  <a:gd name="connsiteY59" fmla="*/ 2827421 h 2983832"/>
                  <a:gd name="connsiteX60" fmla="*/ 1167817 w 4596817"/>
                  <a:gd name="connsiteY60" fmla="*/ 2839453 h 2983832"/>
                  <a:gd name="connsiteX61" fmla="*/ 1203912 w 4596817"/>
                  <a:gd name="connsiteY61" fmla="*/ 2863516 h 2983832"/>
                  <a:gd name="connsiteX62" fmla="*/ 1276101 w 4596817"/>
                  <a:gd name="connsiteY62" fmla="*/ 2887579 h 2983832"/>
                  <a:gd name="connsiteX63" fmla="*/ 1384385 w 4596817"/>
                  <a:gd name="connsiteY63" fmla="*/ 2935705 h 2983832"/>
                  <a:gd name="connsiteX64" fmla="*/ 1456575 w 4596817"/>
                  <a:gd name="connsiteY64" fmla="*/ 2959769 h 2983832"/>
                  <a:gd name="connsiteX65" fmla="*/ 1492670 w 4596817"/>
                  <a:gd name="connsiteY65" fmla="*/ 2971800 h 2983832"/>
                  <a:gd name="connsiteX66" fmla="*/ 1576891 w 4596817"/>
                  <a:gd name="connsiteY66" fmla="*/ 2983832 h 2983832"/>
                  <a:gd name="connsiteX67" fmla="*/ 2455196 w 4596817"/>
                  <a:gd name="connsiteY67" fmla="*/ 2971800 h 2983832"/>
                  <a:gd name="connsiteX68" fmla="*/ 2515354 w 4596817"/>
                  <a:gd name="connsiteY68" fmla="*/ 2959769 h 2983832"/>
                  <a:gd name="connsiteX69" fmla="*/ 2683796 w 4596817"/>
                  <a:gd name="connsiteY69" fmla="*/ 2923674 h 2983832"/>
                  <a:gd name="connsiteX70" fmla="*/ 2755985 w 4596817"/>
                  <a:gd name="connsiteY70" fmla="*/ 2899611 h 2983832"/>
                  <a:gd name="connsiteX71" fmla="*/ 2876301 w 4596817"/>
                  <a:gd name="connsiteY71" fmla="*/ 2875547 h 2983832"/>
                  <a:gd name="connsiteX72" fmla="*/ 2984585 w 4596817"/>
                  <a:gd name="connsiteY72" fmla="*/ 2839453 h 2983832"/>
                  <a:gd name="connsiteX73" fmla="*/ 3453817 w 4596817"/>
                  <a:gd name="connsiteY73" fmla="*/ 2683042 h 2983832"/>
                  <a:gd name="connsiteX74" fmla="*/ 3598196 w 4596817"/>
                  <a:gd name="connsiteY74" fmla="*/ 2634916 h 2983832"/>
                  <a:gd name="connsiteX75" fmla="*/ 3634291 w 4596817"/>
                  <a:gd name="connsiteY75" fmla="*/ 2622884 h 2983832"/>
                  <a:gd name="connsiteX76" fmla="*/ 3670385 w 4596817"/>
                  <a:gd name="connsiteY76" fmla="*/ 2610853 h 2983832"/>
                  <a:gd name="connsiteX77" fmla="*/ 3706480 w 4596817"/>
                  <a:gd name="connsiteY77" fmla="*/ 2586790 h 2983832"/>
                  <a:gd name="connsiteX78" fmla="*/ 3730543 w 4596817"/>
                  <a:gd name="connsiteY78" fmla="*/ 2562726 h 2983832"/>
                  <a:gd name="connsiteX79" fmla="*/ 3766638 w 4596817"/>
                  <a:gd name="connsiteY79" fmla="*/ 2550695 h 2983832"/>
                  <a:gd name="connsiteX80" fmla="*/ 3838827 w 4596817"/>
                  <a:gd name="connsiteY80" fmla="*/ 2502569 h 2983832"/>
                  <a:gd name="connsiteX81" fmla="*/ 3898985 w 4596817"/>
                  <a:gd name="connsiteY81" fmla="*/ 2454442 h 2983832"/>
                  <a:gd name="connsiteX82" fmla="*/ 3923048 w 4596817"/>
                  <a:gd name="connsiteY82" fmla="*/ 2418347 h 2983832"/>
                  <a:gd name="connsiteX83" fmla="*/ 3947112 w 4596817"/>
                  <a:gd name="connsiteY83" fmla="*/ 2394284 h 2983832"/>
                  <a:gd name="connsiteX84" fmla="*/ 3959143 w 4596817"/>
                  <a:gd name="connsiteY84" fmla="*/ 2358190 h 2983832"/>
                  <a:gd name="connsiteX85" fmla="*/ 3995238 w 4596817"/>
                  <a:gd name="connsiteY85" fmla="*/ 2346158 h 2983832"/>
                  <a:gd name="connsiteX86" fmla="*/ 4031333 w 4596817"/>
                  <a:gd name="connsiteY86" fmla="*/ 2322095 h 2983832"/>
                  <a:gd name="connsiteX87" fmla="*/ 4055396 w 4596817"/>
                  <a:gd name="connsiteY87" fmla="*/ 2286000 h 2983832"/>
                  <a:gd name="connsiteX88" fmla="*/ 4091491 w 4596817"/>
                  <a:gd name="connsiteY88" fmla="*/ 2261937 h 2983832"/>
                  <a:gd name="connsiteX89" fmla="*/ 4175712 w 4596817"/>
                  <a:gd name="connsiteY89" fmla="*/ 2165684 h 2983832"/>
                  <a:gd name="connsiteX90" fmla="*/ 4223838 w 4596817"/>
                  <a:gd name="connsiteY90" fmla="*/ 2057400 h 2983832"/>
                  <a:gd name="connsiteX91" fmla="*/ 4235870 w 4596817"/>
                  <a:gd name="connsiteY91" fmla="*/ 2021305 h 2983832"/>
                  <a:gd name="connsiteX92" fmla="*/ 4283996 w 4596817"/>
                  <a:gd name="connsiteY92" fmla="*/ 1961147 h 2983832"/>
                  <a:gd name="connsiteX93" fmla="*/ 4296027 w 4596817"/>
                  <a:gd name="connsiteY93" fmla="*/ 1925053 h 2983832"/>
                  <a:gd name="connsiteX94" fmla="*/ 4320091 w 4596817"/>
                  <a:gd name="connsiteY94" fmla="*/ 1900990 h 2983832"/>
                  <a:gd name="connsiteX95" fmla="*/ 4368217 w 4596817"/>
                  <a:gd name="connsiteY95" fmla="*/ 1792705 h 2983832"/>
                  <a:gd name="connsiteX96" fmla="*/ 4380248 w 4596817"/>
                  <a:gd name="connsiteY96" fmla="*/ 1636295 h 2983832"/>
                  <a:gd name="connsiteX97" fmla="*/ 4344154 w 4596817"/>
                  <a:gd name="connsiteY97" fmla="*/ 1624263 h 2983832"/>
                  <a:gd name="connsiteX98" fmla="*/ 4151648 w 4596817"/>
                  <a:gd name="connsiteY98" fmla="*/ 1636295 h 2983832"/>
                  <a:gd name="connsiteX99" fmla="*/ 4079459 w 4596817"/>
                  <a:gd name="connsiteY99" fmla="*/ 1660358 h 2983832"/>
                  <a:gd name="connsiteX100" fmla="*/ 4043364 w 4596817"/>
                  <a:gd name="connsiteY100" fmla="*/ 1672390 h 2983832"/>
                  <a:gd name="connsiteX101" fmla="*/ 4163680 w 4596817"/>
                  <a:gd name="connsiteY101" fmla="*/ 1636295 h 2983832"/>
                  <a:gd name="connsiteX102" fmla="*/ 4199775 w 4596817"/>
                  <a:gd name="connsiteY102" fmla="*/ 1624263 h 2983832"/>
                  <a:gd name="connsiteX103" fmla="*/ 4259933 w 4596817"/>
                  <a:gd name="connsiteY103" fmla="*/ 1612232 h 2983832"/>
                  <a:gd name="connsiteX104" fmla="*/ 4596817 w 4596817"/>
                  <a:gd name="connsiteY104" fmla="*/ 1624263 h 29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596817" h="2983832">
                    <a:moveTo>
                      <a:pt x="1637048" y="216569"/>
                    </a:moveTo>
                    <a:cubicBezTo>
                      <a:pt x="1616996" y="212558"/>
                      <a:pt x="1596730" y="209497"/>
                      <a:pt x="1576891" y="204537"/>
                    </a:cubicBezTo>
                    <a:cubicBezTo>
                      <a:pt x="1564587" y="201461"/>
                      <a:pt x="1553100" y="195581"/>
                      <a:pt x="1540796" y="192505"/>
                    </a:cubicBezTo>
                    <a:cubicBezTo>
                      <a:pt x="1404750" y="158494"/>
                      <a:pt x="1563316" y="208034"/>
                      <a:pt x="1408448" y="156411"/>
                    </a:cubicBezTo>
                    <a:cubicBezTo>
                      <a:pt x="1396417" y="152400"/>
                      <a:pt x="1382906" y="151414"/>
                      <a:pt x="1372354" y="144379"/>
                    </a:cubicBezTo>
                    <a:cubicBezTo>
                      <a:pt x="1360322" y="136358"/>
                      <a:pt x="1349849" y="125258"/>
                      <a:pt x="1336259" y="120316"/>
                    </a:cubicBezTo>
                    <a:cubicBezTo>
                      <a:pt x="1262284" y="93416"/>
                      <a:pt x="1238737" y="99418"/>
                      <a:pt x="1167817" y="84221"/>
                    </a:cubicBezTo>
                    <a:cubicBezTo>
                      <a:pt x="1135479" y="77291"/>
                      <a:pt x="1102939" y="70616"/>
                      <a:pt x="1071564" y="60158"/>
                    </a:cubicBezTo>
                    <a:lnTo>
                      <a:pt x="999375" y="36095"/>
                    </a:lnTo>
                    <a:cubicBezTo>
                      <a:pt x="987343" y="32084"/>
                      <a:pt x="975716" y="26550"/>
                      <a:pt x="963280" y="24063"/>
                    </a:cubicBezTo>
                    <a:cubicBezTo>
                      <a:pt x="886907" y="8789"/>
                      <a:pt x="922961" y="16992"/>
                      <a:pt x="854996" y="0"/>
                    </a:cubicBezTo>
                    <a:cubicBezTo>
                      <a:pt x="794838" y="4011"/>
                      <a:pt x="734208" y="3505"/>
                      <a:pt x="674522" y="12032"/>
                    </a:cubicBezTo>
                    <a:cubicBezTo>
                      <a:pt x="649412" y="15619"/>
                      <a:pt x="626396" y="28074"/>
                      <a:pt x="602333" y="36095"/>
                    </a:cubicBezTo>
                    <a:lnTo>
                      <a:pt x="566238" y="48126"/>
                    </a:lnTo>
                    <a:cubicBezTo>
                      <a:pt x="558217" y="56147"/>
                      <a:pt x="551902" y="66354"/>
                      <a:pt x="542175" y="72190"/>
                    </a:cubicBezTo>
                    <a:cubicBezTo>
                      <a:pt x="531300" y="78715"/>
                      <a:pt x="515983" y="76298"/>
                      <a:pt x="506080" y="84221"/>
                    </a:cubicBezTo>
                    <a:cubicBezTo>
                      <a:pt x="428335" y="146417"/>
                      <a:pt x="536648" y="102107"/>
                      <a:pt x="445922" y="132347"/>
                    </a:cubicBezTo>
                    <a:cubicBezTo>
                      <a:pt x="398922" y="179349"/>
                      <a:pt x="448239" y="137205"/>
                      <a:pt x="385764" y="168442"/>
                    </a:cubicBezTo>
                    <a:cubicBezTo>
                      <a:pt x="372831" y="174909"/>
                      <a:pt x="360961" y="183472"/>
                      <a:pt x="349670" y="192505"/>
                    </a:cubicBezTo>
                    <a:cubicBezTo>
                      <a:pt x="340812" y="199592"/>
                      <a:pt x="335333" y="210733"/>
                      <a:pt x="325606" y="216569"/>
                    </a:cubicBezTo>
                    <a:cubicBezTo>
                      <a:pt x="314731" y="223094"/>
                      <a:pt x="301543" y="224590"/>
                      <a:pt x="289512" y="228600"/>
                    </a:cubicBezTo>
                    <a:cubicBezTo>
                      <a:pt x="281491" y="236621"/>
                      <a:pt x="271284" y="242936"/>
                      <a:pt x="265448" y="252663"/>
                    </a:cubicBezTo>
                    <a:cubicBezTo>
                      <a:pt x="258923" y="263538"/>
                      <a:pt x="261340" y="278855"/>
                      <a:pt x="253417" y="288758"/>
                    </a:cubicBezTo>
                    <a:cubicBezTo>
                      <a:pt x="244384" y="300050"/>
                      <a:pt x="229354" y="304800"/>
                      <a:pt x="217322" y="312821"/>
                    </a:cubicBezTo>
                    <a:cubicBezTo>
                      <a:pt x="209301" y="324853"/>
                      <a:pt x="199132" y="335702"/>
                      <a:pt x="193259" y="348916"/>
                    </a:cubicBezTo>
                    <a:cubicBezTo>
                      <a:pt x="182957" y="372095"/>
                      <a:pt x="177217" y="397042"/>
                      <a:pt x="169196" y="421105"/>
                    </a:cubicBezTo>
                    <a:lnTo>
                      <a:pt x="145133" y="493295"/>
                    </a:lnTo>
                    <a:lnTo>
                      <a:pt x="109038" y="601579"/>
                    </a:lnTo>
                    <a:lnTo>
                      <a:pt x="97006" y="637674"/>
                    </a:lnTo>
                    <a:cubicBezTo>
                      <a:pt x="92996" y="649706"/>
                      <a:pt x="92010" y="663217"/>
                      <a:pt x="84975" y="673769"/>
                    </a:cubicBezTo>
                    <a:cubicBezTo>
                      <a:pt x="76954" y="685800"/>
                      <a:pt x="66785" y="696649"/>
                      <a:pt x="60912" y="709863"/>
                    </a:cubicBezTo>
                    <a:cubicBezTo>
                      <a:pt x="60904" y="709880"/>
                      <a:pt x="30836" y="800090"/>
                      <a:pt x="24817" y="818147"/>
                    </a:cubicBezTo>
                    <a:lnTo>
                      <a:pt x="12785" y="854242"/>
                    </a:lnTo>
                    <a:lnTo>
                      <a:pt x="754" y="890337"/>
                    </a:lnTo>
                    <a:cubicBezTo>
                      <a:pt x="32837" y="986592"/>
                      <a:pt x="754" y="866273"/>
                      <a:pt x="754" y="962526"/>
                    </a:cubicBezTo>
                    <a:cubicBezTo>
                      <a:pt x="754" y="991567"/>
                      <a:pt x="15322" y="1030295"/>
                      <a:pt x="24817" y="1058779"/>
                    </a:cubicBezTo>
                    <a:cubicBezTo>
                      <a:pt x="-6631" y="1247459"/>
                      <a:pt x="754" y="1183202"/>
                      <a:pt x="754" y="1528011"/>
                    </a:cubicBezTo>
                    <a:cubicBezTo>
                      <a:pt x="754" y="1588302"/>
                      <a:pt x="4259" y="1648799"/>
                      <a:pt x="12785" y="1708484"/>
                    </a:cubicBezTo>
                    <a:cubicBezTo>
                      <a:pt x="16372" y="1733594"/>
                      <a:pt x="28827" y="1756611"/>
                      <a:pt x="36848" y="1780674"/>
                    </a:cubicBezTo>
                    <a:lnTo>
                      <a:pt x="97006" y="1961147"/>
                    </a:lnTo>
                    <a:lnTo>
                      <a:pt x="133101" y="2069432"/>
                    </a:lnTo>
                    <a:cubicBezTo>
                      <a:pt x="137111" y="2081463"/>
                      <a:pt x="136166" y="2096558"/>
                      <a:pt x="145133" y="2105526"/>
                    </a:cubicBezTo>
                    <a:lnTo>
                      <a:pt x="169196" y="2129590"/>
                    </a:lnTo>
                    <a:cubicBezTo>
                      <a:pt x="177217" y="2153653"/>
                      <a:pt x="179189" y="2180674"/>
                      <a:pt x="193259" y="2201779"/>
                    </a:cubicBezTo>
                    <a:cubicBezTo>
                      <a:pt x="314895" y="2384236"/>
                      <a:pt x="183239" y="2196974"/>
                      <a:pt x="277480" y="2310063"/>
                    </a:cubicBezTo>
                    <a:cubicBezTo>
                      <a:pt x="327613" y="2370222"/>
                      <a:pt x="271462" y="2326104"/>
                      <a:pt x="337638" y="2370221"/>
                    </a:cubicBezTo>
                    <a:cubicBezTo>
                      <a:pt x="345659" y="2382253"/>
                      <a:pt x="350819" y="2396794"/>
                      <a:pt x="361701" y="2406316"/>
                    </a:cubicBezTo>
                    <a:cubicBezTo>
                      <a:pt x="383466" y="2425360"/>
                      <a:pt x="409828" y="2438400"/>
                      <a:pt x="433891" y="2454442"/>
                    </a:cubicBezTo>
                    <a:cubicBezTo>
                      <a:pt x="445922" y="2462463"/>
                      <a:pt x="459761" y="2468280"/>
                      <a:pt x="469985" y="2478505"/>
                    </a:cubicBezTo>
                    <a:cubicBezTo>
                      <a:pt x="498490" y="2507011"/>
                      <a:pt x="525421" y="2537090"/>
                      <a:pt x="566238" y="2550695"/>
                    </a:cubicBezTo>
                    <a:lnTo>
                      <a:pt x="602333" y="2562726"/>
                    </a:lnTo>
                    <a:cubicBezTo>
                      <a:pt x="681422" y="2641818"/>
                      <a:pt x="532699" y="2500264"/>
                      <a:pt x="698585" y="2610853"/>
                    </a:cubicBezTo>
                    <a:cubicBezTo>
                      <a:pt x="722648" y="2626895"/>
                      <a:pt x="743339" y="2649833"/>
                      <a:pt x="770775" y="2658979"/>
                    </a:cubicBezTo>
                    <a:cubicBezTo>
                      <a:pt x="782807" y="2662990"/>
                      <a:pt x="795526" y="2665339"/>
                      <a:pt x="806870" y="2671011"/>
                    </a:cubicBezTo>
                    <a:cubicBezTo>
                      <a:pt x="900156" y="2717655"/>
                      <a:pt x="788339" y="2676867"/>
                      <a:pt x="879059" y="2707105"/>
                    </a:cubicBezTo>
                    <a:cubicBezTo>
                      <a:pt x="901441" y="2729488"/>
                      <a:pt x="908860" y="2740054"/>
                      <a:pt x="939217" y="2755232"/>
                    </a:cubicBezTo>
                    <a:cubicBezTo>
                      <a:pt x="950561" y="2760904"/>
                      <a:pt x="963280" y="2763253"/>
                      <a:pt x="975312" y="2767263"/>
                    </a:cubicBezTo>
                    <a:cubicBezTo>
                      <a:pt x="987343" y="2775284"/>
                      <a:pt x="998115" y="2785630"/>
                      <a:pt x="1011406" y="2791326"/>
                    </a:cubicBezTo>
                    <a:cubicBezTo>
                      <a:pt x="1026605" y="2797840"/>
                      <a:pt x="1043694" y="2798606"/>
                      <a:pt x="1059533" y="2803358"/>
                    </a:cubicBezTo>
                    <a:cubicBezTo>
                      <a:pt x="1083828" y="2810647"/>
                      <a:pt x="1107659" y="2819400"/>
                      <a:pt x="1131722" y="2827421"/>
                    </a:cubicBezTo>
                    <a:cubicBezTo>
                      <a:pt x="1143754" y="2831432"/>
                      <a:pt x="1157264" y="2832418"/>
                      <a:pt x="1167817" y="2839453"/>
                    </a:cubicBezTo>
                    <a:cubicBezTo>
                      <a:pt x="1179849" y="2847474"/>
                      <a:pt x="1190698" y="2857643"/>
                      <a:pt x="1203912" y="2863516"/>
                    </a:cubicBezTo>
                    <a:cubicBezTo>
                      <a:pt x="1227091" y="2873818"/>
                      <a:pt x="1254996" y="2873509"/>
                      <a:pt x="1276101" y="2887579"/>
                    </a:cubicBezTo>
                    <a:cubicBezTo>
                      <a:pt x="1333301" y="2925712"/>
                      <a:pt x="1298477" y="2907069"/>
                      <a:pt x="1384385" y="2935705"/>
                    </a:cubicBezTo>
                    <a:lnTo>
                      <a:pt x="1456575" y="2959769"/>
                    </a:lnTo>
                    <a:cubicBezTo>
                      <a:pt x="1468607" y="2963779"/>
                      <a:pt x="1480115" y="2970006"/>
                      <a:pt x="1492670" y="2971800"/>
                    </a:cubicBezTo>
                    <a:lnTo>
                      <a:pt x="1576891" y="2983832"/>
                    </a:lnTo>
                    <a:lnTo>
                      <a:pt x="2455196" y="2971800"/>
                    </a:lnTo>
                    <a:cubicBezTo>
                      <a:pt x="2475639" y="2971276"/>
                      <a:pt x="2495234" y="2963427"/>
                      <a:pt x="2515354" y="2959769"/>
                    </a:cubicBezTo>
                    <a:cubicBezTo>
                      <a:pt x="2581988" y="2947654"/>
                      <a:pt x="2615632" y="2946395"/>
                      <a:pt x="2683796" y="2923674"/>
                    </a:cubicBezTo>
                    <a:cubicBezTo>
                      <a:pt x="2707859" y="2915653"/>
                      <a:pt x="2731113" y="2904586"/>
                      <a:pt x="2755985" y="2899611"/>
                    </a:cubicBezTo>
                    <a:cubicBezTo>
                      <a:pt x="2796090" y="2891590"/>
                      <a:pt x="2837500" y="2888480"/>
                      <a:pt x="2876301" y="2875547"/>
                    </a:cubicBezTo>
                    <a:lnTo>
                      <a:pt x="2984585" y="2839453"/>
                    </a:lnTo>
                    <a:lnTo>
                      <a:pt x="3453817" y="2683042"/>
                    </a:lnTo>
                    <a:lnTo>
                      <a:pt x="3598196" y="2634916"/>
                    </a:lnTo>
                    <a:lnTo>
                      <a:pt x="3634291" y="2622884"/>
                    </a:lnTo>
                    <a:lnTo>
                      <a:pt x="3670385" y="2610853"/>
                    </a:lnTo>
                    <a:cubicBezTo>
                      <a:pt x="3682417" y="2602832"/>
                      <a:pt x="3695189" y="2595823"/>
                      <a:pt x="3706480" y="2586790"/>
                    </a:cubicBezTo>
                    <a:cubicBezTo>
                      <a:pt x="3715338" y="2579704"/>
                      <a:pt x="3720816" y="2568562"/>
                      <a:pt x="3730543" y="2562726"/>
                    </a:cubicBezTo>
                    <a:cubicBezTo>
                      <a:pt x="3741418" y="2556201"/>
                      <a:pt x="3754606" y="2554705"/>
                      <a:pt x="3766638" y="2550695"/>
                    </a:cubicBezTo>
                    <a:cubicBezTo>
                      <a:pt x="3790701" y="2534653"/>
                      <a:pt x="3818377" y="2523019"/>
                      <a:pt x="3838827" y="2502569"/>
                    </a:cubicBezTo>
                    <a:cubicBezTo>
                      <a:pt x="3873116" y="2468280"/>
                      <a:pt x="3853452" y="2484798"/>
                      <a:pt x="3898985" y="2454442"/>
                    </a:cubicBezTo>
                    <a:cubicBezTo>
                      <a:pt x="3907006" y="2442410"/>
                      <a:pt x="3914015" y="2429638"/>
                      <a:pt x="3923048" y="2418347"/>
                    </a:cubicBezTo>
                    <a:cubicBezTo>
                      <a:pt x="3930134" y="2409489"/>
                      <a:pt x="3941276" y="2404011"/>
                      <a:pt x="3947112" y="2394284"/>
                    </a:cubicBezTo>
                    <a:cubicBezTo>
                      <a:pt x="3953637" y="2383409"/>
                      <a:pt x="3950175" y="2367158"/>
                      <a:pt x="3959143" y="2358190"/>
                    </a:cubicBezTo>
                    <a:cubicBezTo>
                      <a:pt x="3968111" y="2349222"/>
                      <a:pt x="3983894" y="2351830"/>
                      <a:pt x="3995238" y="2346158"/>
                    </a:cubicBezTo>
                    <a:cubicBezTo>
                      <a:pt x="4008172" y="2339691"/>
                      <a:pt x="4019301" y="2330116"/>
                      <a:pt x="4031333" y="2322095"/>
                    </a:cubicBezTo>
                    <a:cubicBezTo>
                      <a:pt x="4039354" y="2310063"/>
                      <a:pt x="4045171" y="2296225"/>
                      <a:pt x="4055396" y="2286000"/>
                    </a:cubicBezTo>
                    <a:cubicBezTo>
                      <a:pt x="4065621" y="2275775"/>
                      <a:pt x="4081969" y="2272819"/>
                      <a:pt x="4091491" y="2261937"/>
                    </a:cubicBezTo>
                    <a:cubicBezTo>
                      <a:pt x="4189749" y="2149642"/>
                      <a:pt x="4094498" y="2219826"/>
                      <a:pt x="4175712" y="2165684"/>
                    </a:cubicBezTo>
                    <a:cubicBezTo>
                      <a:pt x="4213846" y="2108485"/>
                      <a:pt x="4195202" y="2143309"/>
                      <a:pt x="4223838" y="2057400"/>
                    </a:cubicBezTo>
                    <a:cubicBezTo>
                      <a:pt x="4227849" y="2045368"/>
                      <a:pt x="4228835" y="2031857"/>
                      <a:pt x="4235870" y="2021305"/>
                    </a:cubicBezTo>
                    <a:cubicBezTo>
                      <a:pt x="4266225" y="1975773"/>
                      <a:pt x="4249709" y="1995436"/>
                      <a:pt x="4283996" y="1961147"/>
                    </a:cubicBezTo>
                    <a:cubicBezTo>
                      <a:pt x="4288006" y="1949116"/>
                      <a:pt x="4289502" y="1935928"/>
                      <a:pt x="4296027" y="1925053"/>
                    </a:cubicBezTo>
                    <a:cubicBezTo>
                      <a:pt x="4301863" y="1915326"/>
                      <a:pt x="4315018" y="1911136"/>
                      <a:pt x="4320091" y="1900990"/>
                    </a:cubicBezTo>
                    <a:cubicBezTo>
                      <a:pt x="4406006" y="1729161"/>
                      <a:pt x="4297430" y="1898887"/>
                      <a:pt x="4368217" y="1792705"/>
                    </a:cubicBezTo>
                    <a:cubicBezTo>
                      <a:pt x="4378183" y="1752839"/>
                      <a:pt x="4410550" y="1681748"/>
                      <a:pt x="4380248" y="1636295"/>
                    </a:cubicBezTo>
                    <a:cubicBezTo>
                      <a:pt x="4373213" y="1625743"/>
                      <a:pt x="4356185" y="1628274"/>
                      <a:pt x="4344154" y="1624263"/>
                    </a:cubicBezTo>
                    <a:cubicBezTo>
                      <a:pt x="4279985" y="1628274"/>
                      <a:pt x="4215352" y="1627608"/>
                      <a:pt x="4151648" y="1636295"/>
                    </a:cubicBezTo>
                    <a:cubicBezTo>
                      <a:pt x="4126516" y="1639722"/>
                      <a:pt x="4103522" y="1652337"/>
                      <a:pt x="4079459" y="1660358"/>
                    </a:cubicBezTo>
                    <a:cubicBezTo>
                      <a:pt x="4067427" y="1664369"/>
                      <a:pt x="4031060" y="1675466"/>
                      <a:pt x="4043364" y="1672390"/>
                    </a:cubicBezTo>
                    <a:cubicBezTo>
                      <a:pt x="4116096" y="1654207"/>
                      <a:pt x="4075807" y="1665586"/>
                      <a:pt x="4163680" y="1636295"/>
                    </a:cubicBezTo>
                    <a:cubicBezTo>
                      <a:pt x="4175712" y="1632284"/>
                      <a:pt x="4187339" y="1626750"/>
                      <a:pt x="4199775" y="1624263"/>
                    </a:cubicBezTo>
                    <a:lnTo>
                      <a:pt x="4259933" y="1612232"/>
                    </a:lnTo>
                    <a:lnTo>
                      <a:pt x="4596817" y="1624263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598821" y="1840832"/>
                <a:ext cx="2454787" cy="2817428"/>
              </a:xfrm>
              <a:custGeom>
                <a:avLst/>
                <a:gdLst>
                  <a:gd name="connsiteX0" fmla="*/ 0 w 2454787"/>
                  <a:gd name="connsiteY0" fmla="*/ 2683042 h 2817428"/>
                  <a:gd name="connsiteX1" fmla="*/ 60158 w 2454787"/>
                  <a:gd name="connsiteY1" fmla="*/ 2695073 h 2817428"/>
                  <a:gd name="connsiteX2" fmla="*/ 132347 w 2454787"/>
                  <a:gd name="connsiteY2" fmla="*/ 2719136 h 2817428"/>
                  <a:gd name="connsiteX3" fmla="*/ 168442 w 2454787"/>
                  <a:gd name="connsiteY3" fmla="*/ 2731168 h 2817428"/>
                  <a:gd name="connsiteX4" fmla="*/ 240632 w 2454787"/>
                  <a:gd name="connsiteY4" fmla="*/ 2743200 h 2817428"/>
                  <a:gd name="connsiteX5" fmla="*/ 276726 w 2454787"/>
                  <a:gd name="connsiteY5" fmla="*/ 2755231 h 2817428"/>
                  <a:gd name="connsiteX6" fmla="*/ 324853 w 2454787"/>
                  <a:gd name="connsiteY6" fmla="*/ 2767263 h 2817428"/>
                  <a:gd name="connsiteX7" fmla="*/ 397042 w 2454787"/>
                  <a:gd name="connsiteY7" fmla="*/ 2791326 h 2817428"/>
                  <a:gd name="connsiteX8" fmla="*/ 493295 w 2454787"/>
                  <a:gd name="connsiteY8" fmla="*/ 2803357 h 2817428"/>
                  <a:gd name="connsiteX9" fmla="*/ 541421 w 2454787"/>
                  <a:gd name="connsiteY9" fmla="*/ 2815389 h 2817428"/>
                  <a:gd name="connsiteX10" fmla="*/ 1094874 w 2454787"/>
                  <a:gd name="connsiteY10" fmla="*/ 2791326 h 2817428"/>
                  <a:gd name="connsiteX11" fmla="*/ 1130968 w 2454787"/>
                  <a:gd name="connsiteY11" fmla="*/ 2779294 h 2817428"/>
                  <a:gd name="connsiteX12" fmla="*/ 1203158 w 2454787"/>
                  <a:gd name="connsiteY12" fmla="*/ 2767263 h 2817428"/>
                  <a:gd name="connsiteX13" fmla="*/ 1251284 w 2454787"/>
                  <a:gd name="connsiteY13" fmla="*/ 2755231 h 2817428"/>
                  <a:gd name="connsiteX14" fmla="*/ 1323474 w 2454787"/>
                  <a:gd name="connsiteY14" fmla="*/ 2707105 h 2817428"/>
                  <a:gd name="connsiteX15" fmla="*/ 1395663 w 2454787"/>
                  <a:gd name="connsiteY15" fmla="*/ 2683042 h 2817428"/>
                  <a:gd name="connsiteX16" fmla="*/ 1431758 w 2454787"/>
                  <a:gd name="connsiteY16" fmla="*/ 2671010 h 2817428"/>
                  <a:gd name="connsiteX17" fmla="*/ 1467853 w 2454787"/>
                  <a:gd name="connsiteY17" fmla="*/ 2646947 h 2817428"/>
                  <a:gd name="connsiteX18" fmla="*/ 1540042 w 2454787"/>
                  <a:gd name="connsiteY18" fmla="*/ 2622884 h 2817428"/>
                  <a:gd name="connsiteX19" fmla="*/ 1576137 w 2454787"/>
                  <a:gd name="connsiteY19" fmla="*/ 2610852 h 2817428"/>
                  <a:gd name="connsiteX20" fmla="*/ 1684421 w 2454787"/>
                  <a:gd name="connsiteY20" fmla="*/ 2574757 h 2817428"/>
                  <a:gd name="connsiteX21" fmla="*/ 1756611 w 2454787"/>
                  <a:gd name="connsiteY21" fmla="*/ 2550694 h 2817428"/>
                  <a:gd name="connsiteX22" fmla="*/ 1828800 w 2454787"/>
                  <a:gd name="connsiteY22" fmla="*/ 2502568 h 2817428"/>
                  <a:gd name="connsiteX23" fmla="*/ 1864895 w 2454787"/>
                  <a:gd name="connsiteY23" fmla="*/ 2466473 h 2817428"/>
                  <a:gd name="connsiteX24" fmla="*/ 1888958 w 2454787"/>
                  <a:gd name="connsiteY24" fmla="*/ 2430379 h 2817428"/>
                  <a:gd name="connsiteX25" fmla="*/ 1925053 w 2454787"/>
                  <a:gd name="connsiteY25" fmla="*/ 2418347 h 2817428"/>
                  <a:gd name="connsiteX26" fmla="*/ 1961147 w 2454787"/>
                  <a:gd name="connsiteY26" fmla="*/ 2346157 h 2817428"/>
                  <a:gd name="connsiteX27" fmla="*/ 1973179 w 2454787"/>
                  <a:gd name="connsiteY27" fmla="*/ 2310063 h 2817428"/>
                  <a:gd name="connsiteX28" fmla="*/ 2009274 w 2454787"/>
                  <a:gd name="connsiteY28" fmla="*/ 2298031 h 2817428"/>
                  <a:gd name="connsiteX29" fmla="*/ 2045368 w 2454787"/>
                  <a:gd name="connsiteY29" fmla="*/ 2225842 h 2817428"/>
                  <a:gd name="connsiteX30" fmla="*/ 2093495 w 2454787"/>
                  <a:gd name="connsiteY30" fmla="*/ 2177715 h 2817428"/>
                  <a:gd name="connsiteX31" fmla="*/ 2153653 w 2454787"/>
                  <a:gd name="connsiteY31" fmla="*/ 2081463 h 2817428"/>
                  <a:gd name="connsiteX32" fmla="*/ 2177716 w 2454787"/>
                  <a:gd name="connsiteY32" fmla="*/ 2045368 h 2817428"/>
                  <a:gd name="connsiteX33" fmla="*/ 2225842 w 2454787"/>
                  <a:gd name="connsiteY33" fmla="*/ 1949115 h 2817428"/>
                  <a:gd name="connsiteX34" fmla="*/ 2261937 w 2454787"/>
                  <a:gd name="connsiteY34" fmla="*/ 1888957 h 2817428"/>
                  <a:gd name="connsiteX35" fmla="*/ 2273968 w 2454787"/>
                  <a:gd name="connsiteY35" fmla="*/ 1852863 h 2817428"/>
                  <a:gd name="connsiteX36" fmla="*/ 2322095 w 2454787"/>
                  <a:gd name="connsiteY36" fmla="*/ 1804736 h 2817428"/>
                  <a:gd name="connsiteX37" fmla="*/ 2358190 w 2454787"/>
                  <a:gd name="connsiteY37" fmla="*/ 1684421 h 2817428"/>
                  <a:gd name="connsiteX38" fmla="*/ 2370221 w 2454787"/>
                  <a:gd name="connsiteY38" fmla="*/ 1648326 h 2817428"/>
                  <a:gd name="connsiteX39" fmla="*/ 2382253 w 2454787"/>
                  <a:gd name="connsiteY39" fmla="*/ 1552073 h 2817428"/>
                  <a:gd name="connsiteX40" fmla="*/ 2394284 w 2454787"/>
                  <a:gd name="connsiteY40" fmla="*/ 1515979 h 2817428"/>
                  <a:gd name="connsiteX41" fmla="*/ 2430379 w 2454787"/>
                  <a:gd name="connsiteY41" fmla="*/ 1491915 h 2817428"/>
                  <a:gd name="connsiteX42" fmla="*/ 2454442 w 2454787"/>
                  <a:gd name="connsiteY42" fmla="*/ 1419726 h 2817428"/>
                  <a:gd name="connsiteX43" fmla="*/ 2430379 w 2454787"/>
                  <a:gd name="connsiteY43" fmla="*/ 1263315 h 2817428"/>
                  <a:gd name="connsiteX44" fmla="*/ 2418347 w 2454787"/>
                  <a:gd name="connsiteY44" fmla="*/ 1227221 h 2817428"/>
                  <a:gd name="connsiteX45" fmla="*/ 2406316 w 2454787"/>
                  <a:gd name="connsiteY45" fmla="*/ 1046747 h 2817428"/>
                  <a:gd name="connsiteX46" fmla="*/ 2382253 w 2454787"/>
                  <a:gd name="connsiteY46" fmla="*/ 950494 h 2817428"/>
                  <a:gd name="connsiteX47" fmla="*/ 2370221 w 2454787"/>
                  <a:gd name="connsiteY47" fmla="*/ 878305 h 2817428"/>
                  <a:gd name="connsiteX48" fmla="*/ 2358190 w 2454787"/>
                  <a:gd name="connsiteY48" fmla="*/ 830179 h 2817428"/>
                  <a:gd name="connsiteX49" fmla="*/ 2370221 w 2454787"/>
                  <a:gd name="connsiteY49" fmla="*/ 673768 h 2817428"/>
                  <a:gd name="connsiteX50" fmla="*/ 2334126 w 2454787"/>
                  <a:gd name="connsiteY50" fmla="*/ 529389 h 2817428"/>
                  <a:gd name="connsiteX51" fmla="*/ 2322095 w 2454787"/>
                  <a:gd name="connsiteY51" fmla="*/ 493294 h 2817428"/>
                  <a:gd name="connsiteX52" fmla="*/ 2286000 w 2454787"/>
                  <a:gd name="connsiteY52" fmla="*/ 372979 h 2817428"/>
                  <a:gd name="connsiteX53" fmla="*/ 2237874 w 2454787"/>
                  <a:gd name="connsiteY53" fmla="*/ 312821 h 2817428"/>
                  <a:gd name="connsiteX54" fmla="*/ 2189747 w 2454787"/>
                  <a:gd name="connsiteY54" fmla="*/ 264694 h 2817428"/>
                  <a:gd name="connsiteX55" fmla="*/ 2165684 w 2454787"/>
                  <a:gd name="connsiteY55" fmla="*/ 228600 h 2817428"/>
                  <a:gd name="connsiteX56" fmla="*/ 2105526 w 2454787"/>
                  <a:gd name="connsiteY56" fmla="*/ 168442 h 2817428"/>
                  <a:gd name="connsiteX57" fmla="*/ 2045368 w 2454787"/>
                  <a:gd name="connsiteY57" fmla="*/ 108284 h 2817428"/>
                  <a:gd name="connsiteX58" fmla="*/ 2021305 w 2454787"/>
                  <a:gd name="connsiteY58" fmla="*/ 72189 h 2817428"/>
                  <a:gd name="connsiteX59" fmla="*/ 1985211 w 2454787"/>
                  <a:gd name="connsiteY59" fmla="*/ 48126 h 2817428"/>
                  <a:gd name="connsiteX60" fmla="*/ 1937084 w 2454787"/>
                  <a:gd name="connsiteY60" fmla="*/ 0 h 281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454787" h="2817428">
                    <a:moveTo>
                      <a:pt x="0" y="2683042"/>
                    </a:moveTo>
                    <a:cubicBezTo>
                      <a:pt x="20053" y="2687052"/>
                      <a:pt x="40429" y="2689692"/>
                      <a:pt x="60158" y="2695073"/>
                    </a:cubicBezTo>
                    <a:cubicBezTo>
                      <a:pt x="84629" y="2701747"/>
                      <a:pt x="108284" y="2711115"/>
                      <a:pt x="132347" y="2719136"/>
                    </a:cubicBezTo>
                    <a:cubicBezTo>
                      <a:pt x="144379" y="2723147"/>
                      <a:pt x="155932" y="2729083"/>
                      <a:pt x="168442" y="2731168"/>
                    </a:cubicBezTo>
                    <a:cubicBezTo>
                      <a:pt x="192505" y="2735179"/>
                      <a:pt x="216818" y="2737908"/>
                      <a:pt x="240632" y="2743200"/>
                    </a:cubicBezTo>
                    <a:cubicBezTo>
                      <a:pt x="253012" y="2745951"/>
                      <a:pt x="264532" y="2751747"/>
                      <a:pt x="276726" y="2755231"/>
                    </a:cubicBezTo>
                    <a:cubicBezTo>
                      <a:pt x="292626" y="2759774"/>
                      <a:pt x="309014" y="2762511"/>
                      <a:pt x="324853" y="2767263"/>
                    </a:cubicBezTo>
                    <a:cubicBezTo>
                      <a:pt x="349148" y="2774552"/>
                      <a:pt x="371873" y="2788180"/>
                      <a:pt x="397042" y="2791326"/>
                    </a:cubicBezTo>
                    <a:lnTo>
                      <a:pt x="493295" y="2803357"/>
                    </a:lnTo>
                    <a:cubicBezTo>
                      <a:pt x="509337" y="2807368"/>
                      <a:pt x="524885" y="2815389"/>
                      <a:pt x="541421" y="2815389"/>
                    </a:cubicBezTo>
                    <a:cubicBezTo>
                      <a:pt x="971217" y="2815389"/>
                      <a:pt x="875928" y="2827815"/>
                      <a:pt x="1094874" y="2791326"/>
                    </a:cubicBezTo>
                    <a:cubicBezTo>
                      <a:pt x="1106905" y="2787315"/>
                      <a:pt x="1118588" y="2782045"/>
                      <a:pt x="1130968" y="2779294"/>
                    </a:cubicBezTo>
                    <a:cubicBezTo>
                      <a:pt x="1154782" y="2774002"/>
                      <a:pt x="1179237" y="2772047"/>
                      <a:pt x="1203158" y="2767263"/>
                    </a:cubicBezTo>
                    <a:cubicBezTo>
                      <a:pt x="1219373" y="2764020"/>
                      <a:pt x="1235242" y="2759242"/>
                      <a:pt x="1251284" y="2755231"/>
                    </a:cubicBezTo>
                    <a:cubicBezTo>
                      <a:pt x="1275347" y="2739189"/>
                      <a:pt x="1296038" y="2716250"/>
                      <a:pt x="1323474" y="2707105"/>
                    </a:cubicBezTo>
                    <a:lnTo>
                      <a:pt x="1395663" y="2683042"/>
                    </a:lnTo>
                    <a:cubicBezTo>
                      <a:pt x="1407695" y="2679031"/>
                      <a:pt x="1421205" y="2678045"/>
                      <a:pt x="1431758" y="2671010"/>
                    </a:cubicBezTo>
                    <a:cubicBezTo>
                      <a:pt x="1443790" y="2662989"/>
                      <a:pt x="1454639" y="2652820"/>
                      <a:pt x="1467853" y="2646947"/>
                    </a:cubicBezTo>
                    <a:cubicBezTo>
                      <a:pt x="1491032" y="2636645"/>
                      <a:pt x="1515979" y="2630905"/>
                      <a:pt x="1540042" y="2622884"/>
                    </a:cubicBezTo>
                    <a:lnTo>
                      <a:pt x="1576137" y="2610852"/>
                    </a:lnTo>
                    <a:lnTo>
                      <a:pt x="1684421" y="2574757"/>
                    </a:lnTo>
                    <a:cubicBezTo>
                      <a:pt x="1684426" y="2574755"/>
                      <a:pt x="1756607" y="2550697"/>
                      <a:pt x="1756611" y="2550694"/>
                    </a:cubicBezTo>
                    <a:cubicBezTo>
                      <a:pt x="1780674" y="2534652"/>
                      <a:pt x="1808350" y="2523018"/>
                      <a:pt x="1828800" y="2502568"/>
                    </a:cubicBezTo>
                    <a:cubicBezTo>
                      <a:pt x="1840832" y="2490536"/>
                      <a:pt x="1854002" y="2479545"/>
                      <a:pt x="1864895" y="2466473"/>
                    </a:cubicBezTo>
                    <a:cubicBezTo>
                      <a:pt x="1874152" y="2455365"/>
                      <a:pt x="1877667" y="2439412"/>
                      <a:pt x="1888958" y="2430379"/>
                    </a:cubicBezTo>
                    <a:cubicBezTo>
                      <a:pt x="1898861" y="2422456"/>
                      <a:pt x="1913021" y="2422358"/>
                      <a:pt x="1925053" y="2418347"/>
                    </a:cubicBezTo>
                    <a:cubicBezTo>
                      <a:pt x="1955290" y="2327631"/>
                      <a:pt x="1914505" y="2439440"/>
                      <a:pt x="1961147" y="2346157"/>
                    </a:cubicBezTo>
                    <a:cubicBezTo>
                      <a:pt x="1966819" y="2334814"/>
                      <a:pt x="1964211" y="2319031"/>
                      <a:pt x="1973179" y="2310063"/>
                    </a:cubicBezTo>
                    <a:cubicBezTo>
                      <a:pt x="1982147" y="2301095"/>
                      <a:pt x="1997242" y="2302042"/>
                      <a:pt x="2009274" y="2298031"/>
                    </a:cubicBezTo>
                    <a:cubicBezTo>
                      <a:pt x="2020919" y="2263094"/>
                      <a:pt x="2019923" y="2255527"/>
                      <a:pt x="2045368" y="2225842"/>
                    </a:cubicBezTo>
                    <a:cubicBezTo>
                      <a:pt x="2060133" y="2208617"/>
                      <a:pt x="2093495" y="2177715"/>
                      <a:pt x="2093495" y="2177715"/>
                    </a:cubicBezTo>
                    <a:cubicBezTo>
                      <a:pt x="2122131" y="2091808"/>
                      <a:pt x="2096453" y="2119596"/>
                      <a:pt x="2153653" y="2081463"/>
                    </a:cubicBezTo>
                    <a:cubicBezTo>
                      <a:pt x="2161674" y="2069431"/>
                      <a:pt x="2171843" y="2058582"/>
                      <a:pt x="2177716" y="2045368"/>
                    </a:cubicBezTo>
                    <a:cubicBezTo>
                      <a:pt x="2221956" y="1945826"/>
                      <a:pt x="2176424" y="1998535"/>
                      <a:pt x="2225842" y="1949115"/>
                    </a:cubicBezTo>
                    <a:cubicBezTo>
                      <a:pt x="2259928" y="1846862"/>
                      <a:pt x="2212389" y="1971539"/>
                      <a:pt x="2261937" y="1888957"/>
                    </a:cubicBezTo>
                    <a:cubicBezTo>
                      <a:pt x="2268462" y="1878082"/>
                      <a:pt x="2266597" y="1863183"/>
                      <a:pt x="2273968" y="1852863"/>
                    </a:cubicBezTo>
                    <a:cubicBezTo>
                      <a:pt x="2287155" y="1834402"/>
                      <a:pt x="2322095" y="1804736"/>
                      <a:pt x="2322095" y="1804736"/>
                    </a:cubicBezTo>
                    <a:cubicBezTo>
                      <a:pt x="2340279" y="1731995"/>
                      <a:pt x="2328894" y="1772308"/>
                      <a:pt x="2358190" y="1684421"/>
                    </a:cubicBezTo>
                    <a:lnTo>
                      <a:pt x="2370221" y="1648326"/>
                    </a:lnTo>
                    <a:cubicBezTo>
                      <a:pt x="2374232" y="1616242"/>
                      <a:pt x="2376469" y="1583885"/>
                      <a:pt x="2382253" y="1552073"/>
                    </a:cubicBezTo>
                    <a:cubicBezTo>
                      <a:pt x="2384522" y="1539595"/>
                      <a:pt x="2386362" y="1525882"/>
                      <a:pt x="2394284" y="1515979"/>
                    </a:cubicBezTo>
                    <a:cubicBezTo>
                      <a:pt x="2403317" y="1504687"/>
                      <a:pt x="2418347" y="1499936"/>
                      <a:pt x="2430379" y="1491915"/>
                    </a:cubicBezTo>
                    <a:cubicBezTo>
                      <a:pt x="2438400" y="1467852"/>
                      <a:pt x="2457588" y="1444895"/>
                      <a:pt x="2454442" y="1419726"/>
                    </a:cubicBezTo>
                    <a:cubicBezTo>
                      <a:pt x="2447136" y="1361278"/>
                      <a:pt x="2444160" y="1318436"/>
                      <a:pt x="2430379" y="1263315"/>
                    </a:cubicBezTo>
                    <a:cubicBezTo>
                      <a:pt x="2427303" y="1251011"/>
                      <a:pt x="2422358" y="1239252"/>
                      <a:pt x="2418347" y="1227221"/>
                    </a:cubicBezTo>
                    <a:cubicBezTo>
                      <a:pt x="2414337" y="1167063"/>
                      <a:pt x="2412315" y="1106739"/>
                      <a:pt x="2406316" y="1046747"/>
                    </a:cubicBezTo>
                    <a:cubicBezTo>
                      <a:pt x="2396863" y="952216"/>
                      <a:pt x="2397608" y="1019594"/>
                      <a:pt x="2382253" y="950494"/>
                    </a:cubicBezTo>
                    <a:cubicBezTo>
                      <a:pt x="2376961" y="926680"/>
                      <a:pt x="2375005" y="902226"/>
                      <a:pt x="2370221" y="878305"/>
                    </a:cubicBezTo>
                    <a:cubicBezTo>
                      <a:pt x="2366978" y="862090"/>
                      <a:pt x="2362200" y="846221"/>
                      <a:pt x="2358190" y="830179"/>
                    </a:cubicBezTo>
                    <a:cubicBezTo>
                      <a:pt x="2362200" y="778042"/>
                      <a:pt x="2370221" y="726059"/>
                      <a:pt x="2370221" y="673768"/>
                    </a:cubicBezTo>
                    <a:cubicBezTo>
                      <a:pt x="2370221" y="625159"/>
                      <a:pt x="2349059" y="574189"/>
                      <a:pt x="2334126" y="529389"/>
                    </a:cubicBezTo>
                    <a:cubicBezTo>
                      <a:pt x="2330115" y="517357"/>
                      <a:pt x="2325171" y="505598"/>
                      <a:pt x="2322095" y="493294"/>
                    </a:cubicBezTo>
                    <a:cubicBezTo>
                      <a:pt x="2316642" y="471484"/>
                      <a:pt x="2295763" y="382742"/>
                      <a:pt x="2286000" y="372979"/>
                    </a:cubicBezTo>
                    <a:cubicBezTo>
                      <a:pt x="2204073" y="291048"/>
                      <a:pt x="2328957" y="419083"/>
                      <a:pt x="2237874" y="312821"/>
                    </a:cubicBezTo>
                    <a:cubicBezTo>
                      <a:pt x="2223109" y="295596"/>
                      <a:pt x="2202332" y="283571"/>
                      <a:pt x="2189747" y="264694"/>
                    </a:cubicBezTo>
                    <a:cubicBezTo>
                      <a:pt x="2181726" y="252663"/>
                      <a:pt x="2175206" y="239482"/>
                      <a:pt x="2165684" y="228600"/>
                    </a:cubicBezTo>
                    <a:cubicBezTo>
                      <a:pt x="2147010" y="207258"/>
                      <a:pt x="2121256" y="192038"/>
                      <a:pt x="2105526" y="168442"/>
                    </a:cubicBezTo>
                    <a:cubicBezTo>
                      <a:pt x="2073442" y="120315"/>
                      <a:pt x="2093495" y="140368"/>
                      <a:pt x="2045368" y="108284"/>
                    </a:cubicBezTo>
                    <a:cubicBezTo>
                      <a:pt x="2037347" y="96252"/>
                      <a:pt x="2031530" y="82414"/>
                      <a:pt x="2021305" y="72189"/>
                    </a:cubicBezTo>
                    <a:cubicBezTo>
                      <a:pt x="2011080" y="61964"/>
                      <a:pt x="1996502" y="57159"/>
                      <a:pt x="1985211" y="48126"/>
                    </a:cubicBezTo>
                    <a:cubicBezTo>
                      <a:pt x="1985204" y="48121"/>
                      <a:pt x="1937090" y="6"/>
                      <a:pt x="1937084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809875" y="819150"/>
                <a:ext cx="581025" cy="619125"/>
              </a:xfrm>
              <a:custGeom>
                <a:avLst/>
                <a:gdLst>
                  <a:gd name="connsiteX0" fmla="*/ 85725 w 581025"/>
                  <a:gd name="connsiteY0" fmla="*/ 409575 h 619125"/>
                  <a:gd name="connsiteX1" fmla="*/ 47625 w 581025"/>
                  <a:gd name="connsiteY1" fmla="*/ 361950 h 619125"/>
                  <a:gd name="connsiteX2" fmla="*/ 19050 w 581025"/>
                  <a:gd name="connsiteY2" fmla="*/ 276225 h 619125"/>
                  <a:gd name="connsiteX3" fmla="*/ 9525 w 581025"/>
                  <a:gd name="connsiteY3" fmla="*/ 247650 h 619125"/>
                  <a:gd name="connsiteX4" fmla="*/ 0 w 581025"/>
                  <a:gd name="connsiteY4" fmla="*/ 219075 h 619125"/>
                  <a:gd name="connsiteX5" fmla="*/ 9525 w 581025"/>
                  <a:gd name="connsiteY5" fmla="*/ 171450 h 619125"/>
                  <a:gd name="connsiteX6" fmla="*/ 19050 w 581025"/>
                  <a:gd name="connsiteY6" fmla="*/ 133350 h 619125"/>
                  <a:gd name="connsiteX7" fmla="*/ 76200 w 581025"/>
                  <a:gd name="connsiteY7" fmla="*/ 95250 h 619125"/>
                  <a:gd name="connsiteX8" fmla="*/ 123825 w 581025"/>
                  <a:gd name="connsiteY8" fmla="*/ 57150 h 619125"/>
                  <a:gd name="connsiteX9" fmla="*/ 180975 w 581025"/>
                  <a:gd name="connsiteY9" fmla="*/ 19050 h 619125"/>
                  <a:gd name="connsiteX10" fmla="*/ 238125 w 581025"/>
                  <a:gd name="connsiteY10" fmla="*/ 0 h 619125"/>
                  <a:gd name="connsiteX11" fmla="*/ 438150 w 581025"/>
                  <a:gd name="connsiteY11" fmla="*/ 19050 h 619125"/>
                  <a:gd name="connsiteX12" fmla="*/ 495300 w 581025"/>
                  <a:gd name="connsiteY12" fmla="*/ 38100 h 619125"/>
                  <a:gd name="connsiteX13" fmla="*/ 523875 w 581025"/>
                  <a:gd name="connsiteY13" fmla="*/ 47625 h 619125"/>
                  <a:gd name="connsiteX14" fmla="*/ 561975 w 581025"/>
                  <a:gd name="connsiteY14" fmla="*/ 104775 h 619125"/>
                  <a:gd name="connsiteX15" fmla="*/ 581025 w 581025"/>
                  <a:gd name="connsiteY15" fmla="*/ 161925 h 619125"/>
                  <a:gd name="connsiteX16" fmla="*/ 571500 w 581025"/>
                  <a:gd name="connsiteY16" fmla="*/ 219075 h 619125"/>
                  <a:gd name="connsiteX17" fmla="*/ 561975 w 581025"/>
                  <a:gd name="connsiteY17" fmla="*/ 247650 h 619125"/>
                  <a:gd name="connsiteX18" fmla="*/ 533400 w 581025"/>
                  <a:gd name="connsiteY18" fmla="*/ 257175 h 619125"/>
                  <a:gd name="connsiteX19" fmla="*/ 504825 w 581025"/>
                  <a:gd name="connsiteY19" fmla="*/ 314325 h 619125"/>
                  <a:gd name="connsiteX20" fmla="*/ 476250 w 581025"/>
                  <a:gd name="connsiteY20" fmla="*/ 323850 h 619125"/>
                  <a:gd name="connsiteX21" fmla="*/ 457200 w 581025"/>
                  <a:gd name="connsiteY21" fmla="*/ 381000 h 619125"/>
                  <a:gd name="connsiteX22" fmla="*/ 447675 w 581025"/>
                  <a:gd name="connsiteY22" fmla="*/ 409575 h 619125"/>
                  <a:gd name="connsiteX23" fmla="*/ 428625 w 581025"/>
                  <a:gd name="connsiteY23" fmla="*/ 485775 h 619125"/>
                  <a:gd name="connsiteX24" fmla="*/ 447675 w 581025"/>
                  <a:gd name="connsiteY24" fmla="*/ 609600 h 619125"/>
                  <a:gd name="connsiteX25" fmla="*/ 457200 w 581025"/>
                  <a:gd name="connsiteY25" fmla="*/ 61912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81025" h="619125">
                    <a:moveTo>
                      <a:pt x="85725" y="409575"/>
                    </a:moveTo>
                    <a:cubicBezTo>
                      <a:pt x="73025" y="393700"/>
                      <a:pt x="57360" y="379798"/>
                      <a:pt x="47625" y="361950"/>
                    </a:cubicBezTo>
                    <a:lnTo>
                      <a:pt x="19050" y="276225"/>
                    </a:lnTo>
                    <a:lnTo>
                      <a:pt x="9525" y="247650"/>
                    </a:lnTo>
                    <a:lnTo>
                      <a:pt x="0" y="219075"/>
                    </a:lnTo>
                    <a:cubicBezTo>
                      <a:pt x="3175" y="203200"/>
                      <a:pt x="6013" y="187254"/>
                      <a:pt x="9525" y="171450"/>
                    </a:cubicBezTo>
                    <a:cubicBezTo>
                      <a:pt x="12365" y="158671"/>
                      <a:pt x="10430" y="143202"/>
                      <a:pt x="19050" y="133350"/>
                    </a:cubicBezTo>
                    <a:cubicBezTo>
                      <a:pt x="34127" y="116120"/>
                      <a:pt x="76200" y="95250"/>
                      <a:pt x="76200" y="95250"/>
                    </a:cubicBezTo>
                    <a:cubicBezTo>
                      <a:pt x="111399" y="42452"/>
                      <a:pt x="75111" y="84213"/>
                      <a:pt x="123825" y="57150"/>
                    </a:cubicBezTo>
                    <a:cubicBezTo>
                      <a:pt x="143839" y="46031"/>
                      <a:pt x="159255" y="26290"/>
                      <a:pt x="180975" y="19050"/>
                    </a:cubicBezTo>
                    <a:lnTo>
                      <a:pt x="238125" y="0"/>
                    </a:lnTo>
                    <a:cubicBezTo>
                      <a:pt x="331612" y="31162"/>
                      <a:pt x="196184" y="-11196"/>
                      <a:pt x="438150" y="19050"/>
                    </a:cubicBezTo>
                    <a:cubicBezTo>
                      <a:pt x="458075" y="21541"/>
                      <a:pt x="476250" y="31750"/>
                      <a:pt x="495300" y="38100"/>
                    </a:cubicBezTo>
                    <a:lnTo>
                      <a:pt x="523875" y="47625"/>
                    </a:lnTo>
                    <a:cubicBezTo>
                      <a:pt x="536575" y="66675"/>
                      <a:pt x="554735" y="83055"/>
                      <a:pt x="561975" y="104775"/>
                    </a:cubicBezTo>
                    <a:lnTo>
                      <a:pt x="581025" y="161925"/>
                    </a:lnTo>
                    <a:cubicBezTo>
                      <a:pt x="577850" y="180975"/>
                      <a:pt x="575690" y="200222"/>
                      <a:pt x="571500" y="219075"/>
                    </a:cubicBezTo>
                    <a:cubicBezTo>
                      <a:pt x="569322" y="228876"/>
                      <a:pt x="569075" y="240550"/>
                      <a:pt x="561975" y="247650"/>
                    </a:cubicBezTo>
                    <a:cubicBezTo>
                      <a:pt x="554875" y="254750"/>
                      <a:pt x="542925" y="254000"/>
                      <a:pt x="533400" y="257175"/>
                    </a:cubicBezTo>
                    <a:cubicBezTo>
                      <a:pt x="527125" y="275999"/>
                      <a:pt x="521611" y="300896"/>
                      <a:pt x="504825" y="314325"/>
                    </a:cubicBezTo>
                    <a:cubicBezTo>
                      <a:pt x="496985" y="320597"/>
                      <a:pt x="485775" y="320675"/>
                      <a:pt x="476250" y="323850"/>
                    </a:cubicBezTo>
                    <a:lnTo>
                      <a:pt x="457200" y="381000"/>
                    </a:lnTo>
                    <a:cubicBezTo>
                      <a:pt x="454025" y="390525"/>
                      <a:pt x="450110" y="399835"/>
                      <a:pt x="447675" y="409575"/>
                    </a:cubicBezTo>
                    <a:lnTo>
                      <a:pt x="428625" y="485775"/>
                    </a:lnTo>
                    <a:cubicBezTo>
                      <a:pt x="431234" y="509256"/>
                      <a:pt x="434984" y="577873"/>
                      <a:pt x="447675" y="609600"/>
                    </a:cubicBezTo>
                    <a:cubicBezTo>
                      <a:pt x="449343" y="613769"/>
                      <a:pt x="454025" y="615950"/>
                      <a:pt x="457200" y="619125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495800" y="1285875"/>
                <a:ext cx="685800" cy="657225"/>
              </a:xfrm>
              <a:custGeom>
                <a:avLst/>
                <a:gdLst>
                  <a:gd name="connsiteX0" fmla="*/ 0 w 685800"/>
                  <a:gd name="connsiteY0" fmla="*/ 523875 h 657225"/>
                  <a:gd name="connsiteX1" fmla="*/ 76200 w 685800"/>
                  <a:gd name="connsiteY1" fmla="*/ 495300 h 657225"/>
                  <a:gd name="connsiteX2" fmla="*/ 114300 w 685800"/>
                  <a:gd name="connsiteY2" fmla="*/ 485775 h 657225"/>
                  <a:gd name="connsiteX3" fmla="*/ 171450 w 685800"/>
                  <a:gd name="connsiteY3" fmla="*/ 466725 h 657225"/>
                  <a:gd name="connsiteX4" fmla="*/ 180975 w 685800"/>
                  <a:gd name="connsiteY4" fmla="*/ 438150 h 657225"/>
                  <a:gd name="connsiteX5" fmla="*/ 200025 w 685800"/>
                  <a:gd name="connsiteY5" fmla="*/ 409575 h 657225"/>
                  <a:gd name="connsiteX6" fmla="*/ 219075 w 685800"/>
                  <a:gd name="connsiteY6" fmla="*/ 352425 h 657225"/>
                  <a:gd name="connsiteX7" fmla="*/ 228600 w 685800"/>
                  <a:gd name="connsiteY7" fmla="*/ 266700 h 657225"/>
                  <a:gd name="connsiteX8" fmla="*/ 247650 w 685800"/>
                  <a:gd name="connsiteY8" fmla="*/ 200025 h 657225"/>
                  <a:gd name="connsiteX9" fmla="*/ 257175 w 685800"/>
                  <a:gd name="connsiteY9" fmla="*/ 152400 h 657225"/>
                  <a:gd name="connsiteX10" fmla="*/ 276225 w 685800"/>
                  <a:gd name="connsiteY10" fmla="*/ 95250 h 657225"/>
                  <a:gd name="connsiteX11" fmla="*/ 333375 w 685800"/>
                  <a:gd name="connsiteY11" fmla="*/ 66675 h 657225"/>
                  <a:gd name="connsiteX12" fmla="*/ 409575 w 685800"/>
                  <a:gd name="connsiteY12" fmla="*/ 19050 h 657225"/>
                  <a:gd name="connsiteX13" fmla="*/ 438150 w 685800"/>
                  <a:gd name="connsiteY13" fmla="*/ 9525 h 657225"/>
                  <a:gd name="connsiteX14" fmla="*/ 466725 w 685800"/>
                  <a:gd name="connsiteY14" fmla="*/ 0 h 657225"/>
                  <a:gd name="connsiteX15" fmla="*/ 571500 w 685800"/>
                  <a:gd name="connsiteY15" fmla="*/ 19050 h 657225"/>
                  <a:gd name="connsiteX16" fmla="*/ 600075 w 685800"/>
                  <a:gd name="connsiteY16" fmla="*/ 38100 h 657225"/>
                  <a:gd name="connsiteX17" fmla="*/ 619125 w 685800"/>
                  <a:gd name="connsiteY17" fmla="*/ 66675 h 657225"/>
                  <a:gd name="connsiteX18" fmla="*/ 647700 w 685800"/>
                  <a:gd name="connsiteY18" fmla="*/ 85725 h 657225"/>
                  <a:gd name="connsiteX19" fmla="*/ 666750 w 685800"/>
                  <a:gd name="connsiteY19" fmla="*/ 142875 h 657225"/>
                  <a:gd name="connsiteX20" fmla="*/ 676275 w 685800"/>
                  <a:gd name="connsiteY20" fmla="*/ 171450 h 657225"/>
                  <a:gd name="connsiteX21" fmla="*/ 685800 w 685800"/>
                  <a:gd name="connsiteY21" fmla="*/ 200025 h 657225"/>
                  <a:gd name="connsiteX22" fmla="*/ 657225 w 685800"/>
                  <a:gd name="connsiteY22" fmla="*/ 352425 h 657225"/>
                  <a:gd name="connsiteX23" fmla="*/ 647700 w 685800"/>
                  <a:gd name="connsiteY23" fmla="*/ 381000 h 657225"/>
                  <a:gd name="connsiteX24" fmla="*/ 619125 w 685800"/>
                  <a:gd name="connsiteY24" fmla="*/ 390525 h 657225"/>
                  <a:gd name="connsiteX25" fmla="*/ 581025 w 685800"/>
                  <a:gd name="connsiteY25" fmla="*/ 428625 h 657225"/>
                  <a:gd name="connsiteX26" fmla="*/ 571500 w 685800"/>
                  <a:gd name="connsiteY26" fmla="*/ 457200 h 657225"/>
                  <a:gd name="connsiteX27" fmla="*/ 542925 w 685800"/>
                  <a:gd name="connsiteY27" fmla="*/ 476250 h 657225"/>
                  <a:gd name="connsiteX28" fmla="*/ 457200 w 685800"/>
                  <a:gd name="connsiteY28" fmla="*/ 542925 h 657225"/>
                  <a:gd name="connsiteX29" fmla="*/ 428625 w 685800"/>
                  <a:gd name="connsiteY29" fmla="*/ 561975 h 657225"/>
                  <a:gd name="connsiteX30" fmla="*/ 371475 w 685800"/>
                  <a:gd name="connsiteY30" fmla="*/ 590550 h 657225"/>
                  <a:gd name="connsiteX31" fmla="*/ 342900 w 685800"/>
                  <a:gd name="connsiteY31" fmla="*/ 600075 h 657225"/>
                  <a:gd name="connsiteX32" fmla="*/ 314325 w 685800"/>
                  <a:gd name="connsiteY32" fmla="*/ 619125 h 657225"/>
                  <a:gd name="connsiteX33" fmla="*/ 257175 w 685800"/>
                  <a:gd name="connsiteY33" fmla="*/ 638175 h 657225"/>
                  <a:gd name="connsiteX34" fmla="*/ 228600 w 685800"/>
                  <a:gd name="connsiteY34" fmla="*/ 647700 h 657225"/>
                  <a:gd name="connsiteX35" fmla="*/ 133350 w 685800"/>
                  <a:gd name="connsiteY35" fmla="*/ 65722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85800" h="657225">
                    <a:moveTo>
                      <a:pt x="0" y="523875"/>
                    </a:moveTo>
                    <a:cubicBezTo>
                      <a:pt x="25162" y="513810"/>
                      <a:pt x="50069" y="502766"/>
                      <a:pt x="76200" y="495300"/>
                    </a:cubicBezTo>
                    <a:cubicBezTo>
                      <a:pt x="88787" y="491704"/>
                      <a:pt x="101761" y="489537"/>
                      <a:pt x="114300" y="485775"/>
                    </a:cubicBezTo>
                    <a:cubicBezTo>
                      <a:pt x="133534" y="480005"/>
                      <a:pt x="171450" y="466725"/>
                      <a:pt x="171450" y="466725"/>
                    </a:cubicBezTo>
                    <a:cubicBezTo>
                      <a:pt x="174625" y="457200"/>
                      <a:pt x="176485" y="447130"/>
                      <a:pt x="180975" y="438150"/>
                    </a:cubicBezTo>
                    <a:cubicBezTo>
                      <a:pt x="186095" y="427911"/>
                      <a:pt x="195376" y="420036"/>
                      <a:pt x="200025" y="409575"/>
                    </a:cubicBezTo>
                    <a:cubicBezTo>
                      <a:pt x="208180" y="391225"/>
                      <a:pt x="219075" y="352425"/>
                      <a:pt x="219075" y="352425"/>
                    </a:cubicBezTo>
                    <a:cubicBezTo>
                      <a:pt x="222250" y="323850"/>
                      <a:pt x="224228" y="295117"/>
                      <a:pt x="228600" y="266700"/>
                    </a:cubicBezTo>
                    <a:cubicBezTo>
                      <a:pt x="235727" y="220377"/>
                      <a:pt x="237692" y="239855"/>
                      <a:pt x="247650" y="200025"/>
                    </a:cubicBezTo>
                    <a:cubicBezTo>
                      <a:pt x="251577" y="184319"/>
                      <a:pt x="252915" y="168019"/>
                      <a:pt x="257175" y="152400"/>
                    </a:cubicBezTo>
                    <a:cubicBezTo>
                      <a:pt x="262459" y="133027"/>
                      <a:pt x="257175" y="101600"/>
                      <a:pt x="276225" y="95250"/>
                    </a:cubicBezTo>
                    <a:cubicBezTo>
                      <a:pt x="315660" y="82105"/>
                      <a:pt x="296446" y="91294"/>
                      <a:pt x="333375" y="66675"/>
                    </a:cubicBezTo>
                    <a:cubicBezTo>
                      <a:pt x="363564" y="21392"/>
                      <a:pt x="341565" y="41720"/>
                      <a:pt x="409575" y="19050"/>
                    </a:cubicBezTo>
                    <a:lnTo>
                      <a:pt x="438150" y="9525"/>
                    </a:lnTo>
                    <a:lnTo>
                      <a:pt x="466725" y="0"/>
                    </a:lnTo>
                    <a:cubicBezTo>
                      <a:pt x="492992" y="3283"/>
                      <a:pt x="542134" y="4367"/>
                      <a:pt x="571500" y="19050"/>
                    </a:cubicBezTo>
                    <a:cubicBezTo>
                      <a:pt x="581739" y="24170"/>
                      <a:pt x="590550" y="31750"/>
                      <a:pt x="600075" y="38100"/>
                    </a:cubicBezTo>
                    <a:cubicBezTo>
                      <a:pt x="606425" y="47625"/>
                      <a:pt x="611030" y="58580"/>
                      <a:pt x="619125" y="66675"/>
                    </a:cubicBezTo>
                    <a:cubicBezTo>
                      <a:pt x="627220" y="74770"/>
                      <a:pt x="641633" y="76017"/>
                      <a:pt x="647700" y="85725"/>
                    </a:cubicBezTo>
                    <a:cubicBezTo>
                      <a:pt x="658343" y="102753"/>
                      <a:pt x="660400" y="123825"/>
                      <a:pt x="666750" y="142875"/>
                    </a:cubicBezTo>
                    <a:lnTo>
                      <a:pt x="676275" y="171450"/>
                    </a:lnTo>
                    <a:lnTo>
                      <a:pt x="685800" y="200025"/>
                    </a:lnTo>
                    <a:cubicBezTo>
                      <a:pt x="674277" y="315256"/>
                      <a:pt x="686365" y="265004"/>
                      <a:pt x="657225" y="352425"/>
                    </a:cubicBezTo>
                    <a:cubicBezTo>
                      <a:pt x="654050" y="361950"/>
                      <a:pt x="657225" y="377825"/>
                      <a:pt x="647700" y="381000"/>
                    </a:cubicBezTo>
                    <a:lnTo>
                      <a:pt x="619125" y="390525"/>
                    </a:lnTo>
                    <a:cubicBezTo>
                      <a:pt x="593725" y="466725"/>
                      <a:pt x="631825" y="377825"/>
                      <a:pt x="581025" y="428625"/>
                    </a:cubicBezTo>
                    <a:cubicBezTo>
                      <a:pt x="573925" y="435725"/>
                      <a:pt x="577772" y="449360"/>
                      <a:pt x="571500" y="457200"/>
                    </a:cubicBezTo>
                    <a:cubicBezTo>
                      <a:pt x="564349" y="466139"/>
                      <a:pt x="551719" y="468921"/>
                      <a:pt x="542925" y="476250"/>
                    </a:cubicBezTo>
                    <a:cubicBezTo>
                      <a:pt x="453396" y="550857"/>
                      <a:pt x="601643" y="446630"/>
                      <a:pt x="457200" y="542925"/>
                    </a:cubicBezTo>
                    <a:cubicBezTo>
                      <a:pt x="447675" y="549275"/>
                      <a:pt x="439485" y="558355"/>
                      <a:pt x="428625" y="561975"/>
                    </a:cubicBezTo>
                    <a:cubicBezTo>
                      <a:pt x="356801" y="585916"/>
                      <a:pt x="445333" y="553621"/>
                      <a:pt x="371475" y="590550"/>
                    </a:cubicBezTo>
                    <a:cubicBezTo>
                      <a:pt x="362495" y="595040"/>
                      <a:pt x="351880" y="595585"/>
                      <a:pt x="342900" y="600075"/>
                    </a:cubicBezTo>
                    <a:cubicBezTo>
                      <a:pt x="332661" y="605195"/>
                      <a:pt x="324786" y="614476"/>
                      <a:pt x="314325" y="619125"/>
                    </a:cubicBezTo>
                    <a:cubicBezTo>
                      <a:pt x="295975" y="627280"/>
                      <a:pt x="276225" y="631825"/>
                      <a:pt x="257175" y="638175"/>
                    </a:cubicBezTo>
                    <a:cubicBezTo>
                      <a:pt x="247650" y="641350"/>
                      <a:pt x="238590" y="646701"/>
                      <a:pt x="228600" y="647700"/>
                    </a:cubicBezTo>
                    <a:lnTo>
                      <a:pt x="133350" y="65722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47700" y="1959125"/>
                <a:ext cx="152743" cy="251819"/>
              </a:xfrm>
              <a:custGeom>
                <a:avLst/>
                <a:gdLst>
                  <a:gd name="connsiteX0" fmla="*/ 66675 w 152743"/>
                  <a:gd name="connsiteY0" fmla="*/ 212575 h 251819"/>
                  <a:gd name="connsiteX1" fmla="*/ 28575 w 152743"/>
                  <a:gd name="connsiteY1" fmla="*/ 107800 h 251819"/>
                  <a:gd name="connsiteX2" fmla="*/ 19050 w 152743"/>
                  <a:gd name="connsiteY2" fmla="*/ 60175 h 251819"/>
                  <a:gd name="connsiteX3" fmla="*/ 28575 w 152743"/>
                  <a:gd name="connsiteY3" fmla="*/ 22075 h 251819"/>
                  <a:gd name="connsiteX4" fmla="*/ 0 w 152743"/>
                  <a:gd name="connsiteY4" fmla="*/ 3025 h 251819"/>
                  <a:gd name="connsiteX5" fmla="*/ 28575 w 152743"/>
                  <a:gd name="connsiteY5" fmla="*/ 12550 h 251819"/>
                  <a:gd name="connsiteX6" fmla="*/ 123825 w 152743"/>
                  <a:gd name="connsiteY6" fmla="*/ 22075 h 251819"/>
                  <a:gd name="connsiteX7" fmla="*/ 133350 w 152743"/>
                  <a:gd name="connsiteY7" fmla="*/ 50650 h 251819"/>
                  <a:gd name="connsiteX8" fmla="*/ 152400 w 152743"/>
                  <a:gd name="connsiteY8" fmla="*/ 79225 h 251819"/>
                  <a:gd name="connsiteX9" fmla="*/ 142875 w 152743"/>
                  <a:gd name="connsiteY9" fmla="*/ 126850 h 251819"/>
                  <a:gd name="connsiteX10" fmla="*/ 123825 w 152743"/>
                  <a:gd name="connsiteY10" fmla="*/ 184000 h 251819"/>
                  <a:gd name="connsiteX11" fmla="*/ 95250 w 152743"/>
                  <a:gd name="connsiteY11" fmla="*/ 241150 h 251819"/>
                  <a:gd name="connsiteX12" fmla="*/ 66675 w 152743"/>
                  <a:gd name="connsiteY12" fmla="*/ 250675 h 251819"/>
                  <a:gd name="connsiteX13" fmla="*/ 66675 w 152743"/>
                  <a:gd name="connsiteY13" fmla="*/ 212575 h 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743" h="251819">
                    <a:moveTo>
                      <a:pt x="66675" y="212575"/>
                    </a:moveTo>
                    <a:cubicBezTo>
                      <a:pt x="56827" y="187954"/>
                      <a:pt x="33466" y="132257"/>
                      <a:pt x="28575" y="107800"/>
                    </a:cubicBezTo>
                    <a:lnTo>
                      <a:pt x="19050" y="60175"/>
                    </a:lnTo>
                    <a:cubicBezTo>
                      <a:pt x="22225" y="47475"/>
                      <a:pt x="32715" y="34494"/>
                      <a:pt x="28575" y="22075"/>
                    </a:cubicBezTo>
                    <a:cubicBezTo>
                      <a:pt x="24955" y="11215"/>
                      <a:pt x="0" y="14473"/>
                      <a:pt x="0" y="3025"/>
                    </a:cubicBezTo>
                    <a:cubicBezTo>
                      <a:pt x="0" y="-7015"/>
                      <a:pt x="18652" y="11023"/>
                      <a:pt x="28575" y="12550"/>
                    </a:cubicBezTo>
                    <a:cubicBezTo>
                      <a:pt x="60112" y="17402"/>
                      <a:pt x="92075" y="18900"/>
                      <a:pt x="123825" y="22075"/>
                    </a:cubicBezTo>
                    <a:cubicBezTo>
                      <a:pt x="127000" y="31600"/>
                      <a:pt x="128860" y="41670"/>
                      <a:pt x="133350" y="50650"/>
                    </a:cubicBezTo>
                    <a:cubicBezTo>
                      <a:pt x="138470" y="60889"/>
                      <a:pt x="150980" y="67866"/>
                      <a:pt x="152400" y="79225"/>
                    </a:cubicBezTo>
                    <a:cubicBezTo>
                      <a:pt x="154408" y="95289"/>
                      <a:pt x="147135" y="111231"/>
                      <a:pt x="142875" y="126850"/>
                    </a:cubicBezTo>
                    <a:cubicBezTo>
                      <a:pt x="137591" y="146223"/>
                      <a:pt x="130175" y="164950"/>
                      <a:pt x="123825" y="184000"/>
                    </a:cubicBezTo>
                    <a:cubicBezTo>
                      <a:pt x="117550" y="202824"/>
                      <a:pt x="112036" y="227721"/>
                      <a:pt x="95250" y="241150"/>
                    </a:cubicBezTo>
                    <a:cubicBezTo>
                      <a:pt x="87410" y="247422"/>
                      <a:pt x="75655" y="246185"/>
                      <a:pt x="66675" y="250675"/>
                    </a:cubicBezTo>
                    <a:cubicBezTo>
                      <a:pt x="62659" y="252683"/>
                      <a:pt x="60325" y="257025"/>
                      <a:pt x="66675" y="212575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904798" y="2943225"/>
                <a:ext cx="430674" cy="133350"/>
              </a:xfrm>
              <a:custGeom>
                <a:avLst/>
                <a:gdLst>
                  <a:gd name="connsiteX0" fmla="*/ 202 w 430674"/>
                  <a:gd name="connsiteY0" fmla="*/ 76200 h 133350"/>
                  <a:gd name="connsiteX1" fmla="*/ 47827 w 430674"/>
                  <a:gd name="connsiteY1" fmla="*/ 19050 h 133350"/>
                  <a:gd name="connsiteX2" fmla="*/ 162127 w 430674"/>
                  <a:gd name="connsiteY2" fmla="*/ 0 h 133350"/>
                  <a:gd name="connsiteX3" fmla="*/ 295477 w 430674"/>
                  <a:gd name="connsiteY3" fmla="*/ 19050 h 133350"/>
                  <a:gd name="connsiteX4" fmla="*/ 352627 w 430674"/>
                  <a:gd name="connsiteY4" fmla="*/ 47625 h 133350"/>
                  <a:gd name="connsiteX5" fmla="*/ 381202 w 430674"/>
                  <a:gd name="connsiteY5" fmla="*/ 57150 h 133350"/>
                  <a:gd name="connsiteX6" fmla="*/ 400252 w 430674"/>
                  <a:gd name="connsiteY6" fmla="*/ 85725 h 133350"/>
                  <a:gd name="connsiteX7" fmla="*/ 428827 w 430674"/>
                  <a:gd name="connsiteY7" fmla="*/ 104775 h 133350"/>
                  <a:gd name="connsiteX8" fmla="*/ 400252 w 430674"/>
                  <a:gd name="connsiteY8" fmla="*/ 85725 h 133350"/>
                  <a:gd name="connsiteX9" fmla="*/ 314527 w 430674"/>
                  <a:gd name="connsiteY9" fmla="*/ 114300 h 133350"/>
                  <a:gd name="connsiteX10" fmla="*/ 285952 w 430674"/>
                  <a:gd name="connsiteY10" fmla="*/ 123825 h 133350"/>
                  <a:gd name="connsiteX11" fmla="*/ 257377 w 430674"/>
                  <a:gd name="connsiteY11" fmla="*/ 133350 h 133350"/>
                  <a:gd name="connsiteX12" fmla="*/ 171652 w 430674"/>
                  <a:gd name="connsiteY12" fmla="*/ 123825 h 133350"/>
                  <a:gd name="connsiteX13" fmla="*/ 114502 w 430674"/>
                  <a:gd name="connsiteY13" fmla="*/ 104775 h 133350"/>
                  <a:gd name="connsiteX14" fmla="*/ 85927 w 430674"/>
                  <a:gd name="connsiteY14" fmla="*/ 76200 h 133350"/>
                  <a:gd name="connsiteX15" fmla="*/ 57352 w 430674"/>
                  <a:gd name="connsiteY15" fmla="*/ 66675 h 133350"/>
                  <a:gd name="connsiteX16" fmla="*/ 202 w 430674"/>
                  <a:gd name="connsiteY16" fmla="*/ 7620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0674" h="133350">
                    <a:moveTo>
                      <a:pt x="202" y="76200"/>
                    </a:moveTo>
                    <a:cubicBezTo>
                      <a:pt x="-1386" y="68262"/>
                      <a:pt x="5628" y="27490"/>
                      <a:pt x="47827" y="19050"/>
                    </a:cubicBezTo>
                    <a:cubicBezTo>
                      <a:pt x="85702" y="11475"/>
                      <a:pt x="162127" y="0"/>
                      <a:pt x="162127" y="0"/>
                    </a:cubicBezTo>
                    <a:cubicBezTo>
                      <a:pt x="215470" y="5927"/>
                      <a:pt x="246954" y="6919"/>
                      <a:pt x="295477" y="19050"/>
                    </a:cubicBezTo>
                    <a:cubicBezTo>
                      <a:pt x="343360" y="31021"/>
                      <a:pt x="306066" y="24345"/>
                      <a:pt x="352627" y="47625"/>
                    </a:cubicBezTo>
                    <a:cubicBezTo>
                      <a:pt x="361607" y="52115"/>
                      <a:pt x="371677" y="53975"/>
                      <a:pt x="381202" y="57150"/>
                    </a:cubicBezTo>
                    <a:cubicBezTo>
                      <a:pt x="387552" y="66675"/>
                      <a:pt x="392157" y="77630"/>
                      <a:pt x="400252" y="85725"/>
                    </a:cubicBezTo>
                    <a:cubicBezTo>
                      <a:pt x="408347" y="93820"/>
                      <a:pt x="438352" y="111125"/>
                      <a:pt x="428827" y="104775"/>
                    </a:cubicBezTo>
                    <a:lnTo>
                      <a:pt x="400252" y="85725"/>
                    </a:lnTo>
                    <a:lnTo>
                      <a:pt x="314527" y="114300"/>
                    </a:lnTo>
                    <a:lnTo>
                      <a:pt x="285952" y="123825"/>
                    </a:lnTo>
                    <a:lnTo>
                      <a:pt x="257377" y="133350"/>
                    </a:lnTo>
                    <a:cubicBezTo>
                      <a:pt x="228802" y="130175"/>
                      <a:pt x="199845" y="129464"/>
                      <a:pt x="171652" y="123825"/>
                    </a:cubicBezTo>
                    <a:cubicBezTo>
                      <a:pt x="151961" y="119887"/>
                      <a:pt x="114502" y="104775"/>
                      <a:pt x="114502" y="104775"/>
                    </a:cubicBezTo>
                    <a:cubicBezTo>
                      <a:pt x="104977" y="95250"/>
                      <a:pt x="97135" y="83672"/>
                      <a:pt x="85927" y="76200"/>
                    </a:cubicBezTo>
                    <a:cubicBezTo>
                      <a:pt x="77573" y="70631"/>
                      <a:pt x="64452" y="73775"/>
                      <a:pt x="57352" y="66675"/>
                    </a:cubicBezTo>
                    <a:cubicBezTo>
                      <a:pt x="22753" y="32076"/>
                      <a:pt x="1790" y="84138"/>
                      <a:pt x="202" y="762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76275" y="1762125"/>
                <a:ext cx="1905000" cy="2047875"/>
              </a:xfrm>
              <a:custGeom>
                <a:avLst/>
                <a:gdLst>
                  <a:gd name="connsiteX0" fmla="*/ 0 w 1905000"/>
                  <a:gd name="connsiteY0" fmla="*/ 0 h 2047875"/>
                  <a:gd name="connsiteX1" fmla="*/ 47625 w 1905000"/>
                  <a:gd name="connsiteY1" fmla="*/ 19050 h 2047875"/>
                  <a:gd name="connsiteX2" fmla="*/ 104775 w 1905000"/>
                  <a:gd name="connsiteY2" fmla="*/ 38100 h 2047875"/>
                  <a:gd name="connsiteX3" fmla="*/ 133350 w 1905000"/>
                  <a:gd name="connsiteY3" fmla="*/ 57150 h 2047875"/>
                  <a:gd name="connsiteX4" fmla="*/ 171450 w 1905000"/>
                  <a:gd name="connsiteY4" fmla="*/ 104775 h 2047875"/>
                  <a:gd name="connsiteX5" fmla="*/ 209550 w 1905000"/>
                  <a:gd name="connsiteY5" fmla="*/ 152400 h 2047875"/>
                  <a:gd name="connsiteX6" fmla="*/ 228600 w 1905000"/>
                  <a:gd name="connsiteY6" fmla="*/ 180975 h 2047875"/>
                  <a:gd name="connsiteX7" fmla="*/ 247650 w 1905000"/>
                  <a:gd name="connsiteY7" fmla="*/ 238125 h 2047875"/>
                  <a:gd name="connsiteX8" fmla="*/ 276225 w 1905000"/>
                  <a:gd name="connsiteY8" fmla="*/ 295275 h 2047875"/>
                  <a:gd name="connsiteX9" fmla="*/ 295275 w 1905000"/>
                  <a:gd name="connsiteY9" fmla="*/ 323850 h 2047875"/>
                  <a:gd name="connsiteX10" fmla="*/ 314325 w 1905000"/>
                  <a:gd name="connsiteY10" fmla="*/ 381000 h 2047875"/>
                  <a:gd name="connsiteX11" fmla="*/ 323850 w 1905000"/>
                  <a:gd name="connsiteY11" fmla="*/ 409575 h 2047875"/>
                  <a:gd name="connsiteX12" fmla="*/ 381000 w 1905000"/>
                  <a:gd name="connsiteY12" fmla="*/ 447675 h 2047875"/>
                  <a:gd name="connsiteX13" fmla="*/ 400050 w 1905000"/>
                  <a:gd name="connsiteY13" fmla="*/ 476250 h 2047875"/>
                  <a:gd name="connsiteX14" fmla="*/ 485775 w 1905000"/>
                  <a:gd name="connsiteY14" fmla="*/ 533400 h 2047875"/>
                  <a:gd name="connsiteX15" fmla="*/ 514350 w 1905000"/>
                  <a:gd name="connsiteY15" fmla="*/ 552450 h 2047875"/>
                  <a:gd name="connsiteX16" fmla="*/ 542925 w 1905000"/>
                  <a:gd name="connsiteY16" fmla="*/ 571500 h 2047875"/>
                  <a:gd name="connsiteX17" fmla="*/ 600075 w 1905000"/>
                  <a:gd name="connsiteY17" fmla="*/ 590550 h 2047875"/>
                  <a:gd name="connsiteX18" fmla="*/ 628650 w 1905000"/>
                  <a:gd name="connsiteY18" fmla="*/ 609600 h 2047875"/>
                  <a:gd name="connsiteX19" fmla="*/ 714375 w 1905000"/>
                  <a:gd name="connsiteY19" fmla="*/ 638175 h 2047875"/>
                  <a:gd name="connsiteX20" fmla="*/ 742950 w 1905000"/>
                  <a:gd name="connsiteY20" fmla="*/ 647700 h 2047875"/>
                  <a:gd name="connsiteX21" fmla="*/ 771525 w 1905000"/>
                  <a:gd name="connsiteY21" fmla="*/ 657225 h 2047875"/>
                  <a:gd name="connsiteX22" fmla="*/ 800100 w 1905000"/>
                  <a:gd name="connsiteY22" fmla="*/ 676275 h 2047875"/>
                  <a:gd name="connsiteX23" fmla="*/ 866775 w 1905000"/>
                  <a:gd name="connsiteY23" fmla="*/ 695325 h 2047875"/>
                  <a:gd name="connsiteX24" fmla="*/ 990600 w 1905000"/>
                  <a:gd name="connsiteY24" fmla="*/ 723900 h 2047875"/>
                  <a:gd name="connsiteX25" fmla="*/ 1047750 w 1905000"/>
                  <a:gd name="connsiteY25" fmla="*/ 742950 h 2047875"/>
                  <a:gd name="connsiteX26" fmla="*/ 1076325 w 1905000"/>
                  <a:gd name="connsiteY26" fmla="*/ 752475 h 2047875"/>
                  <a:gd name="connsiteX27" fmla="*/ 1114425 w 1905000"/>
                  <a:gd name="connsiteY27" fmla="*/ 762000 h 2047875"/>
                  <a:gd name="connsiteX28" fmla="*/ 1171575 w 1905000"/>
                  <a:gd name="connsiteY28" fmla="*/ 781050 h 2047875"/>
                  <a:gd name="connsiteX29" fmla="*/ 1257300 w 1905000"/>
                  <a:gd name="connsiteY29" fmla="*/ 819150 h 2047875"/>
                  <a:gd name="connsiteX30" fmla="*/ 1343025 w 1905000"/>
                  <a:gd name="connsiteY30" fmla="*/ 847725 h 2047875"/>
                  <a:gd name="connsiteX31" fmla="*/ 1371600 w 1905000"/>
                  <a:gd name="connsiteY31" fmla="*/ 857250 h 2047875"/>
                  <a:gd name="connsiteX32" fmla="*/ 1400175 w 1905000"/>
                  <a:gd name="connsiteY32" fmla="*/ 866775 h 2047875"/>
                  <a:gd name="connsiteX33" fmla="*/ 1485900 w 1905000"/>
                  <a:gd name="connsiteY33" fmla="*/ 904875 h 2047875"/>
                  <a:gd name="connsiteX34" fmla="*/ 1514475 w 1905000"/>
                  <a:gd name="connsiteY34" fmla="*/ 914400 h 2047875"/>
                  <a:gd name="connsiteX35" fmla="*/ 1571625 w 1905000"/>
                  <a:gd name="connsiteY35" fmla="*/ 942975 h 2047875"/>
                  <a:gd name="connsiteX36" fmla="*/ 1600200 w 1905000"/>
                  <a:gd name="connsiteY36" fmla="*/ 971550 h 2047875"/>
                  <a:gd name="connsiteX37" fmla="*/ 1628775 w 1905000"/>
                  <a:gd name="connsiteY37" fmla="*/ 981075 h 2047875"/>
                  <a:gd name="connsiteX38" fmla="*/ 1676400 w 1905000"/>
                  <a:gd name="connsiteY38" fmla="*/ 1019175 h 2047875"/>
                  <a:gd name="connsiteX39" fmla="*/ 1695450 w 1905000"/>
                  <a:gd name="connsiteY39" fmla="*/ 1047750 h 2047875"/>
                  <a:gd name="connsiteX40" fmla="*/ 1752600 w 1905000"/>
                  <a:gd name="connsiteY40" fmla="*/ 1085850 h 2047875"/>
                  <a:gd name="connsiteX41" fmla="*/ 1800225 w 1905000"/>
                  <a:gd name="connsiteY41" fmla="*/ 1133475 h 2047875"/>
                  <a:gd name="connsiteX42" fmla="*/ 1838325 w 1905000"/>
                  <a:gd name="connsiteY42" fmla="*/ 1219200 h 2047875"/>
                  <a:gd name="connsiteX43" fmla="*/ 1885950 w 1905000"/>
                  <a:gd name="connsiteY43" fmla="*/ 1304925 h 2047875"/>
                  <a:gd name="connsiteX44" fmla="*/ 1895475 w 1905000"/>
                  <a:gd name="connsiteY44" fmla="*/ 1400175 h 2047875"/>
                  <a:gd name="connsiteX45" fmla="*/ 1905000 w 1905000"/>
                  <a:gd name="connsiteY45" fmla="*/ 1428750 h 2047875"/>
                  <a:gd name="connsiteX46" fmla="*/ 1885950 w 1905000"/>
                  <a:gd name="connsiteY46" fmla="*/ 1562100 h 2047875"/>
                  <a:gd name="connsiteX47" fmla="*/ 1876425 w 1905000"/>
                  <a:gd name="connsiteY47" fmla="*/ 1590675 h 2047875"/>
                  <a:gd name="connsiteX48" fmla="*/ 1866900 w 1905000"/>
                  <a:gd name="connsiteY48" fmla="*/ 1628775 h 2047875"/>
                  <a:gd name="connsiteX49" fmla="*/ 1847850 w 1905000"/>
                  <a:gd name="connsiteY49" fmla="*/ 1685925 h 2047875"/>
                  <a:gd name="connsiteX50" fmla="*/ 1838325 w 1905000"/>
                  <a:gd name="connsiteY50" fmla="*/ 1790700 h 2047875"/>
                  <a:gd name="connsiteX51" fmla="*/ 1819275 w 1905000"/>
                  <a:gd name="connsiteY51" fmla="*/ 1847850 h 2047875"/>
                  <a:gd name="connsiteX52" fmla="*/ 1809750 w 1905000"/>
                  <a:gd name="connsiteY52" fmla="*/ 1885950 h 2047875"/>
                  <a:gd name="connsiteX53" fmla="*/ 1790700 w 1905000"/>
                  <a:gd name="connsiteY53" fmla="*/ 1943100 h 2047875"/>
                  <a:gd name="connsiteX54" fmla="*/ 1781175 w 1905000"/>
                  <a:gd name="connsiteY54" fmla="*/ 1971675 h 2047875"/>
                  <a:gd name="connsiteX55" fmla="*/ 1752600 w 1905000"/>
                  <a:gd name="connsiteY55" fmla="*/ 1990725 h 2047875"/>
                  <a:gd name="connsiteX56" fmla="*/ 1733550 w 1905000"/>
                  <a:gd name="connsiteY56" fmla="*/ 2047875 h 2047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905000" h="2047875">
                    <a:moveTo>
                      <a:pt x="0" y="0"/>
                    </a:moveTo>
                    <a:cubicBezTo>
                      <a:pt x="15875" y="6350"/>
                      <a:pt x="31557" y="13207"/>
                      <a:pt x="47625" y="19050"/>
                    </a:cubicBezTo>
                    <a:cubicBezTo>
                      <a:pt x="66496" y="25912"/>
                      <a:pt x="88067" y="26961"/>
                      <a:pt x="104775" y="38100"/>
                    </a:cubicBezTo>
                    <a:lnTo>
                      <a:pt x="133350" y="57150"/>
                    </a:lnTo>
                    <a:cubicBezTo>
                      <a:pt x="157291" y="128974"/>
                      <a:pt x="122211" y="43227"/>
                      <a:pt x="171450" y="104775"/>
                    </a:cubicBezTo>
                    <a:cubicBezTo>
                      <a:pt x="224030" y="170500"/>
                      <a:pt x="127658" y="97805"/>
                      <a:pt x="209550" y="152400"/>
                    </a:cubicBezTo>
                    <a:cubicBezTo>
                      <a:pt x="215900" y="161925"/>
                      <a:pt x="223951" y="170514"/>
                      <a:pt x="228600" y="180975"/>
                    </a:cubicBezTo>
                    <a:cubicBezTo>
                      <a:pt x="236755" y="199325"/>
                      <a:pt x="236511" y="221417"/>
                      <a:pt x="247650" y="238125"/>
                    </a:cubicBezTo>
                    <a:cubicBezTo>
                      <a:pt x="302245" y="320017"/>
                      <a:pt x="236790" y="216405"/>
                      <a:pt x="276225" y="295275"/>
                    </a:cubicBezTo>
                    <a:cubicBezTo>
                      <a:pt x="281345" y="305514"/>
                      <a:pt x="290626" y="313389"/>
                      <a:pt x="295275" y="323850"/>
                    </a:cubicBezTo>
                    <a:cubicBezTo>
                      <a:pt x="303430" y="342200"/>
                      <a:pt x="307975" y="361950"/>
                      <a:pt x="314325" y="381000"/>
                    </a:cubicBezTo>
                    <a:cubicBezTo>
                      <a:pt x="317500" y="390525"/>
                      <a:pt x="315496" y="404006"/>
                      <a:pt x="323850" y="409575"/>
                    </a:cubicBezTo>
                    <a:lnTo>
                      <a:pt x="381000" y="447675"/>
                    </a:lnTo>
                    <a:cubicBezTo>
                      <a:pt x="387350" y="457200"/>
                      <a:pt x="391435" y="468712"/>
                      <a:pt x="400050" y="476250"/>
                    </a:cubicBezTo>
                    <a:lnTo>
                      <a:pt x="485775" y="533400"/>
                    </a:lnTo>
                    <a:lnTo>
                      <a:pt x="514350" y="552450"/>
                    </a:lnTo>
                    <a:cubicBezTo>
                      <a:pt x="523875" y="558800"/>
                      <a:pt x="532065" y="567880"/>
                      <a:pt x="542925" y="571500"/>
                    </a:cubicBezTo>
                    <a:cubicBezTo>
                      <a:pt x="561975" y="577850"/>
                      <a:pt x="583367" y="579411"/>
                      <a:pt x="600075" y="590550"/>
                    </a:cubicBezTo>
                    <a:cubicBezTo>
                      <a:pt x="609600" y="596900"/>
                      <a:pt x="618189" y="604951"/>
                      <a:pt x="628650" y="609600"/>
                    </a:cubicBezTo>
                    <a:lnTo>
                      <a:pt x="714375" y="638175"/>
                    </a:lnTo>
                    <a:lnTo>
                      <a:pt x="742950" y="647700"/>
                    </a:lnTo>
                    <a:cubicBezTo>
                      <a:pt x="752475" y="650875"/>
                      <a:pt x="763171" y="651656"/>
                      <a:pt x="771525" y="657225"/>
                    </a:cubicBezTo>
                    <a:cubicBezTo>
                      <a:pt x="781050" y="663575"/>
                      <a:pt x="789861" y="671155"/>
                      <a:pt x="800100" y="676275"/>
                    </a:cubicBezTo>
                    <a:cubicBezTo>
                      <a:pt x="816105" y="684278"/>
                      <a:pt x="851516" y="690747"/>
                      <a:pt x="866775" y="695325"/>
                    </a:cubicBezTo>
                    <a:cubicBezTo>
                      <a:pt x="961864" y="723852"/>
                      <a:pt x="885442" y="708877"/>
                      <a:pt x="990600" y="723900"/>
                    </a:cubicBezTo>
                    <a:lnTo>
                      <a:pt x="1047750" y="742950"/>
                    </a:lnTo>
                    <a:cubicBezTo>
                      <a:pt x="1057275" y="746125"/>
                      <a:pt x="1066585" y="750040"/>
                      <a:pt x="1076325" y="752475"/>
                    </a:cubicBezTo>
                    <a:cubicBezTo>
                      <a:pt x="1089025" y="755650"/>
                      <a:pt x="1101886" y="758238"/>
                      <a:pt x="1114425" y="762000"/>
                    </a:cubicBezTo>
                    <a:cubicBezTo>
                      <a:pt x="1133659" y="767770"/>
                      <a:pt x="1154867" y="769911"/>
                      <a:pt x="1171575" y="781050"/>
                    </a:cubicBezTo>
                    <a:cubicBezTo>
                      <a:pt x="1216858" y="811239"/>
                      <a:pt x="1189290" y="796480"/>
                      <a:pt x="1257300" y="819150"/>
                    </a:cubicBezTo>
                    <a:lnTo>
                      <a:pt x="1343025" y="847725"/>
                    </a:lnTo>
                    <a:lnTo>
                      <a:pt x="1371600" y="857250"/>
                    </a:lnTo>
                    <a:cubicBezTo>
                      <a:pt x="1381125" y="860425"/>
                      <a:pt x="1391821" y="861206"/>
                      <a:pt x="1400175" y="866775"/>
                    </a:cubicBezTo>
                    <a:cubicBezTo>
                      <a:pt x="1445458" y="896964"/>
                      <a:pt x="1417890" y="882205"/>
                      <a:pt x="1485900" y="904875"/>
                    </a:cubicBezTo>
                    <a:cubicBezTo>
                      <a:pt x="1495425" y="908050"/>
                      <a:pt x="1506121" y="908831"/>
                      <a:pt x="1514475" y="914400"/>
                    </a:cubicBezTo>
                    <a:cubicBezTo>
                      <a:pt x="1551404" y="939019"/>
                      <a:pt x="1532190" y="929830"/>
                      <a:pt x="1571625" y="942975"/>
                    </a:cubicBezTo>
                    <a:cubicBezTo>
                      <a:pt x="1581150" y="952500"/>
                      <a:pt x="1588992" y="964078"/>
                      <a:pt x="1600200" y="971550"/>
                    </a:cubicBezTo>
                    <a:cubicBezTo>
                      <a:pt x="1608554" y="977119"/>
                      <a:pt x="1620935" y="974803"/>
                      <a:pt x="1628775" y="981075"/>
                    </a:cubicBezTo>
                    <a:cubicBezTo>
                      <a:pt x="1690323" y="1030314"/>
                      <a:pt x="1604576" y="995234"/>
                      <a:pt x="1676400" y="1019175"/>
                    </a:cubicBezTo>
                    <a:cubicBezTo>
                      <a:pt x="1682750" y="1028700"/>
                      <a:pt x="1686835" y="1040212"/>
                      <a:pt x="1695450" y="1047750"/>
                    </a:cubicBezTo>
                    <a:cubicBezTo>
                      <a:pt x="1712680" y="1062827"/>
                      <a:pt x="1752600" y="1085850"/>
                      <a:pt x="1752600" y="1085850"/>
                    </a:cubicBezTo>
                    <a:cubicBezTo>
                      <a:pt x="1803400" y="1162050"/>
                      <a:pt x="1736725" y="1069975"/>
                      <a:pt x="1800225" y="1133475"/>
                    </a:cubicBezTo>
                    <a:cubicBezTo>
                      <a:pt x="1838997" y="1172247"/>
                      <a:pt x="1800599" y="1162611"/>
                      <a:pt x="1838325" y="1219200"/>
                    </a:cubicBezTo>
                    <a:cubicBezTo>
                      <a:pt x="1881994" y="1284704"/>
                      <a:pt x="1869185" y="1254630"/>
                      <a:pt x="1885950" y="1304925"/>
                    </a:cubicBezTo>
                    <a:cubicBezTo>
                      <a:pt x="1889125" y="1336675"/>
                      <a:pt x="1890623" y="1368638"/>
                      <a:pt x="1895475" y="1400175"/>
                    </a:cubicBezTo>
                    <a:cubicBezTo>
                      <a:pt x="1897002" y="1410098"/>
                      <a:pt x="1905000" y="1418710"/>
                      <a:pt x="1905000" y="1428750"/>
                    </a:cubicBezTo>
                    <a:cubicBezTo>
                      <a:pt x="1905000" y="1458385"/>
                      <a:pt x="1894743" y="1526927"/>
                      <a:pt x="1885950" y="1562100"/>
                    </a:cubicBezTo>
                    <a:cubicBezTo>
                      <a:pt x="1883515" y="1571840"/>
                      <a:pt x="1879183" y="1581021"/>
                      <a:pt x="1876425" y="1590675"/>
                    </a:cubicBezTo>
                    <a:cubicBezTo>
                      <a:pt x="1872829" y="1603262"/>
                      <a:pt x="1870662" y="1616236"/>
                      <a:pt x="1866900" y="1628775"/>
                    </a:cubicBezTo>
                    <a:cubicBezTo>
                      <a:pt x="1861130" y="1648009"/>
                      <a:pt x="1847850" y="1685925"/>
                      <a:pt x="1847850" y="1685925"/>
                    </a:cubicBezTo>
                    <a:cubicBezTo>
                      <a:pt x="1844675" y="1720850"/>
                      <a:pt x="1844419" y="1756165"/>
                      <a:pt x="1838325" y="1790700"/>
                    </a:cubicBezTo>
                    <a:cubicBezTo>
                      <a:pt x="1834835" y="1810475"/>
                      <a:pt x="1824145" y="1828369"/>
                      <a:pt x="1819275" y="1847850"/>
                    </a:cubicBezTo>
                    <a:cubicBezTo>
                      <a:pt x="1816100" y="1860550"/>
                      <a:pt x="1813512" y="1873411"/>
                      <a:pt x="1809750" y="1885950"/>
                    </a:cubicBezTo>
                    <a:cubicBezTo>
                      <a:pt x="1803980" y="1905184"/>
                      <a:pt x="1797050" y="1924050"/>
                      <a:pt x="1790700" y="1943100"/>
                    </a:cubicBezTo>
                    <a:cubicBezTo>
                      <a:pt x="1787525" y="1952625"/>
                      <a:pt x="1789529" y="1966106"/>
                      <a:pt x="1781175" y="1971675"/>
                    </a:cubicBezTo>
                    <a:lnTo>
                      <a:pt x="1752600" y="1990725"/>
                    </a:lnTo>
                    <a:lnTo>
                      <a:pt x="1733550" y="2047875"/>
                    </a:ln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" name="Straight Connector 12"/>
            <p:cNvCxnSpPr>
              <a:endCxn id="7" idx="0"/>
            </p:cNvCxnSpPr>
            <p:nvPr/>
          </p:nvCxnSpPr>
          <p:spPr>
            <a:xfrm flipV="1">
              <a:off x="1904798" y="1228725"/>
              <a:ext cx="990802" cy="533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5"/>
              <a:endCxn id="8" idx="0"/>
            </p:cNvCxnSpPr>
            <p:nvPr/>
          </p:nvCxnSpPr>
          <p:spPr>
            <a:xfrm>
              <a:off x="3267075" y="1438275"/>
              <a:ext cx="1228725" cy="37147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81841" y="4000500"/>
            <a:ext cx="1703103" cy="749300"/>
            <a:chOff x="681841" y="4000500"/>
            <a:chExt cx="1703103" cy="749300"/>
          </a:xfrm>
        </p:grpSpPr>
        <p:sp>
          <p:nvSpPr>
            <p:cNvPr id="37" name="Freeform 36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68144" y="2411412"/>
            <a:ext cx="1703103" cy="749300"/>
            <a:chOff x="681841" y="4000500"/>
            <a:chExt cx="1703103" cy="749300"/>
          </a:xfrm>
        </p:grpSpPr>
        <p:sp>
          <p:nvSpPr>
            <p:cNvPr id="40" name="Freeform 39"/>
            <p:cNvSpPr/>
            <p:nvPr/>
          </p:nvSpPr>
          <p:spPr>
            <a:xfrm>
              <a:off x="681841" y="4000500"/>
              <a:ext cx="411059" cy="381000"/>
            </a:xfrm>
            <a:custGeom>
              <a:avLst/>
              <a:gdLst>
                <a:gd name="connsiteX0" fmla="*/ 16659 w 411059"/>
                <a:gd name="connsiteY0" fmla="*/ 0 h 381000"/>
                <a:gd name="connsiteX1" fmla="*/ 16659 w 411059"/>
                <a:gd name="connsiteY1" fmla="*/ 266700 h 381000"/>
                <a:gd name="connsiteX2" fmla="*/ 29359 w 411059"/>
                <a:gd name="connsiteY2" fmla="*/ 304800 h 381000"/>
                <a:gd name="connsiteX3" fmla="*/ 80159 w 411059"/>
                <a:gd name="connsiteY3" fmla="*/ 317500 h 381000"/>
                <a:gd name="connsiteX4" fmla="*/ 143659 w 411059"/>
                <a:gd name="connsiteY4" fmla="*/ 330200 h 381000"/>
                <a:gd name="connsiteX5" fmla="*/ 232559 w 411059"/>
                <a:gd name="connsiteY5" fmla="*/ 355600 h 381000"/>
                <a:gd name="connsiteX6" fmla="*/ 384959 w 411059"/>
                <a:gd name="connsiteY6" fmla="*/ 381000 h 381000"/>
                <a:gd name="connsiteX7" fmla="*/ 410359 w 411059"/>
                <a:gd name="connsiteY7" fmla="*/ 266700 h 381000"/>
                <a:gd name="connsiteX8" fmla="*/ 410359 w 411059"/>
                <a:gd name="connsiteY8" fmla="*/ 2286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59" h="381000">
                  <a:moveTo>
                    <a:pt x="16659" y="0"/>
                  </a:moveTo>
                  <a:cubicBezTo>
                    <a:pt x="-7348" y="120034"/>
                    <a:pt x="-3684" y="73440"/>
                    <a:pt x="16659" y="266700"/>
                  </a:cubicBezTo>
                  <a:cubicBezTo>
                    <a:pt x="18060" y="280013"/>
                    <a:pt x="18906" y="296437"/>
                    <a:pt x="29359" y="304800"/>
                  </a:cubicBezTo>
                  <a:cubicBezTo>
                    <a:pt x="42989" y="315704"/>
                    <a:pt x="63120" y="313714"/>
                    <a:pt x="80159" y="317500"/>
                  </a:cubicBezTo>
                  <a:cubicBezTo>
                    <a:pt x="101231" y="322183"/>
                    <a:pt x="122718" y="324965"/>
                    <a:pt x="143659" y="330200"/>
                  </a:cubicBezTo>
                  <a:cubicBezTo>
                    <a:pt x="222274" y="349854"/>
                    <a:pt x="137537" y="337783"/>
                    <a:pt x="232559" y="355600"/>
                  </a:cubicBezTo>
                  <a:cubicBezTo>
                    <a:pt x="283178" y="365091"/>
                    <a:pt x="384959" y="381000"/>
                    <a:pt x="384959" y="381000"/>
                  </a:cubicBezTo>
                  <a:cubicBezTo>
                    <a:pt x="393116" y="348370"/>
                    <a:pt x="406328" y="298946"/>
                    <a:pt x="410359" y="266700"/>
                  </a:cubicBezTo>
                  <a:cubicBezTo>
                    <a:pt x="411934" y="254098"/>
                    <a:pt x="410359" y="241300"/>
                    <a:pt x="410359" y="22860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979177" y="4521200"/>
              <a:ext cx="405767" cy="228600"/>
            </a:xfrm>
            <a:custGeom>
              <a:avLst/>
              <a:gdLst>
                <a:gd name="connsiteX0" fmla="*/ 12049 w 405767"/>
                <a:gd name="connsiteY0" fmla="*/ 0 h 228600"/>
                <a:gd name="connsiteX1" fmla="*/ 24749 w 405767"/>
                <a:gd name="connsiteY1" fmla="*/ 190500 h 228600"/>
                <a:gd name="connsiteX2" fmla="*/ 266049 w 405767"/>
                <a:gd name="connsiteY2" fmla="*/ 203200 h 228600"/>
                <a:gd name="connsiteX3" fmla="*/ 380349 w 405767"/>
                <a:gd name="connsiteY3" fmla="*/ 228600 h 228600"/>
                <a:gd name="connsiteX4" fmla="*/ 393049 w 405767"/>
                <a:gd name="connsiteY4" fmla="*/ 190500 h 228600"/>
                <a:gd name="connsiteX5" fmla="*/ 405749 w 405767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767" h="228600">
                  <a:moveTo>
                    <a:pt x="12049" y="0"/>
                  </a:moveTo>
                  <a:cubicBezTo>
                    <a:pt x="16282" y="63500"/>
                    <a:pt x="-24946" y="150744"/>
                    <a:pt x="24749" y="190500"/>
                  </a:cubicBezTo>
                  <a:cubicBezTo>
                    <a:pt x="87644" y="240816"/>
                    <a:pt x="185761" y="196777"/>
                    <a:pt x="266049" y="203200"/>
                  </a:cubicBezTo>
                  <a:cubicBezTo>
                    <a:pt x="324868" y="207906"/>
                    <a:pt x="333721" y="213057"/>
                    <a:pt x="380349" y="228600"/>
                  </a:cubicBezTo>
                  <a:cubicBezTo>
                    <a:pt x="384582" y="215900"/>
                    <a:pt x="391280" y="203770"/>
                    <a:pt x="393049" y="190500"/>
                  </a:cubicBezTo>
                  <a:cubicBezTo>
                    <a:pt x="406804" y="87340"/>
                    <a:pt x="405749" y="73656"/>
                    <a:pt x="405749" y="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72000"/>
            <a:ext cx="2695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6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49827" y="1556951"/>
            <a:ext cx="4622093" cy="4460790"/>
            <a:chOff x="3249827" y="1556951"/>
            <a:chExt cx="4622093" cy="4460790"/>
          </a:xfrm>
        </p:grpSpPr>
        <p:grpSp>
          <p:nvGrpSpPr>
            <p:cNvPr id="14" name="Group 13"/>
            <p:cNvGrpSpPr/>
            <p:nvPr/>
          </p:nvGrpSpPr>
          <p:grpSpPr>
            <a:xfrm>
              <a:off x="3249827" y="1556951"/>
              <a:ext cx="4622093" cy="4460790"/>
              <a:chOff x="3249827" y="1556951"/>
              <a:chExt cx="4622093" cy="44607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249827" y="1556951"/>
                <a:ext cx="4622093" cy="4460790"/>
                <a:chOff x="3249827" y="1556951"/>
                <a:chExt cx="4622093" cy="4460790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399005" y="1556951"/>
                  <a:ext cx="3472915" cy="3954163"/>
                </a:xfrm>
                <a:custGeom>
                  <a:avLst/>
                  <a:gdLst>
                    <a:gd name="connsiteX0" fmla="*/ 0 w 3472915"/>
                    <a:gd name="connsiteY0" fmla="*/ 86498 h 3954163"/>
                    <a:gd name="connsiteX1" fmla="*/ 61784 w 3472915"/>
                    <a:gd name="connsiteY1" fmla="*/ 61784 h 3954163"/>
                    <a:gd name="connsiteX2" fmla="*/ 506627 w 3472915"/>
                    <a:gd name="connsiteY2" fmla="*/ 37071 h 3954163"/>
                    <a:gd name="connsiteX3" fmla="*/ 1124465 w 3472915"/>
                    <a:gd name="connsiteY3" fmla="*/ 24714 h 3954163"/>
                    <a:gd name="connsiteX4" fmla="*/ 1272746 w 3472915"/>
                    <a:gd name="connsiteY4" fmla="*/ 12357 h 3954163"/>
                    <a:gd name="connsiteX5" fmla="*/ 1334530 w 3472915"/>
                    <a:gd name="connsiteY5" fmla="*/ 0 h 3954163"/>
                    <a:gd name="connsiteX6" fmla="*/ 1927654 w 3472915"/>
                    <a:gd name="connsiteY6" fmla="*/ 12357 h 3954163"/>
                    <a:gd name="connsiteX7" fmla="*/ 2075936 w 3472915"/>
                    <a:gd name="connsiteY7" fmla="*/ 24714 h 3954163"/>
                    <a:gd name="connsiteX8" fmla="*/ 2298357 w 3472915"/>
                    <a:gd name="connsiteY8" fmla="*/ 37071 h 3954163"/>
                    <a:gd name="connsiteX9" fmla="*/ 2421925 w 3472915"/>
                    <a:gd name="connsiteY9" fmla="*/ 74141 h 3954163"/>
                    <a:gd name="connsiteX10" fmla="*/ 2458995 w 3472915"/>
                    <a:gd name="connsiteY10" fmla="*/ 98854 h 3954163"/>
                    <a:gd name="connsiteX11" fmla="*/ 2533136 w 3472915"/>
                    <a:gd name="connsiteY11" fmla="*/ 123568 h 3954163"/>
                    <a:gd name="connsiteX12" fmla="*/ 2570206 w 3472915"/>
                    <a:gd name="connsiteY12" fmla="*/ 135925 h 3954163"/>
                    <a:gd name="connsiteX13" fmla="*/ 2681417 w 3472915"/>
                    <a:gd name="connsiteY13" fmla="*/ 197708 h 3954163"/>
                    <a:gd name="connsiteX14" fmla="*/ 2767914 w 3472915"/>
                    <a:gd name="connsiteY14" fmla="*/ 296563 h 3954163"/>
                    <a:gd name="connsiteX15" fmla="*/ 2792627 w 3472915"/>
                    <a:gd name="connsiteY15" fmla="*/ 333633 h 3954163"/>
                    <a:gd name="connsiteX16" fmla="*/ 2829698 w 3472915"/>
                    <a:gd name="connsiteY16" fmla="*/ 358346 h 3954163"/>
                    <a:gd name="connsiteX17" fmla="*/ 2842054 w 3472915"/>
                    <a:gd name="connsiteY17" fmla="*/ 395417 h 3954163"/>
                    <a:gd name="connsiteX18" fmla="*/ 2891481 w 3472915"/>
                    <a:gd name="connsiteY18" fmla="*/ 469557 h 3954163"/>
                    <a:gd name="connsiteX19" fmla="*/ 2903838 w 3472915"/>
                    <a:gd name="connsiteY19" fmla="*/ 506627 h 3954163"/>
                    <a:gd name="connsiteX20" fmla="*/ 2928552 w 3472915"/>
                    <a:gd name="connsiteY20" fmla="*/ 543698 h 3954163"/>
                    <a:gd name="connsiteX21" fmla="*/ 2953265 w 3472915"/>
                    <a:gd name="connsiteY21" fmla="*/ 617838 h 3954163"/>
                    <a:gd name="connsiteX22" fmla="*/ 2990336 w 3472915"/>
                    <a:gd name="connsiteY22" fmla="*/ 729049 h 3954163"/>
                    <a:gd name="connsiteX23" fmla="*/ 3002692 w 3472915"/>
                    <a:gd name="connsiteY23" fmla="*/ 766119 h 3954163"/>
                    <a:gd name="connsiteX24" fmla="*/ 3015049 w 3472915"/>
                    <a:gd name="connsiteY24" fmla="*/ 815546 h 3954163"/>
                    <a:gd name="connsiteX25" fmla="*/ 3039763 w 3472915"/>
                    <a:gd name="connsiteY25" fmla="*/ 889687 h 3954163"/>
                    <a:gd name="connsiteX26" fmla="*/ 3052119 w 3472915"/>
                    <a:gd name="connsiteY26" fmla="*/ 939114 h 3954163"/>
                    <a:gd name="connsiteX27" fmla="*/ 3076833 w 3472915"/>
                    <a:gd name="connsiteY27" fmla="*/ 1013254 h 3954163"/>
                    <a:gd name="connsiteX28" fmla="*/ 3101546 w 3472915"/>
                    <a:gd name="connsiteY28" fmla="*/ 1124465 h 3954163"/>
                    <a:gd name="connsiteX29" fmla="*/ 3113903 w 3472915"/>
                    <a:gd name="connsiteY29" fmla="*/ 1161535 h 3954163"/>
                    <a:gd name="connsiteX30" fmla="*/ 3138617 w 3472915"/>
                    <a:gd name="connsiteY30" fmla="*/ 1272746 h 3954163"/>
                    <a:gd name="connsiteX31" fmla="*/ 3150973 w 3472915"/>
                    <a:gd name="connsiteY31" fmla="*/ 1309817 h 3954163"/>
                    <a:gd name="connsiteX32" fmla="*/ 3163330 w 3472915"/>
                    <a:gd name="connsiteY32" fmla="*/ 1359244 h 3954163"/>
                    <a:gd name="connsiteX33" fmla="*/ 3188044 w 3472915"/>
                    <a:gd name="connsiteY33" fmla="*/ 1482811 h 3954163"/>
                    <a:gd name="connsiteX34" fmla="*/ 3212757 w 3472915"/>
                    <a:gd name="connsiteY34" fmla="*/ 1556952 h 3954163"/>
                    <a:gd name="connsiteX35" fmla="*/ 3237471 w 3472915"/>
                    <a:gd name="connsiteY35" fmla="*/ 1643449 h 3954163"/>
                    <a:gd name="connsiteX36" fmla="*/ 3249827 w 3472915"/>
                    <a:gd name="connsiteY36" fmla="*/ 1729946 h 3954163"/>
                    <a:gd name="connsiteX37" fmla="*/ 3262184 w 3472915"/>
                    <a:gd name="connsiteY37" fmla="*/ 1767017 h 3954163"/>
                    <a:gd name="connsiteX38" fmla="*/ 3286898 w 3472915"/>
                    <a:gd name="connsiteY38" fmla="*/ 1878227 h 3954163"/>
                    <a:gd name="connsiteX39" fmla="*/ 3299254 w 3472915"/>
                    <a:gd name="connsiteY39" fmla="*/ 1989438 h 3954163"/>
                    <a:gd name="connsiteX40" fmla="*/ 3286898 w 3472915"/>
                    <a:gd name="connsiteY40" fmla="*/ 2075935 h 3954163"/>
                    <a:gd name="connsiteX41" fmla="*/ 3262184 w 3472915"/>
                    <a:gd name="connsiteY41" fmla="*/ 2236573 h 3954163"/>
                    <a:gd name="connsiteX42" fmla="*/ 3274541 w 3472915"/>
                    <a:gd name="connsiteY42" fmla="*/ 2347784 h 3954163"/>
                    <a:gd name="connsiteX43" fmla="*/ 3299254 w 3472915"/>
                    <a:gd name="connsiteY43" fmla="*/ 2421925 h 3954163"/>
                    <a:gd name="connsiteX44" fmla="*/ 3311611 w 3472915"/>
                    <a:gd name="connsiteY44" fmla="*/ 2471352 h 3954163"/>
                    <a:gd name="connsiteX45" fmla="*/ 3323968 w 3472915"/>
                    <a:gd name="connsiteY45" fmla="*/ 2508422 h 3954163"/>
                    <a:gd name="connsiteX46" fmla="*/ 3348681 w 3472915"/>
                    <a:gd name="connsiteY46" fmla="*/ 2607276 h 3954163"/>
                    <a:gd name="connsiteX47" fmla="*/ 3373395 w 3472915"/>
                    <a:gd name="connsiteY47" fmla="*/ 2706130 h 3954163"/>
                    <a:gd name="connsiteX48" fmla="*/ 3398109 w 3472915"/>
                    <a:gd name="connsiteY48" fmla="*/ 2879125 h 3954163"/>
                    <a:gd name="connsiteX49" fmla="*/ 3422822 w 3472915"/>
                    <a:gd name="connsiteY49" fmla="*/ 2953265 h 3954163"/>
                    <a:gd name="connsiteX50" fmla="*/ 3435179 w 3472915"/>
                    <a:gd name="connsiteY50" fmla="*/ 3002692 h 3954163"/>
                    <a:gd name="connsiteX51" fmla="*/ 3447536 w 3472915"/>
                    <a:gd name="connsiteY51" fmla="*/ 3064476 h 3954163"/>
                    <a:gd name="connsiteX52" fmla="*/ 3459892 w 3472915"/>
                    <a:gd name="connsiteY52" fmla="*/ 3101546 h 3954163"/>
                    <a:gd name="connsiteX53" fmla="*/ 3459892 w 3472915"/>
                    <a:gd name="connsiteY53" fmla="*/ 3669957 h 3954163"/>
                    <a:gd name="connsiteX54" fmla="*/ 3422822 w 3472915"/>
                    <a:gd name="connsiteY54" fmla="*/ 3694671 h 3954163"/>
                    <a:gd name="connsiteX55" fmla="*/ 3398109 w 3472915"/>
                    <a:gd name="connsiteY55" fmla="*/ 3731741 h 3954163"/>
                    <a:gd name="connsiteX56" fmla="*/ 3361038 w 3472915"/>
                    <a:gd name="connsiteY56" fmla="*/ 3756454 h 3954163"/>
                    <a:gd name="connsiteX57" fmla="*/ 3311611 w 3472915"/>
                    <a:gd name="connsiteY57" fmla="*/ 3818238 h 3954163"/>
                    <a:gd name="connsiteX58" fmla="*/ 3274541 w 3472915"/>
                    <a:gd name="connsiteY58" fmla="*/ 3892379 h 3954163"/>
                    <a:gd name="connsiteX59" fmla="*/ 3200400 w 3472915"/>
                    <a:gd name="connsiteY59" fmla="*/ 3917092 h 3954163"/>
                    <a:gd name="connsiteX60" fmla="*/ 3163330 w 3472915"/>
                    <a:gd name="connsiteY60" fmla="*/ 3929449 h 3954163"/>
                    <a:gd name="connsiteX61" fmla="*/ 2879125 w 3472915"/>
                    <a:gd name="connsiteY61" fmla="*/ 3954163 h 3954163"/>
                    <a:gd name="connsiteX62" fmla="*/ 2162433 w 3472915"/>
                    <a:gd name="connsiteY62" fmla="*/ 3941806 h 3954163"/>
                    <a:gd name="connsiteX63" fmla="*/ 2014152 w 3472915"/>
                    <a:gd name="connsiteY63" fmla="*/ 3867665 h 3954163"/>
                    <a:gd name="connsiteX64" fmla="*/ 1977081 w 3472915"/>
                    <a:gd name="connsiteY64" fmla="*/ 3842952 h 3954163"/>
                    <a:gd name="connsiteX65" fmla="*/ 1940011 w 3472915"/>
                    <a:gd name="connsiteY65" fmla="*/ 3830595 h 3954163"/>
                    <a:gd name="connsiteX66" fmla="*/ 1890584 w 3472915"/>
                    <a:gd name="connsiteY66" fmla="*/ 3756454 h 3954163"/>
                    <a:gd name="connsiteX67" fmla="*/ 1865871 w 3472915"/>
                    <a:gd name="connsiteY67" fmla="*/ 3719384 h 3954163"/>
                    <a:gd name="connsiteX68" fmla="*/ 1828800 w 3472915"/>
                    <a:gd name="connsiteY68" fmla="*/ 3645244 h 3954163"/>
                    <a:gd name="connsiteX69" fmla="*/ 1841157 w 3472915"/>
                    <a:gd name="connsiteY69" fmla="*/ 3595817 h 3954163"/>
                    <a:gd name="connsiteX70" fmla="*/ 1927654 w 3472915"/>
                    <a:gd name="connsiteY70" fmla="*/ 3484606 h 3954163"/>
                    <a:gd name="connsiteX71" fmla="*/ 2001795 w 3472915"/>
                    <a:gd name="connsiteY71" fmla="*/ 3262184 h 3954163"/>
                    <a:gd name="connsiteX72" fmla="*/ 2014152 w 3472915"/>
                    <a:gd name="connsiteY72" fmla="*/ 3225114 h 3954163"/>
                    <a:gd name="connsiteX73" fmla="*/ 2026509 w 3472915"/>
                    <a:gd name="connsiteY73" fmla="*/ 3188044 h 3954163"/>
                    <a:gd name="connsiteX74" fmla="*/ 2026509 w 3472915"/>
                    <a:gd name="connsiteY74" fmla="*/ 3113903 h 3954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3472915" h="3954163">
                      <a:moveTo>
                        <a:pt x="0" y="86498"/>
                      </a:moveTo>
                      <a:cubicBezTo>
                        <a:pt x="20595" y="78260"/>
                        <a:pt x="41015" y="69572"/>
                        <a:pt x="61784" y="61784"/>
                      </a:cubicBezTo>
                      <a:cubicBezTo>
                        <a:pt x="207430" y="7166"/>
                        <a:pt x="299151" y="42070"/>
                        <a:pt x="506627" y="37071"/>
                      </a:cubicBezTo>
                      <a:lnTo>
                        <a:pt x="1124465" y="24714"/>
                      </a:lnTo>
                      <a:cubicBezTo>
                        <a:pt x="1173892" y="20595"/>
                        <a:pt x="1223487" y="18152"/>
                        <a:pt x="1272746" y="12357"/>
                      </a:cubicBezTo>
                      <a:cubicBezTo>
                        <a:pt x="1293605" y="9903"/>
                        <a:pt x="1313527" y="0"/>
                        <a:pt x="1334530" y="0"/>
                      </a:cubicBezTo>
                      <a:cubicBezTo>
                        <a:pt x="1532281" y="0"/>
                        <a:pt x="1729946" y="8238"/>
                        <a:pt x="1927654" y="12357"/>
                      </a:cubicBezTo>
                      <a:lnTo>
                        <a:pt x="2075936" y="24714"/>
                      </a:lnTo>
                      <a:cubicBezTo>
                        <a:pt x="2150026" y="29653"/>
                        <a:pt x="2224407" y="30348"/>
                        <a:pt x="2298357" y="37071"/>
                      </a:cubicBezTo>
                      <a:cubicBezTo>
                        <a:pt x="2318355" y="38889"/>
                        <a:pt x="2415582" y="69913"/>
                        <a:pt x="2421925" y="74141"/>
                      </a:cubicBezTo>
                      <a:cubicBezTo>
                        <a:pt x="2434282" y="82379"/>
                        <a:pt x="2445424" y="92823"/>
                        <a:pt x="2458995" y="98854"/>
                      </a:cubicBezTo>
                      <a:cubicBezTo>
                        <a:pt x="2482800" y="109434"/>
                        <a:pt x="2508422" y="115330"/>
                        <a:pt x="2533136" y="123568"/>
                      </a:cubicBezTo>
                      <a:cubicBezTo>
                        <a:pt x="2545493" y="127687"/>
                        <a:pt x="2559368" y="128700"/>
                        <a:pt x="2570206" y="135925"/>
                      </a:cubicBezTo>
                      <a:cubicBezTo>
                        <a:pt x="2655184" y="192577"/>
                        <a:pt x="2616168" y="175960"/>
                        <a:pt x="2681417" y="197708"/>
                      </a:cubicBezTo>
                      <a:cubicBezTo>
                        <a:pt x="2739082" y="284206"/>
                        <a:pt x="2706131" y="255373"/>
                        <a:pt x="2767914" y="296563"/>
                      </a:cubicBezTo>
                      <a:cubicBezTo>
                        <a:pt x="2776152" y="308920"/>
                        <a:pt x="2782126" y="323132"/>
                        <a:pt x="2792627" y="333633"/>
                      </a:cubicBezTo>
                      <a:cubicBezTo>
                        <a:pt x="2803128" y="344134"/>
                        <a:pt x="2820421" y="346749"/>
                        <a:pt x="2829698" y="358346"/>
                      </a:cubicBezTo>
                      <a:cubicBezTo>
                        <a:pt x="2837835" y="368517"/>
                        <a:pt x="2835728" y="384031"/>
                        <a:pt x="2842054" y="395417"/>
                      </a:cubicBezTo>
                      <a:cubicBezTo>
                        <a:pt x="2856478" y="421381"/>
                        <a:pt x="2882088" y="441379"/>
                        <a:pt x="2891481" y="469557"/>
                      </a:cubicBezTo>
                      <a:cubicBezTo>
                        <a:pt x="2895600" y="481914"/>
                        <a:pt x="2898013" y="494977"/>
                        <a:pt x="2903838" y="506627"/>
                      </a:cubicBezTo>
                      <a:cubicBezTo>
                        <a:pt x="2910480" y="519910"/>
                        <a:pt x="2922520" y="530127"/>
                        <a:pt x="2928552" y="543698"/>
                      </a:cubicBezTo>
                      <a:cubicBezTo>
                        <a:pt x="2939132" y="567503"/>
                        <a:pt x="2945027" y="593125"/>
                        <a:pt x="2953265" y="617838"/>
                      </a:cubicBezTo>
                      <a:lnTo>
                        <a:pt x="2990336" y="729049"/>
                      </a:lnTo>
                      <a:cubicBezTo>
                        <a:pt x="2994455" y="741406"/>
                        <a:pt x="2999533" y="753483"/>
                        <a:pt x="3002692" y="766119"/>
                      </a:cubicBezTo>
                      <a:cubicBezTo>
                        <a:pt x="3006811" y="782595"/>
                        <a:pt x="3010169" y="799279"/>
                        <a:pt x="3015049" y="815546"/>
                      </a:cubicBezTo>
                      <a:cubicBezTo>
                        <a:pt x="3022535" y="840498"/>
                        <a:pt x="3033445" y="864414"/>
                        <a:pt x="3039763" y="889687"/>
                      </a:cubicBezTo>
                      <a:cubicBezTo>
                        <a:pt x="3043882" y="906163"/>
                        <a:pt x="3047239" y="922848"/>
                        <a:pt x="3052119" y="939114"/>
                      </a:cubicBezTo>
                      <a:cubicBezTo>
                        <a:pt x="3059604" y="964066"/>
                        <a:pt x="3071724" y="987710"/>
                        <a:pt x="3076833" y="1013254"/>
                      </a:cubicBezTo>
                      <a:cubicBezTo>
                        <a:pt x="3085324" y="1055708"/>
                        <a:pt x="3089916" y="1083758"/>
                        <a:pt x="3101546" y="1124465"/>
                      </a:cubicBezTo>
                      <a:cubicBezTo>
                        <a:pt x="3105124" y="1136989"/>
                        <a:pt x="3110325" y="1149011"/>
                        <a:pt x="3113903" y="1161535"/>
                      </a:cubicBezTo>
                      <a:cubicBezTo>
                        <a:pt x="3139265" y="1250300"/>
                        <a:pt x="3113146" y="1170860"/>
                        <a:pt x="3138617" y="1272746"/>
                      </a:cubicBezTo>
                      <a:cubicBezTo>
                        <a:pt x="3141776" y="1285382"/>
                        <a:pt x="3147395" y="1297293"/>
                        <a:pt x="3150973" y="1309817"/>
                      </a:cubicBezTo>
                      <a:cubicBezTo>
                        <a:pt x="3155638" y="1326146"/>
                        <a:pt x="3159772" y="1342638"/>
                        <a:pt x="3163330" y="1359244"/>
                      </a:cubicBezTo>
                      <a:cubicBezTo>
                        <a:pt x="3172131" y="1400316"/>
                        <a:pt x="3174761" y="1442962"/>
                        <a:pt x="3188044" y="1482811"/>
                      </a:cubicBezTo>
                      <a:cubicBezTo>
                        <a:pt x="3196282" y="1507525"/>
                        <a:pt x="3206439" y="1531679"/>
                        <a:pt x="3212757" y="1556952"/>
                      </a:cubicBezTo>
                      <a:cubicBezTo>
                        <a:pt x="3228273" y="1619015"/>
                        <a:pt x="3219743" y="1590268"/>
                        <a:pt x="3237471" y="1643449"/>
                      </a:cubicBezTo>
                      <a:cubicBezTo>
                        <a:pt x="3241590" y="1672281"/>
                        <a:pt x="3244115" y="1701387"/>
                        <a:pt x="3249827" y="1729946"/>
                      </a:cubicBezTo>
                      <a:cubicBezTo>
                        <a:pt x="3252381" y="1742718"/>
                        <a:pt x="3259358" y="1754302"/>
                        <a:pt x="3262184" y="1767017"/>
                      </a:cubicBezTo>
                      <a:cubicBezTo>
                        <a:pt x="3291180" y="1897496"/>
                        <a:pt x="3259081" y="1794778"/>
                        <a:pt x="3286898" y="1878227"/>
                      </a:cubicBezTo>
                      <a:cubicBezTo>
                        <a:pt x="3291017" y="1915297"/>
                        <a:pt x="3299254" y="1952140"/>
                        <a:pt x="3299254" y="1989438"/>
                      </a:cubicBezTo>
                      <a:cubicBezTo>
                        <a:pt x="3299254" y="2018563"/>
                        <a:pt x="3291327" y="2047149"/>
                        <a:pt x="3286898" y="2075935"/>
                      </a:cubicBezTo>
                      <a:cubicBezTo>
                        <a:pt x="3252590" y="2298945"/>
                        <a:pt x="3298036" y="1985615"/>
                        <a:pt x="3262184" y="2236573"/>
                      </a:cubicBezTo>
                      <a:cubicBezTo>
                        <a:pt x="3266303" y="2273643"/>
                        <a:pt x="3267226" y="2311210"/>
                        <a:pt x="3274541" y="2347784"/>
                      </a:cubicBezTo>
                      <a:cubicBezTo>
                        <a:pt x="3279650" y="2373329"/>
                        <a:pt x="3292936" y="2396652"/>
                        <a:pt x="3299254" y="2421925"/>
                      </a:cubicBezTo>
                      <a:cubicBezTo>
                        <a:pt x="3303373" y="2438401"/>
                        <a:pt x="3306945" y="2455023"/>
                        <a:pt x="3311611" y="2471352"/>
                      </a:cubicBezTo>
                      <a:cubicBezTo>
                        <a:pt x="3315189" y="2483876"/>
                        <a:pt x="3320541" y="2495856"/>
                        <a:pt x="3323968" y="2508422"/>
                      </a:cubicBezTo>
                      <a:cubicBezTo>
                        <a:pt x="3332905" y="2541191"/>
                        <a:pt x="3342020" y="2573970"/>
                        <a:pt x="3348681" y="2607276"/>
                      </a:cubicBezTo>
                      <a:cubicBezTo>
                        <a:pt x="3363592" y="2681832"/>
                        <a:pt x="3354396" y="2649135"/>
                        <a:pt x="3373395" y="2706130"/>
                      </a:cubicBezTo>
                      <a:cubicBezTo>
                        <a:pt x="3377053" y="2735391"/>
                        <a:pt x="3389201" y="2843492"/>
                        <a:pt x="3398109" y="2879125"/>
                      </a:cubicBezTo>
                      <a:cubicBezTo>
                        <a:pt x="3404427" y="2904397"/>
                        <a:pt x="3416504" y="2927993"/>
                        <a:pt x="3422822" y="2953265"/>
                      </a:cubicBezTo>
                      <a:cubicBezTo>
                        <a:pt x="3426941" y="2969741"/>
                        <a:pt x="3431495" y="2986114"/>
                        <a:pt x="3435179" y="3002692"/>
                      </a:cubicBezTo>
                      <a:cubicBezTo>
                        <a:pt x="3439735" y="3023194"/>
                        <a:pt x="3442442" y="3044101"/>
                        <a:pt x="3447536" y="3064476"/>
                      </a:cubicBezTo>
                      <a:cubicBezTo>
                        <a:pt x="3450695" y="3077112"/>
                        <a:pt x="3455773" y="3089189"/>
                        <a:pt x="3459892" y="3101546"/>
                      </a:cubicBezTo>
                      <a:cubicBezTo>
                        <a:pt x="3466224" y="3253503"/>
                        <a:pt x="3485728" y="3514940"/>
                        <a:pt x="3459892" y="3669957"/>
                      </a:cubicBezTo>
                      <a:cubicBezTo>
                        <a:pt x="3457451" y="3684606"/>
                        <a:pt x="3435179" y="3686433"/>
                        <a:pt x="3422822" y="3694671"/>
                      </a:cubicBezTo>
                      <a:cubicBezTo>
                        <a:pt x="3414584" y="3707028"/>
                        <a:pt x="3408610" y="3721240"/>
                        <a:pt x="3398109" y="3731741"/>
                      </a:cubicBezTo>
                      <a:cubicBezTo>
                        <a:pt x="3387608" y="3742242"/>
                        <a:pt x="3370315" y="3744857"/>
                        <a:pt x="3361038" y="3756454"/>
                      </a:cubicBezTo>
                      <a:cubicBezTo>
                        <a:pt x="3292823" y="3841721"/>
                        <a:pt x="3417850" y="3747413"/>
                        <a:pt x="3311611" y="3818238"/>
                      </a:cubicBezTo>
                      <a:cubicBezTo>
                        <a:pt x="3304878" y="3838435"/>
                        <a:pt x="3294711" y="3879773"/>
                        <a:pt x="3274541" y="3892379"/>
                      </a:cubicBezTo>
                      <a:cubicBezTo>
                        <a:pt x="3252450" y="3906186"/>
                        <a:pt x="3225114" y="3908854"/>
                        <a:pt x="3200400" y="3917092"/>
                      </a:cubicBezTo>
                      <a:lnTo>
                        <a:pt x="3163330" y="3929449"/>
                      </a:lnTo>
                      <a:cubicBezTo>
                        <a:pt x="3048012" y="3967889"/>
                        <a:pt x="3139269" y="3941156"/>
                        <a:pt x="2879125" y="3954163"/>
                      </a:cubicBezTo>
                      <a:cubicBezTo>
                        <a:pt x="2640228" y="3950044"/>
                        <a:pt x="2401104" y="3952994"/>
                        <a:pt x="2162433" y="3941806"/>
                      </a:cubicBezTo>
                      <a:cubicBezTo>
                        <a:pt x="2107404" y="3939226"/>
                        <a:pt x="2056049" y="3895596"/>
                        <a:pt x="2014152" y="3867665"/>
                      </a:cubicBezTo>
                      <a:cubicBezTo>
                        <a:pt x="2001795" y="3859427"/>
                        <a:pt x="1991170" y="3847648"/>
                        <a:pt x="1977081" y="3842952"/>
                      </a:cubicBezTo>
                      <a:lnTo>
                        <a:pt x="1940011" y="3830595"/>
                      </a:lnTo>
                      <a:lnTo>
                        <a:pt x="1890584" y="3756454"/>
                      </a:lnTo>
                      <a:cubicBezTo>
                        <a:pt x="1882346" y="3744097"/>
                        <a:pt x="1870567" y="3733473"/>
                        <a:pt x="1865871" y="3719384"/>
                      </a:cubicBezTo>
                      <a:cubicBezTo>
                        <a:pt x="1848818" y="3668225"/>
                        <a:pt x="1860739" y="3693151"/>
                        <a:pt x="1828800" y="3645244"/>
                      </a:cubicBezTo>
                      <a:cubicBezTo>
                        <a:pt x="1832919" y="3628768"/>
                        <a:pt x="1833562" y="3611007"/>
                        <a:pt x="1841157" y="3595817"/>
                      </a:cubicBezTo>
                      <a:cubicBezTo>
                        <a:pt x="1870718" y="3536695"/>
                        <a:pt x="1886973" y="3525287"/>
                        <a:pt x="1927654" y="3484606"/>
                      </a:cubicBezTo>
                      <a:lnTo>
                        <a:pt x="2001795" y="3262184"/>
                      </a:lnTo>
                      <a:lnTo>
                        <a:pt x="2014152" y="3225114"/>
                      </a:lnTo>
                      <a:cubicBezTo>
                        <a:pt x="2018271" y="3212757"/>
                        <a:pt x="2026509" y="3201069"/>
                        <a:pt x="2026509" y="3188044"/>
                      </a:cubicBezTo>
                      <a:lnTo>
                        <a:pt x="2026509" y="3113903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4040559" y="4510216"/>
                  <a:ext cx="2397311" cy="1507525"/>
                </a:xfrm>
                <a:custGeom>
                  <a:avLst/>
                  <a:gdLst>
                    <a:gd name="connsiteX0" fmla="*/ 2397311 w 2397311"/>
                    <a:gd name="connsiteY0" fmla="*/ 247135 h 1507525"/>
                    <a:gd name="connsiteX1" fmla="*/ 2335527 w 2397311"/>
                    <a:gd name="connsiteY1" fmla="*/ 284206 h 1507525"/>
                    <a:gd name="connsiteX2" fmla="*/ 2261387 w 2397311"/>
                    <a:gd name="connsiteY2" fmla="*/ 308919 h 1507525"/>
                    <a:gd name="connsiteX3" fmla="*/ 2224317 w 2397311"/>
                    <a:gd name="connsiteY3" fmla="*/ 321276 h 1507525"/>
                    <a:gd name="connsiteX4" fmla="*/ 2125463 w 2397311"/>
                    <a:gd name="connsiteY4" fmla="*/ 345989 h 1507525"/>
                    <a:gd name="connsiteX5" fmla="*/ 2100749 w 2397311"/>
                    <a:gd name="connsiteY5" fmla="*/ 383060 h 1507525"/>
                    <a:gd name="connsiteX6" fmla="*/ 2051322 w 2397311"/>
                    <a:gd name="connsiteY6" fmla="*/ 395416 h 1507525"/>
                    <a:gd name="connsiteX7" fmla="*/ 1977182 w 2397311"/>
                    <a:gd name="connsiteY7" fmla="*/ 420130 h 1507525"/>
                    <a:gd name="connsiteX8" fmla="*/ 1903041 w 2397311"/>
                    <a:gd name="connsiteY8" fmla="*/ 444843 h 1507525"/>
                    <a:gd name="connsiteX9" fmla="*/ 1865971 w 2397311"/>
                    <a:gd name="connsiteY9" fmla="*/ 457200 h 1507525"/>
                    <a:gd name="connsiteX10" fmla="*/ 1779473 w 2397311"/>
                    <a:gd name="connsiteY10" fmla="*/ 481914 h 1507525"/>
                    <a:gd name="connsiteX11" fmla="*/ 1779473 w 2397311"/>
                    <a:gd name="connsiteY11" fmla="*/ 642552 h 1507525"/>
                    <a:gd name="connsiteX12" fmla="*/ 1804187 w 2397311"/>
                    <a:gd name="connsiteY12" fmla="*/ 679622 h 1507525"/>
                    <a:gd name="connsiteX13" fmla="*/ 1828900 w 2397311"/>
                    <a:gd name="connsiteY13" fmla="*/ 753762 h 1507525"/>
                    <a:gd name="connsiteX14" fmla="*/ 1841257 w 2397311"/>
                    <a:gd name="connsiteY14" fmla="*/ 790833 h 1507525"/>
                    <a:gd name="connsiteX15" fmla="*/ 1853614 w 2397311"/>
                    <a:gd name="connsiteY15" fmla="*/ 889687 h 1507525"/>
                    <a:gd name="connsiteX16" fmla="*/ 1865971 w 2397311"/>
                    <a:gd name="connsiteY16" fmla="*/ 926757 h 1507525"/>
                    <a:gd name="connsiteX17" fmla="*/ 1841257 w 2397311"/>
                    <a:gd name="connsiteY17" fmla="*/ 1087395 h 1507525"/>
                    <a:gd name="connsiteX18" fmla="*/ 1828900 w 2397311"/>
                    <a:gd name="connsiteY18" fmla="*/ 1124465 h 1507525"/>
                    <a:gd name="connsiteX19" fmla="*/ 1804187 w 2397311"/>
                    <a:gd name="connsiteY19" fmla="*/ 1161535 h 1507525"/>
                    <a:gd name="connsiteX20" fmla="*/ 1791830 w 2397311"/>
                    <a:gd name="connsiteY20" fmla="*/ 1198606 h 1507525"/>
                    <a:gd name="connsiteX21" fmla="*/ 1754760 w 2397311"/>
                    <a:gd name="connsiteY21" fmla="*/ 1223319 h 1507525"/>
                    <a:gd name="connsiteX22" fmla="*/ 1717690 w 2397311"/>
                    <a:gd name="connsiteY22" fmla="*/ 1297460 h 1507525"/>
                    <a:gd name="connsiteX23" fmla="*/ 1680619 w 2397311"/>
                    <a:gd name="connsiteY23" fmla="*/ 1322173 h 1507525"/>
                    <a:gd name="connsiteX24" fmla="*/ 1618836 w 2397311"/>
                    <a:gd name="connsiteY24" fmla="*/ 1371600 h 1507525"/>
                    <a:gd name="connsiteX25" fmla="*/ 1581765 w 2397311"/>
                    <a:gd name="connsiteY25" fmla="*/ 1396314 h 1507525"/>
                    <a:gd name="connsiteX26" fmla="*/ 1507625 w 2397311"/>
                    <a:gd name="connsiteY26" fmla="*/ 1421027 h 1507525"/>
                    <a:gd name="connsiteX27" fmla="*/ 1470555 w 2397311"/>
                    <a:gd name="connsiteY27" fmla="*/ 1433384 h 1507525"/>
                    <a:gd name="connsiteX28" fmla="*/ 1408771 w 2397311"/>
                    <a:gd name="connsiteY28" fmla="*/ 1445741 h 1507525"/>
                    <a:gd name="connsiteX29" fmla="*/ 1371700 w 2397311"/>
                    <a:gd name="connsiteY29" fmla="*/ 1458098 h 1507525"/>
                    <a:gd name="connsiteX30" fmla="*/ 1297560 w 2397311"/>
                    <a:gd name="connsiteY30" fmla="*/ 1470454 h 1507525"/>
                    <a:gd name="connsiteX31" fmla="*/ 1000998 w 2397311"/>
                    <a:gd name="connsiteY31" fmla="*/ 1495168 h 1507525"/>
                    <a:gd name="connsiteX32" fmla="*/ 840360 w 2397311"/>
                    <a:gd name="connsiteY32" fmla="*/ 1507525 h 1507525"/>
                    <a:gd name="connsiteX33" fmla="*/ 580868 w 2397311"/>
                    <a:gd name="connsiteY33" fmla="*/ 1482811 h 1507525"/>
                    <a:gd name="connsiteX34" fmla="*/ 506727 w 2397311"/>
                    <a:gd name="connsiteY34" fmla="*/ 1458098 h 1507525"/>
                    <a:gd name="connsiteX35" fmla="*/ 469657 w 2397311"/>
                    <a:gd name="connsiteY35" fmla="*/ 1445741 h 1507525"/>
                    <a:gd name="connsiteX36" fmla="*/ 395517 w 2397311"/>
                    <a:gd name="connsiteY36" fmla="*/ 1396314 h 1507525"/>
                    <a:gd name="connsiteX37" fmla="*/ 321376 w 2397311"/>
                    <a:gd name="connsiteY37" fmla="*/ 1371600 h 1507525"/>
                    <a:gd name="connsiteX38" fmla="*/ 284306 w 2397311"/>
                    <a:gd name="connsiteY38" fmla="*/ 1334530 h 1507525"/>
                    <a:gd name="connsiteX39" fmla="*/ 247236 w 2397311"/>
                    <a:gd name="connsiteY39" fmla="*/ 1322173 h 1507525"/>
                    <a:gd name="connsiteX40" fmla="*/ 210165 w 2397311"/>
                    <a:gd name="connsiteY40" fmla="*/ 1297460 h 1507525"/>
                    <a:gd name="connsiteX41" fmla="*/ 173095 w 2397311"/>
                    <a:gd name="connsiteY41" fmla="*/ 1186249 h 1507525"/>
                    <a:gd name="connsiteX42" fmla="*/ 160738 w 2397311"/>
                    <a:gd name="connsiteY42" fmla="*/ 1149179 h 1507525"/>
                    <a:gd name="connsiteX43" fmla="*/ 173095 w 2397311"/>
                    <a:gd name="connsiteY43" fmla="*/ 1050325 h 1507525"/>
                    <a:gd name="connsiteX44" fmla="*/ 259592 w 2397311"/>
                    <a:gd name="connsiteY44" fmla="*/ 963827 h 1507525"/>
                    <a:gd name="connsiteX45" fmla="*/ 296663 w 2397311"/>
                    <a:gd name="connsiteY45" fmla="*/ 939114 h 1507525"/>
                    <a:gd name="connsiteX46" fmla="*/ 346090 w 2397311"/>
                    <a:gd name="connsiteY46" fmla="*/ 864973 h 1507525"/>
                    <a:gd name="connsiteX47" fmla="*/ 370803 w 2397311"/>
                    <a:gd name="connsiteY47" fmla="*/ 827903 h 1507525"/>
                    <a:gd name="connsiteX48" fmla="*/ 383160 w 2397311"/>
                    <a:gd name="connsiteY48" fmla="*/ 790833 h 1507525"/>
                    <a:gd name="connsiteX49" fmla="*/ 420230 w 2397311"/>
                    <a:gd name="connsiteY49" fmla="*/ 716692 h 1507525"/>
                    <a:gd name="connsiteX50" fmla="*/ 407873 w 2397311"/>
                    <a:gd name="connsiteY50" fmla="*/ 580768 h 1507525"/>
                    <a:gd name="connsiteX51" fmla="*/ 395517 w 2397311"/>
                    <a:gd name="connsiteY51" fmla="*/ 543698 h 1507525"/>
                    <a:gd name="connsiteX52" fmla="*/ 383160 w 2397311"/>
                    <a:gd name="connsiteY52" fmla="*/ 481914 h 1507525"/>
                    <a:gd name="connsiteX53" fmla="*/ 370803 w 2397311"/>
                    <a:gd name="connsiteY53" fmla="*/ 444843 h 1507525"/>
                    <a:gd name="connsiteX54" fmla="*/ 346090 w 2397311"/>
                    <a:gd name="connsiteY54" fmla="*/ 345989 h 1507525"/>
                    <a:gd name="connsiteX55" fmla="*/ 333733 w 2397311"/>
                    <a:gd name="connsiteY55" fmla="*/ 308919 h 1507525"/>
                    <a:gd name="connsiteX56" fmla="*/ 296663 w 2397311"/>
                    <a:gd name="connsiteY56" fmla="*/ 160638 h 1507525"/>
                    <a:gd name="connsiteX57" fmla="*/ 222522 w 2397311"/>
                    <a:gd name="connsiteY57" fmla="*/ 123568 h 1507525"/>
                    <a:gd name="connsiteX58" fmla="*/ 148382 w 2397311"/>
                    <a:gd name="connsiteY58" fmla="*/ 86498 h 1507525"/>
                    <a:gd name="connsiteX59" fmla="*/ 74241 w 2397311"/>
                    <a:gd name="connsiteY59" fmla="*/ 49427 h 1507525"/>
                    <a:gd name="connsiteX60" fmla="*/ 37171 w 2397311"/>
                    <a:gd name="connsiteY60" fmla="*/ 24714 h 1507525"/>
                    <a:gd name="connsiteX61" fmla="*/ 100 w 2397311"/>
                    <a:gd name="connsiteY61" fmla="*/ 0 h 150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2397311" h="1507525">
                      <a:moveTo>
                        <a:pt x="2397311" y="247135"/>
                      </a:moveTo>
                      <a:cubicBezTo>
                        <a:pt x="2376716" y="259492"/>
                        <a:pt x="2357392" y="274267"/>
                        <a:pt x="2335527" y="284206"/>
                      </a:cubicBezTo>
                      <a:cubicBezTo>
                        <a:pt x="2311812" y="294986"/>
                        <a:pt x="2286100" y="300681"/>
                        <a:pt x="2261387" y="308919"/>
                      </a:cubicBezTo>
                      <a:cubicBezTo>
                        <a:pt x="2249030" y="313038"/>
                        <a:pt x="2237089" y="318722"/>
                        <a:pt x="2224317" y="321276"/>
                      </a:cubicBezTo>
                      <a:cubicBezTo>
                        <a:pt x="2149761" y="336187"/>
                        <a:pt x="2182458" y="326992"/>
                        <a:pt x="2125463" y="345989"/>
                      </a:cubicBezTo>
                      <a:cubicBezTo>
                        <a:pt x="2117225" y="358346"/>
                        <a:pt x="2113106" y="374822"/>
                        <a:pt x="2100749" y="383060"/>
                      </a:cubicBezTo>
                      <a:cubicBezTo>
                        <a:pt x="2086619" y="392480"/>
                        <a:pt x="2067588" y="390536"/>
                        <a:pt x="2051322" y="395416"/>
                      </a:cubicBezTo>
                      <a:cubicBezTo>
                        <a:pt x="2026370" y="402901"/>
                        <a:pt x="2001895" y="411892"/>
                        <a:pt x="1977182" y="420130"/>
                      </a:cubicBezTo>
                      <a:lnTo>
                        <a:pt x="1903041" y="444843"/>
                      </a:lnTo>
                      <a:cubicBezTo>
                        <a:pt x="1890684" y="448962"/>
                        <a:pt x="1878607" y="454041"/>
                        <a:pt x="1865971" y="457200"/>
                      </a:cubicBezTo>
                      <a:cubicBezTo>
                        <a:pt x="1803907" y="472716"/>
                        <a:pt x="1832655" y="464187"/>
                        <a:pt x="1779473" y="481914"/>
                      </a:cubicBezTo>
                      <a:cubicBezTo>
                        <a:pt x="1757347" y="548295"/>
                        <a:pt x="1755271" y="537676"/>
                        <a:pt x="1779473" y="642552"/>
                      </a:cubicBezTo>
                      <a:cubicBezTo>
                        <a:pt x="1782812" y="657023"/>
                        <a:pt x="1798155" y="666051"/>
                        <a:pt x="1804187" y="679622"/>
                      </a:cubicBezTo>
                      <a:cubicBezTo>
                        <a:pt x="1814767" y="703427"/>
                        <a:pt x="1820662" y="729049"/>
                        <a:pt x="1828900" y="753762"/>
                      </a:cubicBezTo>
                      <a:lnTo>
                        <a:pt x="1841257" y="790833"/>
                      </a:lnTo>
                      <a:cubicBezTo>
                        <a:pt x="1845376" y="823784"/>
                        <a:pt x="1847673" y="857015"/>
                        <a:pt x="1853614" y="889687"/>
                      </a:cubicBezTo>
                      <a:cubicBezTo>
                        <a:pt x="1855944" y="902502"/>
                        <a:pt x="1865971" y="913732"/>
                        <a:pt x="1865971" y="926757"/>
                      </a:cubicBezTo>
                      <a:cubicBezTo>
                        <a:pt x="1865971" y="981531"/>
                        <a:pt x="1856180" y="1035166"/>
                        <a:pt x="1841257" y="1087395"/>
                      </a:cubicBezTo>
                      <a:cubicBezTo>
                        <a:pt x="1837679" y="1099919"/>
                        <a:pt x="1834725" y="1112815"/>
                        <a:pt x="1828900" y="1124465"/>
                      </a:cubicBezTo>
                      <a:cubicBezTo>
                        <a:pt x="1822259" y="1137748"/>
                        <a:pt x="1810828" y="1148252"/>
                        <a:pt x="1804187" y="1161535"/>
                      </a:cubicBezTo>
                      <a:cubicBezTo>
                        <a:pt x="1798362" y="1173185"/>
                        <a:pt x="1799967" y="1188435"/>
                        <a:pt x="1791830" y="1198606"/>
                      </a:cubicBezTo>
                      <a:cubicBezTo>
                        <a:pt x="1782553" y="1210203"/>
                        <a:pt x="1767117" y="1215081"/>
                        <a:pt x="1754760" y="1223319"/>
                      </a:cubicBezTo>
                      <a:cubicBezTo>
                        <a:pt x="1744710" y="1253467"/>
                        <a:pt x="1741642" y="1273508"/>
                        <a:pt x="1717690" y="1297460"/>
                      </a:cubicBezTo>
                      <a:cubicBezTo>
                        <a:pt x="1707189" y="1307961"/>
                        <a:pt x="1692976" y="1313935"/>
                        <a:pt x="1680619" y="1322173"/>
                      </a:cubicBezTo>
                      <a:cubicBezTo>
                        <a:pt x="1638960" y="1384663"/>
                        <a:pt x="1678521" y="1341757"/>
                        <a:pt x="1618836" y="1371600"/>
                      </a:cubicBezTo>
                      <a:cubicBezTo>
                        <a:pt x="1605553" y="1378242"/>
                        <a:pt x="1595336" y="1390282"/>
                        <a:pt x="1581765" y="1396314"/>
                      </a:cubicBezTo>
                      <a:cubicBezTo>
                        <a:pt x="1557960" y="1406894"/>
                        <a:pt x="1532338" y="1412789"/>
                        <a:pt x="1507625" y="1421027"/>
                      </a:cubicBezTo>
                      <a:cubicBezTo>
                        <a:pt x="1495268" y="1425146"/>
                        <a:pt x="1483327" y="1430830"/>
                        <a:pt x="1470555" y="1433384"/>
                      </a:cubicBezTo>
                      <a:cubicBezTo>
                        <a:pt x="1449960" y="1437503"/>
                        <a:pt x="1429146" y="1440647"/>
                        <a:pt x="1408771" y="1445741"/>
                      </a:cubicBezTo>
                      <a:cubicBezTo>
                        <a:pt x="1396134" y="1448900"/>
                        <a:pt x="1384415" y="1455272"/>
                        <a:pt x="1371700" y="1458098"/>
                      </a:cubicBezTo>
                      <a:cubicBezTo>
                        <a:pt x="1347242" y="1463533"/>
                        <a:pt x="1322273" y="1466335"/>
                        <a:pt x="1297560" y="1470454"/>
                      </a:cubicBezTo>
                      <a:cubicBezTo>
                        <a:pt x="1176666" y="1510753"/>
                        <a:pt x="1284623" y="1478484"/>
                        <a:pt x="1000998" y="1495168"/>
                      </a:cubicBezTo>
                      <a:cubicBezTo>
                        <a:pt x="947386" y="1498322"/>
                        <a:pt x="893906" y="1503406"/>
                        <a:pt x="840360" y="1507525"/>
                      </a:cubicBezTo>
                      <a:cubicBezTo>
                        <a:pt x="713917" y="1500087"/>
                        <a:pt x="673992" y="1510748"/>
                        <a:pt x="580868" y="1482811"/>
                      </a:cubicBezTo>
                      <a:cubicBezTo>
                        <a:pt x="555916" y="1475326"/>
                        <a:pt x="531441" y="1466336"/>
                        <a:pt x="506727" y="1458098"/>
                      </a:cubicBezTo>
                      <a:lnTo>
                        <a:pt x="469657" y="1445741"/>
                      </a:lnTo>
                      <a:cubicBezTo>
                        <a:pt x="433198" y="1391050"/>
                        <a:pt x="462012" y="1416262"/>
                        <a:pt x="395517" y="1396314"/>
                      </a:cubicBezTo>
                      <a:cubicBezTo>
                        <a:pt x="370565" y="1388829"/>
                        <a:pt x="321376" y="1371600"/>
                        <a:pt x="321376" y="1371600"/>
                      </a:cubicBezTo>
                      <a:cubicBezTo>
                        <a:pt x="309019" y="1359243"/>
                        <a:pt x="298846" y="1344223"/>
                        <a:pt x="284306" y="1334530"/>
                      </a:cubicBezTo>
                      <a:cubicBezTo>
                        <a:pt x="273468" y="1327305"/>
                        <a:pt x="258886" y="1327998"/>
                        <a:pt x="247236" y="1322173"/>
                      </a:cubicBezTo>
                      <a:cubicBezTo>
                        <a:pt x="233953" y="1315531"/>
                        <a:pt x="222522" y="1305698"/>
                        <a:pt x="210165" y="1297460"/>
                      </a:cubicBezTo>
                      <a:lnTo>
                        <a:pt x="173095" y="1186249"/>
                      </a:lnTo>
                      <a:lnTo>
                        <a:pt x="160738" y="1149179"/>
                      </a:lnTo>
                      <a:cubicBezTo>
                        <a:pt x="164857" y="1116228"/>
                        <a:pt x="161926" y="1081598"/>
                        <a:pt x="173095" y="1050325"/>
                      </a:cubicBezTo>
                      <a:cubicBezTo>
                        <a:pt x="208507" y="951170"/>
                        <a:pt x="203658" y="991793"/>
                        <a:pt x="259592" y="963827"/>
                      </a:cubicBezTo>
                      <a:cubicBezTo>
                        <a:pt x="272875" y="957185"/>
                        <a:pt x="284306" y="947352"/>
                        <a:pt x="296663" y="939114"/>
                      </a:cubicBezTo>
                      <a:lnTo>
                        <a:pt x="346090" y="864973"/>
                      </a:lnTo>
                      <a:cubicBezTo>
                        <a:pt x="354328" y="852616"/>
                        <a:pt x="366107" y="841992"/>
                        <a:pt x="370803" y="827903"/>
                      </a:cubicBezTo>
                      <a:cubicBezTo>
                        <a:pt x="374922" y="815546"/>
                        <a:pt x="377335" y="802483"/>
                        <a:pt x="383160" y="790833"/>
                      </a:cubicBezTo>
                      <a:cubicBezTo>
                        <a:pt x="431067" y="695017"/>
                        <a:pt x="389170" y="809868"/>
                        <a:pt x="420230" y="716692"/>
                      </a:cubicBezTo>
                      <a:cubicBezTo>
                        <a:pt x="416111" y="671384"/>
                        <a:pt x="414307" y="625806"/>
                        <a:pt x="407873" y="580768"/>
                      </a:cubicBezTo>
                      <a:cubicBezTo>
                        <a:pt x="406031" y="567874"/>
                        <a:pt x="398676" y="556334"/>
                        <a:pt x="395517" y="543698"/>
                      </a:cubicBezTo>
                      <a:cubicBezTo>
                        <a:pt x="390423" y="523323"/>
                        <a:pt x="388254" y="502289"/>
                        <a:pt x="383160" y="481914"/>
                      </a:cubicBezTo>
                      <a:cubicBezTo>
                        <a:pt x="380001" y="469277"/>
                        <a:pt x="374230" y="457409"/>
                        <a:pt x="370803" y="444843"/>
                      </a:cubicBezTo>
                      <a:cubicBezTo>
                        <a:pt x="361866" y="412074"/>
                        <a:pt x="356831" y="378211"/>
                        <a:pt x="346090" y="345989"/>
                      </a:cubicBezTo>
                      <a:cubicBezTo>
                        <a:pt x="341971" y="333632"/>
                        <a:pt x="336559" y="321634"/>
                        <a:pt x="333733" y="308919"/>
                      </a:cubicBezTo>
                      <a:cubicBezTo>
                        <a:pt x="329689" y="290721"/>
                        <a:pt x="316202" y="173664"/>
                        <a:pt x="296663" y="160638"/>
                      </a:cubicBezTo>
                      <a:cubicBezTo>
                        <a:pt x="190408" y="89804"/>
                        <a:pt x="324854" y="174735"/>
                        <a:pt x="222522" y="123568"/>
                      </a:cubicBezTo>
                      <a:cubicBezTo>
                        <a:pt x="126715" y="75663"/>
                        <a:pt x="241551" y="117553"/>
                        <a:pt x="148382" y="86498"/>
                      </a:cubicBezTo>
                      <a:cubicBezTo>
                        <a:pt x="42145" y="15673"/>
                        <a:pt x="176556" y="100585"/>
                        <a:pt x="74241" y="49427"/>
                      </a:cubicBezTo>
                      <a:cubicBezTo>
                        <a:pt x="60958" y="42786"/>
                        <a:pt x="50454" y="31355"/>
                        <a:pt x="37171" y="24714"/>
                      </a:cubicBezTo>
                      <a:cubicBezTo>
                        <a:pt x="-3808" y="4225"/>
                        <a:pt x="100" y="27542"/>
                        <a:pt x="100" y="0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249827" y="4683211"/>
                  <a:ext cx="963827" cy="963827"/>
                </a:xfrm>
                <a:custGeom>
                  <a:avLst/>
                  <a:gdLst>
                    <a:gd name="connsiteX0" fmla="*/ 271849 w 963827"/>
                    <a:gd name="connsiteY0" fmla="*/ 0 h 963827"/>
                    <a:gd name="connsiteX1" fmla="*/ 172995 w 963827"/>
                    <a:gd name="connsiteY1" fmla="*/ 111211 h 963827"/>
                    <a:gd name="connsiteX2" fmla="*/ 148281 w 963827"/>
                    <a:gd name="connsiteY2" fmla="*/ 185351 h 963827"/>
                    <a:gd name="connsiteX3" fmla="*/ 135924 w 963827"/>
                    <a:gd name="connsiteY3" fmla="*/ 222421 h 963827"/>
                    <a:gd name="connsiteX4" fmla="*/ 98854 w 963827"/>
                    <a:gd name="connsiteY4" fmla="*/ 247135 h 963827"/>
                    <a:gd name="connsiteX5" fmla="*/ 61784 w 963827"/>
                    <a:gd name="connsiteY5" fmla="*/ 321275 h 963827"/>
                    <a:gd name="connsiteX6" fmla="*/ 37070 w 963827"/>
                    <a:gd name="connsiteY6" fmla="*/ 358346 h 963827"/>
                    <a:gd name="connsiteX7" fmla="*/ 12357 w 963827"/>
                    <a:gd name="connsiteY7" fmla="*/ 444843 h 963827"/>
                    <a:gd name="connsiteX8" fmla="*/ 0 w 963827"/>
                    <a:gd name="connsiteY8" fmla="*/ 481913 h 963827"/>
                    <a:gd name="connsiteX9" fmla="*/ 12357 w 963827"/>
                    <a:gd name="connsiteY9" fmla="*/ 605481 h 963827"/>
                    <a:gd name="connsiteX10" fmla="*/ 37070 w 963827"/>
                    <a:gd name="connsiteY10" fmla="*/ 679621 h 963827"/>
                    <a:gd name="connsiteX11" fmla="*/ 74141 w 963827"/>
                    <a:gd name="connsiteY11" fmla="*/ 704335 h 963827"/>
                    <a:gd name="connsiteX12" fmla="*/ 123568 w 963827"/>
                    <a:gd name="connsiteY12" fmla="*/ 778475 h 963827"/>
                    <a:gd name="connsiteX13" fmla="*/ 148281 w 963827"/>
                    <a:gd name="connsiteY13" fmla="*/ 815546 h 963827"/>
                    <a:gd name="connsiteX14" fmla="*/ 222422 w 963827"/>
                    <a:gd name="connsiteY14" fmla="*/ 864973 h 963827"/>
                    <a:gd name="connsiteX15" fmla="*/ 259492 w 963827"/>
                    <a:gd name="connsiteY15" fmla="*/ 889686 h 963827"/>
                    <a:gd name="connsiteX16" fmla="*/ 370703 w 963827"/>
                    <a:gd name="connsiteY16" fmla="*/ 926757 h 963827"/>
                    <a:gd name="connsiteX17" fmla="*/ 407773 w 963827"/>
                    <a:gd name="connsiteY17" fmla="*/ 939113 h 963827"/>
                    <a:gd name="connsiteX18" fmla="*/ 444843 w 963827"/>
                    <a:gd name="connsiteY18" fmla="*/ 951470 h 963827"/>
                    <a:gd name="connsiteX19" fmla="*/ 543697 w 963827"/>
                    <a:gd name="connsiteY19" fmla="*/ 963827 h 963827"/>
                    <a:gd name="connsiteX20" fmla="*/ 902043 w 963827"/>
                    <a:gd name="connsiteY20" fmla="*/ 939113 h 963827"/>
                    <a:gd name="connsiteX21" fmla="*/ 939114 w 963827"/>
                    <a:gd name="connsiteY21" fmla="*/ 926757 h 963827"/>
                    <a:gd name="connsiteX22" fmla="*/ 963827 w 963827"/>
                    <a:gd name="connsiteY22" fmla="*/ 902043 h 963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63827" h="963827">
                      <a:moveTo>
                        <a:pt x="271849" y="0"/>
                      </a:moveTo>
                      <a:cubicBezTo>
                        <a:pt x="203162" y="109899"/>
                        <a:pt x="246929" y="86566"/>
                        <a:pt x="172995" y="111211"/>
                      </a:cubicBezTo>
                      <a:lnTo>
                        <a:pt x="148281" y="185351"/>
                      </a:lnTo>
                      <a:cubicBezTo>
                        <a:pt x="144162" y="197708"/>
                        <a:pt x="146761" y="215196"/>
                        <a:pt x="135924" y="222421"/>
                      </a:cubicBezTo>
                      <a:lnTo>
                        <a:pt x="98854" y="247135"/>
                      </a:lnTo>
                      <a:cubicBezTo>
                        <a:pt x="28027" y="353377"/>
                        <a:pt x="112945" y="218954"/>
                        <a:pt x="61784" y="321275"/>
                      </a:cubicBezTo>
                      <a:cubicBezTo>
                        <a:pt x="55142" y="334558"/>
                        <a:pt x="45308" y="345989"/>
                        <a:pt x="37070" y="358346"/>
                      </a:cubicBezTo>
                      <a:cubicBezTo>
                        <a:pt x="7438" y="447247"/>
                        <a:pt x="43397" y="336207"/>
                        <a:pt x="12357" y="444843"/>
                      </a:cubicBezTo>
                      <a:cubicBezTo>
                        <a:pt x="8779" y="457367"/>
                        <a:pt x="4119" y="469556"/>
                        <a:pt x="0" y="481913"/>
                      </a:cubicBezTo>
                      <a:cubicBezTo>
                        <a:pt x="4119" y="523102"/>
                        <a:pt x="4728" y="564795"/>
                        <a:pt x="12357" y="605481"/>
                      </a:cubicBezTo>
                      <a:cubicBezTo>
                        <a:pt x="17158" y="631085"/>
                        <a:pt x="15395" y="665171"/>
                        <a:pt x="37070" y="679621"/>
                      </a:cubicBezTo>
                      <a:lnTo>
                        <a:pt x="74141" y="704335"/>
                      </a:lnTo>
                      <a:lnTo>
                        <a:pt x="123568" y="778475"/>
                      </a:lnTo>
                      <a:cubicBezTo>
                        <a:pt x="131806" y="790832"/>
                        <a:pt x="135924" y="807308"/>
                        <a:pt x="148281" y="815546"/>
                      </a:cubicBezTo>
                      <a:lnTo>
                        <a:pt x="222422" y="864973"/>
                      </a:lnTo>
                      <a:cubicBezTo>
                        <a:pt x="234779" y="873211"/>
                        <a:pt x="245403" y="884990"/>
                        <a:pt x="259492" y="889686"/>
                      </a:cubicBezTo>
                      <a:lnTo>
                        <a:pt x="370703" y="926757"/>
                      </a:lnTo>
                      <a:lnTo>
                        <a:pt x="407773" y="939113"/>
                      </a:lnTo>
                      <a:cubicBezTo>
                        <a:pt x="420130" y="943232"/>
                        <a:pt x="431918" y="949854"/>
                        <a:pt x="444843" y="951470"/>
                      </a:cubicBezTo>
                      <a:lnTo>
                        <a:pt x="543697" y="963827"/>
                      </a:lnTo>
                      <a:cubicBezTo>
                        <a:pt x="737852" y="956061"/>
                        <a:pt x="774346" y="975597"/>
                        <a:pt x="902043" y="939113"/>
                      </a:cubicBezTo>
                      <a:cubicBezTo>
                        <a:pt x="914567" y="935535"/>
                        <a:pt x="927945" y="933458"/>
                        <a:pt x="939114" y="926757"/>
                      </a:cubicBezTo>
                      <a:cubicBezTo>
                        <a:pt x="949104" y="920763"/>
                        <a:pt x="955589" y="910281"/>
                        <a:pt x="963827" y="90204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869459" y="5276335"/>
                  <a:ext cx="383060" cy="26253"/>
                </a:xfrm>
                <a:custGeom>
                  <a:avLst/>
                  <a:gdLst>
                    <a:gd name="connsiteX0" fmla="*/ 0 w 383060"/>
                    <a:gd name="connsiteY0" fmla="*/ 12357 h 26253"/>
                    <a:gd name="connsiteX1" fmla="*/ 61784 w 383060"/>
                    <a:gd name="connsiteY1" fmla="*/ 0 h 26253"/>
                    <a:gd name="connsiteX2" fmla="*/ 148282 w 383060"/>
                    <a:gd name="connsiteY2" fmla="*/ 12357 h 26253"/>
                    <a:gd name="connsiteX3" fmla="*/ 185352 w 383060"/>
                    <a:gd name="connsiteY3" fmla="*/ 24714 h 26253"/>
                    <a:gd name="connsiteX4" fmla="*/ 383060 w 383060"/>
                    <a:gd name="connsiteY4" fmla="*/ 24714 h 26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060" h="26253">
                      <a:moveTo>
                        <a:pt x="0" y="12357"/>
                      </a:moveTo>
                      <a:cubicBezTo>
                        <a:pt x="20595" y="8238"/>
                        <a:pt x="40781" y="0"/>
                        <a:pt x="61784" y="0"/>
                      </a:cubicBezTo>
                      <a:cubicBezTo>
                        <a:pt x="90909" y="0"/>
                        <a:pt x="119722" y="6645"/>
                        <a:pt x="148282" y="12357"/>
                      </a:cubicBezTo>
                      <a:cubicBezTo>
                        <a:pt x="161054" y="14911"/>
                        <a:pt x="172345" y="24029"/>
                        <a:pt x="185352" y="24714"/>
                      </a:cubicBezTo>
                      <a:cubicBezTo>
                        <a:pt x="251164" y="28178"/>
                        <a:pt x="317157" y="24714"/>
                        <a:pt x="383060" y="24714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" name="Freeform 17"/>
              <p:cNvSpPr/>
              <p:nvPr/>
            </p:nvSpPr>
            <p:spPr>
              <a:xfrm>
                <a:off x="3361038" y="4930346"/>
                <a:ext cx="915118" cy="601054"/>
              </a:xfrm>
              <a:custGeom>
                <a:avLst/>
                <a:gdLst>
                  <a:gd name="connsiteX0" fmla="*/ 0 w 915118"/>
                  <a:gd name="connsiteY0" fmla="*/ 0 h 601054"/>
                  <a:gd name="connsiteX1" fmla="*/ 61784 w 915118"/>
                  <a:gd name="connsiteY1" fmla="*/ 24713 h 601054"/>
                  <a:gd name="connsiteX2" fmla="*/ 111211 w 915118"/>
                  <a:gd name="connsiteY2" fmla="*/ 98854 h 601054"/>
                  <a:gd name="connsiteX3" fmla="*/ 123567 w 915118"/>
                  <a:gd name="connsiteY3" fmla="*/ 135924 h 601054"/>
                  <a:gd name="connsiteX4" fmla="*/ 98854 w 915118"/>
                  <a:gd name="connsiteY4" fmla="*/ 234778 h 601054"/>
                  <a:gd name="connsiteX5" fmla="*/ 86497 w 915118"/>
                  <a:gd name="connsiteY5" fmla="*/ 284205 h 601054"/>
                  <a:gd name="connsiteX6" fmla="*/ 61784 w 915118"/>
                  <a:gd name="connsiteY6" fmla="*/ 321276 h 601054"/>
                  <a:gd name="connsiteX7" fmla="*/ 49427 w 915118"/>
                  <a:gd name="connsiteY7" fmla="*/ 358346 h 601054"/>
                  <a:gd name="connsiteX8" fmla="*/ 12357 w 915118"/>
                  <a:gd name="connsiteY8" fmla="*/ 383059 h 601054"/>
                  <a:gd name="connsiteX9" fmla="*/ 0 w 915118"/>
                  <a:gd name="connsiteY9" fmla="*/ 420130 h 601054"/>
                  <a:gd name="connsiteX10" fmla="*/ 12357 w 915118"/>
                  <a:gd name="connsiteY10" fmla="*/ 370703 h 601054"/>
                  <a:gd name="connsiteX11" fmla="*/ 74140 w 915118"/>
                  <a:gd name="connsiteY11" fmla="*/ 259492 h 601054"/>
                  <a:gd name="connsiteX12" fmla="*/ 111211 w 915118"/>
                  <a:gd name="connsiteY12" fmla="*/ 247135 h 601054"/>
                  <a:gd name="connsiteX13" fmla="*/ 210065 w 915118"/>
                  <a:gd name="connsiteY13" fmla="*/ 185351 h 601054"/>
                  <a:gd name="connsiteX14" fmla="*/ 247135 w 915118"/>
                  <a:gd name="connsiteY14" fmla="*/ 172995 h 601054"/>
                  <a:gd name="connsiteX15" fmla="*/ 284205 w 915118"/>
                  <a:gd name="connsiteY15" fmla="*/ 160638 h 601054"/>
                  <a:gd name="connsiteX16" fmla="*/ 420130 w 915118"/>
                  <a:gd name="connsiteY16" fmla="*/ 172995 h 601054"/>
                  <a:gd name="connsiteX17" fmla="*/ 469557 w 915118"/>
                  <a:gd name="connsiteY17" fmla="*/ 234778 h 601054"/>
                  <a:gd name="connsiteX18" fmla="*/ 506627 w 915118"/>
                  <a:gd name="connsiteY18" fmla="*/ 259492 h 601054"/>
                  <a:gd name="connsiteX19" fmla="*/ 531340 w 915118"/>
                  <a:gd name="connsiteY19" fmla="*/ 383059 h 601054"/>
                  <a:gd name="connsiteX20" fmla="*/ 556054 w 915118"/>
                  <a:gd name="connsiteY20" fmla="*/ 481913 h 601054"/>
                  <a:gd name="connsiteX21" fmla="*/ 556054 w 915118"/>
                  <a:gd name="connsiteY21" fmla="*/ 543697 h 601054"/>
                  <a:gd name="connsiteX22" fmla="*/ 568411 w 915118"/>
                  <a:gd name="connsiteY22" fmla="*/ 506627 h 601054"/>
                  <a:gd name="connsiteX23" fmla="*/ 605481 w 915118"/>
                  <a:gd name="connsiteY23" fmla="*/ 494270 h 601054"/>
                  <a:gd name="connsiteX24" fmla="*/ 630194 w 915118"/>
                  <a:gd name="connsiteY24" fmla="*/ 457200 h 601054"/>
                  <a:gd name="connsiteX25" fmla="*/ 741405 w 915118"/>
                  <a:gd name="connsiteY25" fmla="*/ 395416 h 601054"/>
                  <a:gd name="connsiteX26" fmla="*/ 815546 w 915118"/>
                  <a:gd name="connsiteY26" fmla="*/ 407773 h 601054"/>
                  <a:gd name="connsiteX27" fmla="*/ 852616 w 915118"/>
                  <a:gd name="connsiteY27" fmla="*/ 420130 h 601054"/>
                  <a:gd name="connsiteX28" fmla="*/ 914400 w 915118"/>
                  <a:gd name="connsiteY28" fmla="*/ 531340 h 601054"/>
                  <a:gd name="connsiteX29" fmla="*/ 914400 w 915118"/>
                  <a:gd name="connsiteY29" fmla="*/ 556054 h 60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15118" h="601054">
                    <a:moveTo>
                      <a:pt x="0" y="0"/>
                    </a:moveTo>
                    <a:cubicBezTo>
                      <a:pt x="20595" y="8238"/>
                      <a:pt x="45206" y="9977"/>
                      <a:pt x="61784" y="24713"/>
                    </a:cubicBezTo>
                    <a:cubicBezTo>
                      <a:pt x="83984" y="44446"/>
                      <a:pt x="111211" y="98854"/>
                      <a:pt x="111211" y="98854"/>
                    </a:cubicBezTo>
                    <a:cubicBezTo>
                      <a:pt x="115330" y="111211"/>
                      <a:pt x="123567" y="122899"/>
                      <a:pt x="123567" y="135924"/>
                    </a:cubicBezTo>
                    <a:cubicBezTo>
                      <a:pt x="123567" y="173613"/>
                      <a:pt x="108606" y="200647"/>
                      <a:pt x="98854" y="234778"/>
                    </a:cubicBezTo>
                    <a:cubicBezTo>
                      <a:pt x="94188" y="251107"/>
                      <a:pt x="93187" y="268595"/>
                      <a:pt x="86497" y="284205"/>
                    </a:cubicBezTo>
                    <a:cubicBezTo>
                      <a:pt x="80647" y="297855"/>
                      <a:pt x="68426" y="307993"/>
                      <a:pt x="61784" y="321276"/>
                    </a:cubicBezTo>
                    <a:cubicBezTo>
                      <a:pt x="55959" y="332926"/>
                      <a:pt x="57564" y="348175"/>
                      <a:pt x="49427" y="358346"/>
                    </a:cubicBezTo>
                    <a:cubicBezTo>
                      <a:pt x="40150" y="369942"/>
                      <a:pt x="24714" y="374821"/>
                      <a:pt x="12357" y="383059"/>
                    </a:cubicBezTo>
                    <a:cubicBezTo>
                      <a:pt x="8238" y="395416"/>
                      <a:pt x="0" y="433155"/>
                      <a:pt x="0" y="420130"/>
                    </a:cubicBezTo>
                    <a:cubicBezTo>
                      <a:pt x="0" y="403147"/>
                      <a:pt x="7692" y="387032"/>
                      <a:pt x="12357" y="370703"/>
                    </a:cubicBezTo>
                    <a:cubicBezTo>
                      <a:pt x="21519" y="338634"/>
                      <a:pt x="46187" y="268810"/>
                      <a:pt x="74140" y="259492"/>
                    </a:cubicBezTo>
                    <a:lnTo>
                      <a:pt x="111211" y="247135"/>
                    </a:lnTo>
                    <a:cubicBezTo>
                      <a:pt x="150374" y="188390"/>
                      <a:pt x="121836" y="214760"/>
                      <a:pt x="210065" y="185351"/>
                    </a:cubicBezTo>
                    <a:lnTo>
                      <a:pt x="247135" y="172995"/>
                    </a:lnTo>
                    <a:lnTo>
                      <a:pt x="284205" y="160638"/>
                    </a:lnTo>
                    <a:cubicBezTo>
                      <a:pt x="329513" y="164757"/>
                      <a:pt x="375645" y="163463"/>
                      <a:pt x="420130" y="172995"/>
                    </a:cubicBezTo>
                    <a:cubicBezTo>
                      <a:pt x="479964" y="185816"/>
                      <a:pt x="442043" y="200386"/>
                      <a:pt x="469557" y="234778"/>
                    </a:cubicBezTo>
                    <a:cubicBezTo>
                      <a:pt x="478834" y="246375"/>
                      <a:pt x="494270" y="251254"/>
                      <a:pt x="506627" y="259492"/>
                    </a:cubicBezTo>
                    <a:cubicBezTo>
                      <a:pt x="514865" y="300681"/>
                      <a:pt x="518057" y="343210"/>
                      <a:pt x="531340" y="383059"/>
                    </a:cubicBezTo>
                    <a:cubicBezTo>
                      <a:pt x="550338" y="440054"/>
                      <a:pt x="541142" y="407358"/>
                      <a:pt x="556054" y="481913"/>
                    </a:cubicBezTo>
                    <a:cubicBezTo>
                      <a:pt x="537548" y="648463"/>
                      <a:pt x="536596" y="611797"/>
                      <a:pt x="556054" y="543697"/>
                    </a:cubicBezTo>
                    <a:cubicBezTo>
                      <a:pt x="559632" y="531173"/>
                      <a:pt x="559201" y="515837"/>
                      <a:pt x="568411" y="506627"/>
                    </a:cubicBezTo>
                    <a:cubicBezTo>
                      <a:pt x="577621" y="497417"/>
                      <a:pt x="593124" y="498389"/>
                      <a:pt x="605481" y="494270"/>
                    </a:cubicBezTo>
                    <a:cubicBezTo>
                      <a:pt x="613719" y="481913"/>
                      <a:pt x="619018" y="466979"/>
                      <a:pt x="630194" y="457200"/>
                    </a:cubicBezTo>
                    <a:cubicBezTo>
                      <a:pt x="682487" y="411443"/>
                      <a:pt x="690490" y="412388"/>
                      <a:pt x="741405" y="395416"/>
                    </a:cubicBezTo>
                    <a:cubicBezTo>
                      <a:pt x="766119" y="399535"/>
                      <a:pt x="791088" y="402338"/>
                      <a:pt x="815546" y="407773"/>
                    </a:cubicBezTo>
                    <a:cubicBezTo>
                      <a:pt x="828261" y="410599"/>
                      <a:pt x="843406" y="410920"/>
                      <a:pt x="852616" y="420130"/>
                    </a:cubicBezTo>
                    <a:cubicBezTo>
                      <a:pt x="877388" y="444902"/>
                      <a:pt x="906631" y="492495"/>
                      <a:pt x="914400" y="531340"/>
                    </a:cubicBezTo>
                    <a:cubicBezTo>
                      <a:pt x="916016" y="539418"/>
                      <a:pt x="914400" y="547816"/>
                      <a:pt x="914400" y="55605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312508" y="5362010"/>
                <a:ext cx="1125187" cy="593947"/>
              </a:xfrm>
              <a:custGeom>
                <a:avLst/>
                <a:gdLst>
                  <a:gd name="connsiteX0" fmla="*/ 0 w 1125187"/>
                  <a:gd name="connsiteY0" fmla="*/ 74963 h 593947"/>
                  <a:gd name="connsiteX1" fmla="*/ 12357 w 1125187"/>
                  <a:gd name="connsiteY1" fmla="*/ 13179 h 593947"/>
                  <a:gd name="connsiteX2" fmla="*/ 160638 w 1125187"/>
                  <a:gd name="connsiteY2" fmla="*/ 62606 h 593947"/>
                  <a:gd name="connsiteX3" fmla="*/ 172995 w 1125187"/>
                  <a:gd name="connsiteY3" fmla="*/ 99676 h 593947"/>
                  <a:gd name="connsiteX4" fmla="*/ 148281 w 1125187"/>
                  <a:gd name="connsiteY4" fmla="*/ 186174 h 593947"/>
                  <a:gd name="connsiteX5" fmla="*/ 98854 w 1125187"/>
                  <a:gd name="connsiteY5" fmla="*/ 260314 h 593947"/>
                  <a:gd name="connsiteX6" fmla="*/ 74141 w 1125187"/>
                  <a:gd name="connsiteY6" fmla="*/ 297385 h 593947"/>
                  <a:gd name="connsiteX7" fmla="*/ 49427 w 1125187"/>
                  <a:gd name="connsiteY7" fmla="*/ 371525 h 593947"/>
                  <a:gd name="connsiteX8" fmla="*/ 61784 w 1125187"/>
                  <a:gd name="connsiteY8" fmla="*/ 334455 h 593947"/>
                  <a:gd name="connsiteX9" fmla="*/ 74141 w 1125187"/>
                  <a:gd name="connsiteY9" fmla="*/ 297385 h 593947"/>
                  <a:gd name="connsiteX10" fmla="*/ 86497 w 1125187"/>
                  <a:gd name="connsiteY10" fmla="*/ 260314 h 593947"/>
                  <a:gd name="connsiteX11" fmla="*/ 123568 w 1125187"/>
                  <a:gd name="connsiteY11" fmla="*/ 235601 h 593947"/>
                  <a:gd name="connsiteX12" fmla="*/ 135924 w 1125187"/>
                  <a:gd name="connsiteY12" fmla="*/ 198531 h 593947"/>
                  <a:gd name="connsiteX13" fmla="*/ 172995 w 1125187"/>
                  <a:gd name="connsiteY13" fmla="*/ 186174 h 593947"/>
                  <a:gd name="connsiteX14" fmla="*/ 247135 w 1125187"/>
                  <a:gd name="connsiteY14" fmla="*/ 136747 h 593947"/>
                  <a:gd name="connsiteX15" fmla="*/ 284206 w 1125187"/>
                  <a:gd name="connsiteY15" fmla="*/ 112033 h 593947"/>
                  <a:gd name="connsiteX16" fmla="*/ 432487 w 1125187"/>
                  <a:gd name="connsiteY16" fmla="*/ 124390 h 593947"/>
                  <a:gd name="connsiteX17" fmla="*/ 506627 w 1125187"/>
                  <a:gd name="connsiteY17" fmla="*/ 186174 h 593947"/>
                  <a:gd name="connsiteX18" fmla="*/ 556054 w 1125187"/>
                  <a:gd name="connsiteY18" fmla="*/ 260314 h 593947"/>
                  <a:gd name="connsiteX19" fmla="*/ 580768 w 1125187"/>
                  <a:gd name="connsiteY19" fmla="*/ 334455 h 593947"/>
                  <a:gd name="connsiteX20" fmla="*/ 593124 w 1125187"/>
                  <a:gd name="connsiteY20" fmla="*/ 371525 h 593947"/>
                  <a:gd name="connsiteX21" fmla="*/ 605481 w 1125187"/>
                  <a:gd name="connsiteY21" fmla="*/ 420952 h 593947"/>
                  <a:gd name="connsiteX22" fmla="*/ 617838 w 1125187"/>
                  <a:gd name="connsiteY22" fmla="*/ 544520 h 593947"/>
                  <a:gd name="connsiteX23" fmla="*/ 630195 w 1125187"/>
                  <a:gd name="connsiteY23" fmla="*/ 495093 h 593947"/>
                  <a:gd name="connsiteX24" fmla="*/ 642551 w 1125187"/>
                  <a:gd name="connsiteY24" fmla="*/ 458022 h 593947"/>
                  <a:gd name="connsiteX25" fmla="*/ 729049 w 1125187"/>
                  <a:gd name="connsiteY25" fmla="*/ 359168 h 593947"/>
                  <a:gd name="connsiteX26" fmla="*/ 766119 w 1125187"/>
                  <a:gd name="connsiteY26" fmla="*/ 346812 h 593947"/>
                  <a:gd name="connsiteX27" fmla="*/ 790833 w 1125187"/>
                  <a:gd name="connsiteY27" fmla="*/ 309741 h 593947"/>
                  <a:gd name="connsiteX28" fmla="*/ 864973 w 1125187"/>
                  <a:gd name="connsiteY28" fmla="*/ 285028 h 593947"/>
                  <a:gd name="connsiteX29" fmla="*/ 939114 w 1125187"/>
                  <a:gd name="connsiteY29" fmla="*/ 309741 h 593947"/>
                  <a:gd name="connsiteX30" fmla="*/ 1013254 w 1125187"/>
                  <a:gd name="connsiteY30" fmla="*/ 371525 h 593947"/>
                  <a:gd name="connsiteX31" fmla="*/ 1037968 w 1125187"/>
                  <a:gd name="connsiteY31" fmla="*/ 408595 h 593947"/>
                  <a:gd name="connsiteX32" fmla="*/ 1075038 w 1125187"/>
                  <a:gd name="connsiteY32" fmla="*/ 433309 h 593947"/>
                  <a:gd name="connsiteX33" fmla="*/ 1087395 w 1125187"/>
                  <a:gd name="connsiteY33" fmla="*/ 470379 h 593947"/>
                  <a:gd name="connsiteX34" fmla="*/ 1112108 w 1125187"/>
                  <a:gd name="connsiteY34" fmla="*/ 507449 h 593947"/>
                  <a:gd name="connsiteX35" fmla="*/ 1124465 w 1125187"/>
                  <a:gd name="connsiteY35" fmla="*/ 593947 h 59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25187" h="593947">
                    <a:moveTo>
                      <a:pt x="0" y="74963"/>
                    </a:moveTo>
                    <a:cubicBezTo>
                      <a:pt x="4119" y="54368"/>
                      <a:pt x="-7381" y="20356"/>
                      <a:pt x="12357" y="13179"/>
                    </a:cubicBezTo>
                    <a:cubicBezTo>
                      <a:pt x="95453" y="-17038"/>
                      <a:pt x="132783" y="6898"/>
                      <a:pt x="160638" y="62606"/>
                    </a:cubicBezTo>
                    <a:cubicBezTo>
                      <a:pt x="166463" y="74256"/>
                      <a:pt x="168876" y="87319"/>
                      <a:pt x="172995" y="99676"/>
                    </a:cubicBezTo>
                    <a:cubicBezTo>
                      <a:pt x="170086" y="111311"/>
                      <a:pt x="156340" y="171669"/>
                      <a:pt x="148281" y="186174"/>
                    </a:cubicBezTo>
                    <a:cubicBezTo>
                      <a:pt x="133856" y="212138"/>
                      <a:pt x="115329" y="235601"/>
                      <a:pt x="98854" y="260314"/>
                    </a:cubicBezTo>
                    <a:cubicBezTo>
                      <a:pt x="90616" y="272671"/>
                      <a:pt x="78837" y="283296"/>
                      <a:pt x="74141" y="297385"/>
                    </a:cubicBezTo>
                    <a:lnTo>
                      <a:pt x="49427" y="371525"/>
                    </a:lnTo>
                    <a:lnTo>
                      <a:pt x="61784" y="334455"/>
                    </a:lnTo>
                    <a:lnTo>
                      <a:pt x="74141" y="297385"/>
                    </a:lnTo>
                    <a:cubicBezTo>
                      <a:pt x="78260" y="285028"/>
                      <a:pt x="75659" y="267539"/>
                      <a:pt x="86497" y="260314"/>
                    </a:cubicBezTo>
                    <a:lnTo>
                      <a:pt x="123568" y="235601"/>
                    </a:lnTo>
                    <a:cubicBezTo>
                      <a:pt x="127687" y="223244"/>
                      <a:pt x="126714" y="207741"/>
                      <a:pt x="135924" y="198531"/>
                    </a:cubicBezTo>
                    <a:cubicBezTo>
                      <a:pt x="145134" y="189321"/>
                      <a:pt x="161609" y="192500"/>
                      <a:pt x="172995" y="186174"/>
                    </a:cubicBezTo>
                    <a:cubicBezTo>
                      <a:pt x="198959" y="171750"/>
                      <a:pt x="222422" y="153223"/>
                      <a:pt x="247135" y="136747"/>
                    </a:cubicBezTo>
                    <a:lnTo>
                      <a:pt x="284206" y="112033"/>
                    </a:lnTo>
                    <a:cubicBezTo>
                      <a:pt x="333633" y="116152"/>
                      <a:pt x="383852" y="114663"/>
                      <a:pt x="432487" y="124390"/>
                    </a:cubicBezTo>
                    <a:cubicBezTo>
                      <a:pt x="451274" y="128147"/>
                      <a:pt x="497678" y="174668"/>
                      <a:pt x="506627" y="186174"/>
                    </a:cubicBezTo>
                    <a:cubicBezTo>
                      <a:pt x="524862" y="209619"/>
                      <a:pt x="546661" y="232136"/>
                      <a:pt x="556054" y="260314"/>
                    </a:cubicBezTo>
                    <a:lnTo>
                      <a:pt x="580768" y="334455"/>
                    </a:lnTo>
                    <a:cubicBezTo>
                      <a:pt x="584887" y="346812"/>
                      <a:pt x="589965" y="358889"/>
                      <a:pt x="593124" y="371525"/>
                    </a:cubicBezTo>
                    <a:lnTo>
                      <a:pt x="605481" y="420952"/>
                    </a:lnTo>
                    <a:cubicBezTo>
                      <a:pt x="609600" y="462141"/>
                      <a:pt x="604748" y="505250"/>
                      <a:pt x="617838" y="544520"/>
                    </a:cubicBezTo>
                    <a:cubicBezTo>
                      <a:pt x="623208" y="560631"/>
                      <a:pt x="625530" y="511422"/>
                      <a:pt x="630195" y="495093"/>
                    </a:cubicBezTo>
                    <a:cubicBezTo>
                      <a:pt x="633773" y="482569"/>
                      <a:pt x="636225" y="469408"/>
                      <a:pt x="642551" y="458022"/>
                    </a:cubicBezTo>
                    <a:cubicBezTo>
                      <a:pt x="671065" y="406695"/>
                      <a:pt x="681840" y="382772"/>
                      <a:pt x="729049" y="359168"/>
                    </a:cubicBezTo>
                    <a:cubicBezTo>
                      <a:pt x="740699" y="353343"/>
                      <a:pt x="753762" y="350931"/>
                      <a:pt x="766119" y="346812"/>
                    </a:cubicBezTo>
                    <a:cubicBezTo>
                      <a:pt x="774357" y="334455"/>
                      <a:pt x="778239" y="317612"/>
                      <a:pt x="790833" y="309741"/>
                    </a:cubicBezTo>
                    <a:cubicBezTo>
                      <a:pt x="812923" y="295934"/>
                      <a:pt x="864973" y="285028"/>
                      <a:pt x="864973" y="285028"/>
                    </a:cubicBezTo>
                    <a:cubicBezTo>
                      <a:pt x="889687" y="293266"/>
                      <a:pt x="920694" y="291320"/>
                      <a:pt x="939114" y="309741"/>
                    </a:cubicBezTo>
                    <a:cubicBezTo>
                      <a:pt x="986685" y="357313"/>
                      <a:pt x="961644" y="337119"/>
                      <a:pt x="1013254" y="371525"/>
                    </a:cubicBezTo>
                    <a:cubicBezTo>
                      <a:pt x="1021492" y="383882"/>
                      <a:pt x="1027467" y="398094"/>
                      <a:pt x="1037968" y="408595"/>
                    </a:cubicBezTo>
                    <a:cubicBezTo>
                      <a:pt x="1048469" y="419096"/>
                      <a:pt x="1065761" y="421712"/>
                      <a:pt x="1075038" y="433309"/>
                    </a:cubicBezTo>
                    <a:cubicBezTo>
                      <a:pt x="1083175" y="443480"/>
                      <a:pt x="1081570" y="458729"/>
                      <a:pt x="1087395" y="470379"/>
                    </a:cubicBezTo>
                    <a:cubicBezTo>
                      <a:pt x="1094036" y="483662"/>
                      <a:pt x="1105467" y="494166"/>
                      <a:pt x="1112108" y="507449"/>
                    </a:cubicBezTo>
                    <a:cubicBezTo>
                      <a:pt x="1129675" y="542584"/>
                      <a:pt x="1124465" y="553714"/>
                      <a:pt x="1124465" y="593947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881816" y="4979773"/>
                <a:ext cx="370703" cy="271849"/>
              </a:xfrm>
              <a:custGeom>
                <a:avLst/>
                <a:gdLst>
                  <a:gd name="connsiteX0" fmla="*/ 0 w 370703"/>
                  <a:gd name="connsiteY0" fmla="*/ 0 h 271849"/>
                  <a:gd name="connsiteX1" fmla="*/ 61784 w 370703"/>
                  <a:gd name="connsiteY1" fmla="*/ 24713 h 271849"/>
                  <a:gd name="connsiteX2" fmla="*/ 123568 w 370703"/>
                  <a:gd name="connsiteY2" fmla="*/ 74141 h 271849"/>
                  <a:gd name="connsiteX3" fmla="*/ 172995 w 370703"/>
                  <a:gd name="connsiteY3" fmla="*/ 148281 h 271849"/>
                  <a:gd name="connsiteX4" fmla="*/ 210065 w 370703"/>
                  <a:gd name="connsiteY4" fmla="*/ 271849 h 271849"/>
                  <a:gd name="connsiteX5" fmla="*/ 222422 w 370703"/>
                  <a:gd name="connsiteY5" fmla="*/ 234778 h 271849"/>
                  <a:gd name="connsiteX6" fmla="*/ 271849 w 370703"/>
                  <a:gd name="connsiteY6" fmla="*/ 160638 h 271849"/>
                  <a:gd name="connsiteX7" fmla="*/ 370703 w 370703"/>
                  <a:gd name="connsiteY7" fmla="*/ 185351 h 27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703" h="271849">
                    <a:moveTo>
                      <a:pt x="0" y="0"/>
                    </a:moveTo>
                    <a:cubicBezTo>
                      <a:pt x="20595" y="8238"/>
                      <a:pt x="43735" y="11821"/>
                      <a:pt x="61784" y="24713"/>
                    </a:cubicBezTo>
                    <a:cubicBezTo>
                      <a:pt x="159600" y="94581"/>
                      <a:pt x="14633" y="37828"/>
                      <a:pt x="123568" y="74141"/>
                    </a:cubicBezTo>
                    <a:cubicBezTo>
                      <a:pt x="140044" y="98854"/>
                      <a:pt x="163603" y="120103"/>
                      <a:pt x="172995" y="148281"/>
                    </a:cubicBezTo>
                    <a:cubicBezTo>
                      <a:pt x="203078" y="238533"/>
                      <a:pt x="191390" y="197149"/>
                      <a:pt x="210065" y="271849"/>
                    </a:cubicBezTo>
                    <a:cubicBezTo>
                      <a:pt x="214184" y="259492"/>
                      <a:pt x="216096" y="246164"/>
                      <a:pt x="222422" y="234778"/>
                    </a:cubicBezTo>
                    <a:cubicBezTo>
                      <a:pt x="236846" y="208814"/>
                      <a:pt x="271849" y="160638"/>
                      <a:pt x="271849" y="160638"/>
                    </a:cubicBezTo>
                    <a:cubicBezTo>
                      <a:pt x="364112" y="173819"/>
                      <a:pt x="337751" y="152401"/>
                      <a:pt x="370703" y="185351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252519" y="5090984"/>
                <a:ext cx="1334530" cy="432486"/>
              </a:xfrm>
              <a:custGeom>
                <a:avLst/>
                <a:gdLst>
                  <a:gd name="connsiteX0" fmla="*/ 0 w 1334530"/>
                  <a:gd name="connsiteY0" fmla="*/ 135924 h 432486"/>
                  <a:gd name="connsiteX1" fmla="*/ 49427 w 1334530"/>
                  <a:gd name="connsiteY1" fmla="*/ 74140 h 432486"/>
                  <a:gd name="connsiteX2" fmla="*/ 123567 w 1334530"/>
                  <a:gd name="connsiteY2" fmla="*/ 49427 h 432486"/>
                  <a:gd name="connsiteX3" fmla="*/ 160638 w 1334530"/>
                  <a:gd name="connsiteY3" fmla="*/ 37070 h 432486"/>
                  <a:gd name="connsiteX4" fmla="*/ 247135 w 1334530"/>
                  <a:gd name="connsiteY4" fmla="*/ 49427 h 432486"/>
                  <a:gd name="connsiteX5" fmla="*/ 284205 w 1334530"/>
                  <a:gd name="connsiteY5" fmla="*/ 160638 h 432486"/>
                  <a:gd name="connsiteX6" fmla="*/ 296562 w 1334530"/>
                  <a:gd name="connsiteY6" fmla="*/ 197708 h 432486"/>
                  <a:gd name="connsiteX7" fmla="*/ 271849 w 1334530"/>
                  <a:gd name="connsiteY7" fmla="*/ 308919 h 432486"/>
                  <a:gd name="connsiteX8" fmla="*/ 259492 w 1334530"/>
                  <a:gd name="connsiteY8" fmla="*/ 358346 h 432486"/>
                  <a:gd name="connsiteX9" fmla="*/ 284205 w 1334530"/>
                  <a:gd name="connsiteY9" fmla="*/ 247135 h 432486"/>
                  <a:gd name="connsiteX10" fmla="*/ 308919 w 1334530"/>
                  <a:gd name="connsiteY10" fmla="*/ 210065 h 432486"/>
                  <a:gd name="connsiteX11" fmla="*/ 321276 w 1334530"/>
                  <a:gd name="connsiteY11" fmla="*/ 172994 h 432486"/>
                  <a:gd name="connsiteX12" fmla="*/ 358346 w 1334530"/>
                  <a:gd name="connsiteY12" fmla="*/ 160638 h 432486"/>
                  <a:gd name="connsiteX13" fmla="*/ 395416 w 1334530"/>
                  <a:gd name="connsiteY13" fmla="*/ 135924 h 432486"/>
                  <a:gd name="connsiteX14" fmla="*/ 432486 w 1334530"/>
                  <a:gd name="connsiteY14" fmla="*/ 61784 h 432486"/>
                  <a:gd name="connsiteX15" fmla="*/ 506627 w 1334530"/>
                  <a:gd name="connsiteY15" fmla="*/ 24713 h 432486"/>
                  <a:gd name="connsiteX16" fmla="*/ 543697 w 1334530"/>
                  <a:gd name="connsiteY16" fmla="*/ 0 h 432486"/>
                  <a:gd name="connsiteX17" fmla="*/ 667265 w 1334530"/>
                  <a:gd name="connsiteY17" fmla="*/ 12357 h 432486"/>
                  <a:gd name="connsiteX18" fmla="*/ 704335 w 1334530"/>
                  <a:gd name="connsiteY18" fmla="*/ 24713 h 432486"/>
                  <a:gd name="connsiteX19" fmla="*/ 741405 w 1334530"/>
                  <a:gd name="connsiteY19" fmla="*/ 61784 h 432486"/>
                  <a:gd name="connsiteX20" fmla="*/ 790832 w 1334530"/>
                  <a:gd name="connsiteY20" fmla="*/ 135924 h 432486"/>
                  <a:gd name="connsiteX21" fmla="*/ 815546 w 1334530"/>
                  <a:gd name="connsiteY21" fmla="*/ 172994 h 432486"/>
                  <a:gd name="connsiteX22" fmla="*/ 852616 w 1334530"/>
                  <a:gd name="connsiteY22" fmla="*/ 247135 h 432486"/>
                  <a:gd name="connsiteX23" fmla="*/ 877330 w 1334530"/>
                  <a:gd name="connsiteY23" fmla="*/ 321275 h 432486"/>
                  <a:gd name="connsiteX24" fmla="*/ 902043 w 1334530"/>
                  <a:gd name="connsiteY24" fmla="*/ 358346 h 432486"/>
                  <a:gd name="connsiteX25" fmla="*/ 926757 w 1334530"/>
                  <a:gd name="connsiteY25" fmla="*/ 432486 h 432486"/>
                  <a:gd name="connsiteX26" fmla="*/ 963827 w 1334530"/>
                  <a:gd name="connsiteY26" fmla="*/ 321275 h 432486"/>
                  <a:gd name="connsiteX27" fmla="*/ 1000897 w 1334530"/>
                  <a:gd name="connsiteY27" fmla="*/ 247135 h 432486"/>
                  <a:gd name="connsiteX28" fmla="*/ 1037967 w 1334530"/>
                  <a:gd name="connsiteY28" fmla="*/ 234778 h 432486"/>
                  <a:gd name="connsiteX29" fmla="*/ 1062681 w 1334530"/>
                  <a:gd name="connsiteY29" fmla="*/ 197708 h 432486"/>
                  <a:gd name="connsiteX30" fmla="*/ 1136822 w 1334530"/>
                  <a:gd name="connsiteY30" fmla="*/ 148281 h 432486"/>
                  <a:gd name="connsiteX31" fmla="*/ 1210962 w 1334530"/>
                  <a:gd name="connsiteY31" fmla="*/ 160638 h 432486"/>
                  <a:gd name="connsiteX32" fmla="*/ 1260389 w 1334530"/>
                  <a:gd name="connsiteY32" fmla="*/ 271848 h 432486"/>
                  <a:gd name="connsiteX33" fmla="*/ 1297459 w 1334530"/>
                  <a:gd name="connsiteY33" fmla="*/ 296562 h 432486"/>
                  <a:gd name="connsiteX34" fmla="*/ 1309816 w 1334530"/>
                  <a:gd name="connsiteY34" fmla="*/ 333632 h 432486"/>
                  <a:gd name="connsiteX35" fmla="*/ 1334530 w 1334530"/>
                  <a:gd name="connsiteY35" fmla="*/ 370702 h 43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334530" h="432486">
                    <a:moveTo>
                      <a:pt x="0" y="135924"/>
                    </a:moveTo>
                    <a:cubicBezTo>
                      <a:pt x="16476" y="115329"/>
                      <a:pt x="27821" y="89265"/>
                      <a:pt x="49427" y="74140"/>
                    </a:cubicBezTo>
                    <a:cubicBezTo>
                      <a:pt x="70768" y="59201"/>
                      <a:pt x="98854" y="57665"/>
                      <a:pt x="123567" y="49427"/>
                    </a:cubicBezTo>
                    <a:lnTo>
                      <a:pt x="160638" y="37070"/>
                    </a:lnTo>
                    <a:cubicBezTo>
                      <a:pt x="189470" y="41189"/>
                      <a:pt x="224145" y="31546"/>
                      <a:pt x="247135" y="49427"/>
                    </a:cubicBezTo>
                    <a:cubicBezTo>
                      <a:pt x="247140" y="49431"/>
                      <a:pt x="278026" y="142101"/>
                      <a:pt x="284205" y="160638"/>
                    </a:cubicBezTo>
                    <a:lnTo>
                      <a:pt x="296562" y="197708"/>
                    </a:lnTo>
                    <a:cubicBezTo>
                      <a:pt x="274264" y="331493"/>
                      <a:pt x="296182" y="223750"/>
                      <a:pt x="271849" y="308919"/>
                    </a:cubicBezTo>
                    <a:cubicBezTo>
                      <a:pt x="267184" y="325248"/>
                      <a:pt x="259492" y="375329"/>
                      <a:pt x="259492" y="358346"/>
                    </a:cubicBezTo>
                    <a:cubicBezTo>
                      <a:pt x="259492" y="339368"/>
                      <a:pt x="271464" y="272618"/>
                      <a:pt x="284205" y="247135"/>
                    </a:cubicBezTo>
                    <a:cubicBezTo>
                      <a:pt x="290847" y="233852"/>
                      <a:pt x="300681" y="222422"/>
                      <a:pt x="308919" y="210065"/>
                    </a:cubicBezTo>
                    <a:cubicBezTo>
                      <a:pt x="313038" y="197708"/>
                      <a:pt x="312066" y="182204"/>
                      <a:pt x="321276" y="172994"/>
                    </a:cubicBezTo>
                    <a:cubicBezTo>
                      <a:pt x="330486" y="163784"/>
                      <a:pt x="346696" y="166463"/>
                      <a:pt x="358346" y="160638"/>
                    </a:cubicBezTo>
                    <a:cubicBezTo>
                      <a:pt x="371629" y="153996"/>
                      <a:pt x="383059" y="144162"/>
                      <a:pt x="395416" y="135924"/>
                    </a:cubicBezTo>
                    <a:cubicBezTo>
                      <a:pt x="405466" y="105775"/>
                      <a:pt x="408533" y="85737"/>
                      <a:pt x="432486" y="61784"/>
                    </a:cubicBezTo>
                    <a:cubicBezTo>
                      <a:pt x="467898" y="26372"/>
                      <a:pt x="466427" y="44813"/>
                      <a:pt x="506627" y="24713"/>
                    </a:cubicBezTo>
                    <a:cubicBezTo>
                      <a:pt x="519910" y="18072"/>
                      <a:pt x="531340" y="8238"/>
                      <a:pt x="543697" y="0"/>
                    </a:cubicBezTo>
                    <a:cubicBezTo>
                      <a:pt x="584886" y="4119"/>
                      <a:pt x="626352" y="6063"/>
                      <a:pt x="667265" y="12357"/>
                    </a:cubicBezTo>
                    <a:cubicBezTo>
                      <a:pt x="680139" y="14338"/>
                      <a:pt x="693498" y="17488"/>
                      <a:pt x="704335" y="24713"/>
                    </a:cubicBezTo>
                    <a:cubicBezTo>
                      <a:pt x="718875" y="34407"/>
                      <a:pt x="730676" y="47990"/>
                      <a:pt x="741405" y="61784"/>
                    </a:cubicBezTo>
                    <a:cubicBezTo>
                      <a:pt x="759640" y="85229"/>
                      <a:pt x="774356" y="111211"/>
                      <a:pt x="790832" y="135924"/>
                    </a:cubicBezTo>
                    <a:lnTo>
                      <a:pt x="815546" y="172994"/>
                    </a:lnTo>
                    <a:cubicBezTo>
                      <a:pt x="860610" y="308185"/>
                      <a:pt x="788742" y="103419"/>
                      <a:pt x="852616" y="247135"/>
                    </a:cubicBezTo>
                    <a:cubicBezTo>
                      <a:pt x="863196" y="270940"/>
                      <a:pt x="862880" y="299600"/>
                      <a:pt x="877330" y="321275"/>
                    </a:cubicBezTo>
                    <a:cubicBezTo>
                      <a:pt x="885568" y="333632"/>
                      <a:pt x="896011" y="344775"/>
                      <a:pt x="902043" y="358346"/>
                    </a:cubicBezTo>
                    <a:cubicBezTo>
                      <a:pt x="912623" y="382151"/>
                      <a:pt x="926757" y="432486"/>
                      <a:pt x="926757" y="432486"/>
                    </a:cubicBezTo>
                    <a:lnTo>
                      <a:pt x="963827" y="321275"/>
                    </a:lnTo>
                    <a:cubicBezTo>
                      <a:pt x="971967" y="296856"/>
                      <a:pt x="979122" y="264555"/>
                      <a:pt x="1000897" y="247135"/>
                    </a:cubicBezTo>
                    <a:cubicBezTo>
                      <a:pt x="1011068" y="238998"/>
                      <a:pt x="1025610" y="238897"/>
                      <a:pt x="1037967" y="234778"/>
                    </a:cubicBezTo>
                    <a:cubicBezTo>
                      <a:pt x="1046205" y="222421"/>
                      <a:pt x="1051504" y="207487"/>
                      <a:pt x="1062681" y="197708"/>
                    </a:cubicBezTo>
                    <a:cubicBezTo>
                      <a:pt x="1085034" y="178149"/>
                      <a:pt x="1136822" y="148281"/>
                      <a:pt x="1136822" y="148281"/>
                    </a:cubicBezTo>
                    <a:cubicBezTo>
                      <a:pt x="1161535" y="152400"/>
                      <a:pt x="1188553" y="149433"/>
                      <a:pt x="1210962" y="160638"/>
                    </a:cubicBezTo>
                    <a:cubicBezTo>
                      <a:pt x="1249877" y="180095"/>
                      <a:pt x="1231418" y="252533"/>
                      <a:pt x="1260389" y="271848"/>
                    </a:cubicBezTo>
                    <a:lnTo>
                      <a:pt x="1297459" y="296562"/>
                    </a:lnTo>
                    <a:cubicBezTo>
                      <a:pt x="1301578" y="308919"/>
                      <a:pt x="1303991" y="321982"/>
                      <a:pt x="1309816" y="333632"/>
                    </a:cubicBezTo>
                    <a:cubicBezTo>
                      <a:pt x="1316458" y="346915"/>
                      <a:pt x="1334530" y="370702"/>
                      <a:pt x="1334530" y="370702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" name="Straight Connector 2"/>
            <p:cNvCxnSpPr>
              <a:stCxn id="22" idx="0"/>
              <a:endCxn id="24" idx="0"/>
            </p:cNvCxnSpPr>
            <p:nvPr/>
          </p:nvCxnSpPr>
          <p:spPr>
            <a:xfrm flipH="1">
              <a:off x="3521676" y="1643449"/>
              <a:ext cx="877329" cy="303976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8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5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16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1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09575"/>
            <a:ext cx="77247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725805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597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yson">
      <a:majorFont>
        <a:latin typeface="Futura Md BT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</TotalTime>
  <Words>6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Dyson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Murden</dc:creator>
  <cp:lastModifiedBy>Gareth Murden</cp:lastModifiedBy>
  <cp:revision>11</cp:revision>
  <dcterms:created xsi:type="dcterms:W3CDTF">2017-12-06T12:38:29Z</dcterms:created>
  <dcterms:modified xsi:type="dcterms:W3CDTF">2017-12-06T19:51:15Z</dcterms:modified>
</cp:coreProperties>
</file>