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4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7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3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8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5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2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3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522C-DCCE-4CA0-A895-51957B2A07B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FD34-2481-4EED-BCFB-EAA6C663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상황-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상황-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상황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상황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0"/>
            <a:ext cx="9150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3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중간진행상황-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9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Joshua</dc:creator>
  <cp:lastModifiedBy>Joshua</cp:lastModifiedBy>
  <cp:revision>1</cp:revision>
  <dcterms:created xsi:type="dcterms:W3CDTF">2016-03-27T14:55:52Z</dcterms:created>
  <dcterms:modified xsi:type="dcterms:W3CDTF">2016-03-27T14:57:10Z</dcterms:modified>
</cp:coreProperties>
</file>