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9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3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5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8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E79B-3F25-4F70-AE24-AB65C50FA58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B081-C217-4BE2-B39D-58B179862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1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1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7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0"/>
            <a:ext cx="9150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4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3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5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사항-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화면 슬라이드 쇼(4:3)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Joshua</dc:creator>
  <cp:lastModifiedBy>Joshua</cp:lastModifiedBy>
  <cp:revision>1</cp:revision>
  <dcterms:created xsi:type="dcterms:W3CDTF">2016-04-03T14:08:41Z</dcterms:created>
  <dcterms:modified xsi:type="dcterms:W3CDTF">2016-04-03T14:09:23Z</dcterms:modified>
</cp:coreProperties>
</file>