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-12879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sujinkim</dc:creator>
  <cp:lastModifiedBy>sujinkim</cp:lastModifiedBy>
  <cp:revision>4</cp:revision>
  <dcterms:created xsi:type="dcterms:W3CDTF">2016-05-22T11:57:48Z</dcterms:created>
  <dcterms:modified xsi:type="dcterms:W3CDTF">2016-05-22T14:07:19Z</dcterms:modified>
</cp:coreProperties>
</file>