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5B14-3DEE-4033-9427-EF4B5C3052D8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FDD4-0408-4584-81BF-4C1D418B5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81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5B14-3DEE-4033-9427-EF4B5C3052D8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FDD4-0408-4584-81BF-4C1D418B5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16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5B14-3DEE-4033-9427-EF4B5C3052D8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FDD4-0408-4584-81BF-4C1D418B5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40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5B14-3DEE-4033-9427-EF4B5C3052D8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FDD4-0408-4584-81BF-4C1D418B5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25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5B14-3DEE-4033-9427-EF4B5C3052D8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FDD4-0408-4584-81BF-4C1D418B5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74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5B14-3DEE-4033-9427-EF4B5C3052D8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FDD4-0408-4584-81BF-4C1D418B5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52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5B14-3DEE-4033-9427-EF4B5C3052D8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FDD4-0408-4584-81BF-4C1D418B5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90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5B14-3DEE-4033-9427-EF4B5C3052D8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FDD4-0408-4584-81BF-4C1D418B5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87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5B14-3DEE-4033-9427-EF4B5C3052D8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FDD4-0408-4584-81BF-4C1D418B5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33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5B14-3DEE-4033-9427-EF4B5C3052D8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FDD4-0408-4584-81BF-4C1D418B5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57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5B14-3DEE-4033-9427-EF4B5C3052D8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FDD4-0408-4584-81BF-4C1D418B5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1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5B14-3DEE-4033-9427-EF4B5C3052D8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5FDD4-0408-4584-81BF-4C1D418B5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81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0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4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3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-12879"/>
            <a:ext cx="9142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3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8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6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7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0</Words>
  <Application>Microsoft Office PowerPoint</Application>
  <PresentationFormat>화면 슬라이드 쇼(4:3)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sujinkim</dc:creator>
  <cp:lastModifiedBy>sujinkim</cp:lastModifiedBy>
  <cp:revision>3</cp:revision>
  <dcterms:created xsi:type="dcterms:W3CDTF">2016-05-22T11:57:48Z</dcterms:created>
  <dcterms:modified xsi:type="dcterms:W3CDTF">2016-05-22T12:50:20Z</dcterms:modified>
</cp:coreProperties>
</file>