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8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0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6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1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8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2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7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6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32C1-ED1E-4658-9D43-4DC86899091A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C65A-416C-47AE-8DF2-016A83148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차진행발표-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차진행발표-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차진행발표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차진행발표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0"/>
            <a:ext cx="9150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6차진행발표-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Joshua</dc:creator>
  <cp:lastModifiedBy>Joshua</cp:lastModifiedBy>
  <cp:revision>1</cp:revision>
  <dcterms:created xsi:type="dcterms:W3CDTF">2016-05-08T15:53:01Z</dcterms:created>
  <dcterms:modified xsi:type="dcterms:W3CDTF">2016-05-08T15:54:23Z</dcterms:modified>
</cp:coreProperties>
</file>