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53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6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0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2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5B14-3DEE-4033-9427-EF4B5C3052D8}" type="datetimeFigureOut">
              <a:rPr lang="ko-KR" altLang="en-US" smtClean="0"/>
              <a:t>2016-05-22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5FDD4-0408-4584-81BF-4C1D418B5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1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sujinkim</dc:creator>
  <cp:lastModifiedBy>sujinkim</cp:lastModifiedBy>
  <cp:revision>2</cp:revision>
  <dcterms:created xsi:type="dcterms:W3CDTF">2016-05-22T11:57:48Z</dcterms:created>
  <dcterms:modified xsi:type="dcterms:W3CDTF">2016-05-22T12:33:28Z</dcterms:modified>
</cp:coreProperties>
</file>