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415EE-01EF-4FC7-89CA-D0F286C26D45}" v="306" dt="2024-11-07T09:19:42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卿 盘" userId="2dfba8e9d1d6133b" providerId="LiveId" clId="{07E415EE-01EF-4FC7-89CA-D0F286C26D45}"/>
    <pc:docChg chg="undo custSel delSld modSld modMainMaster">
      <pc:chgData name="明卿 盘" userId="2dfba8e9d1d6133b" providerId="LiveId" clId="{07E415EE-01EF-4FC7-89CA-D0F286C26D45}" dt="2024-11-07T09:22:09.188" v="1076" actId="20577"/>
      <pc:docMkLst>
        <pc:docMk/>
      </pc:docMkLst>
      <pc:sldChg chg="modSp setBg modAnim">
        <pc:chgData name="明卿 盘" userId="2dfba8e9d1d6133b" providerId="LiveId" clId="{07E415EE-01EF-4FC7-89CA-D0F286C26D45}" dt="2024-11-07T01:22:16.352" v="356"/>
        <pc:sldMkLst>
          <pc:docMk/>
          <pc:sldMk cId="623752388" sldId="256"/>
        </pc:sldMkLst>
        <pc:spChg chg="mod">
          <ac:chgData name="明卿 盘" userId="2dfba8e9d1d6133b" providerId="LiveId" clId="{07E415EE-01EF-4FC7-89CA-D0F286C26D45}" dt="2024-11-07T01:21:11.583" v="352" actId="113"/>
          <ac:spMkLst>
            <pc:docMk/>
            <pc:sldMk cId="623752388" sldId="256"/>
            <ac:spMk id="2" creationId="{496843BA-C036-3708-2C20-D39C9F7540CB}"/>
          </ac:spMkLst>
        </pc:spChg>
      </pc:sldChg>
      <pc:sldChg chg="modSp">
        <pc:chgData name="明卿 盘" userId="2dfba8e9d1d6133b" providerId="LiveId" clId="{07E415EE-01EF-4FC7-89CA-D0F286C26D45}" dt="2024-11-07T02:17:33.481" v="794" actId="207"/>
        <pc:sldMkLst>
          <pc:docMk/>
          <pc:sldMk cId="3138041816" sldId="257"/>
        </pc:sldMkLst>
        <pc:spChg chg="mod">
          <ac:chgData name="明卿 盘" userId="2dfba8e9d1d6133b" providerId="LiveId" clId="{07E415EE-01EF-4FC7-89CA-D0F286C26D45}" dt="2024-11-07T02:17:33.481" v="794" actId="207"/>
          <ac:spMkLst>
            <pc:docMk/>
            <pc:sldMk cId="3138041816" sldId="257"/>
            <ac:spMk id="4" creationId="{806EAF7D-E479-F697-63B2-EACCA509671A}"/>
          </ac:spMkLst>
        </pc:spChg>
      </pc:sldChg>
      <pc:sldChg chg="modAnim">
        <pc:chgData name="明卿 盘" userId="2dfba8e9d1d6133b" providerId="LiveId" clId="{07E415EE-01EF-4FC7-89CA-D0F286C26D45}" dt="2024-11-07T00:17:22.855" v="11"/>
        <pc:sldMkLst>
          <pc:docMk/>
          <pc:sldMk cId="3127419961" sldId="259"/>
        </pc:sldMkLst>
      </pc:sldChg>
      <pc:sldChg chg="addSp delSp modSp mod addAnim delAnim modAnim">
        <pc:chgData name="明卿 盘" userId="2dfba8e9d1d6133b" providerId="LiveId" clId="{07E415EE-01EF-4FC7-89CA-D0F286C26D45}" dt="2024-11-07T03:23:00.760" v="1055" actId="478"/>
        <pc:sldMkLst>
          <pc:docMk/>
          <pc:sldMk cId="1196509077" sldId="260"/>
        </pc:sldMkLst>
        <pc:spChg chg="mod">
          <ac:chgData name="明卿 盘" userId="2dfba8e9d1d6133b" providerId="LiveId" clId="{07E415EE-01EF-4FC7-89CA-D0F286C26D45}" dt="2024-11-07T03:17:57.620" v="1048" actId="207"/>
          <ac:spMkLst>
            <pc:docMk/>
            <pc:sldMk cId="1196509077" sldId="260"/>
            <ac:spMk id="3" creationId="{54C21F6A-27A7-51F5-C61D-58BF5AB13F7E}"/>
          </ac:spMkLst>
        </pc:spChg>
        <pc:picChg chg="add del mod">
          <ac:chgData name="明卿 盘" userId="2dfba8e9d1d6133b" providerId="LiveId" clId="{07E415EE-01EF-4FC7-89CA-D0F286C26D45}" dt="2024-11-07T03:23:00.760" v="1055" actId="478"/>
          <ac:picMkLst>
            <pc:docMk/>
            <pc:sldMk cId="1196509077" sldId="260"/>
            <ac:picMk id="4" creationId="{4A185D70-06D1-A59D-4BB6-2D0221CDE51A}"/>
          </ac:picMkLst>
        </pc:picChg>
        <pc:picChg chg="mod">
          <ac:chgData name="明卿 盘" userId="2dfba8e9d1d6133b" providerId="LiveId" clId="{07E415EE-01EF-4FC7-89CA-D0F286C26D45}" dt="2024-11-07T03:18:02.738" v="1049" actId="1076"/>
          <ac:picMkLst>
            <pc:docMk/>
            <pc:sldMk cId="1196509077" sldId="260"/>
            <ac:picMk id="8" creationId="{200F4D36-6520-2659-D355-02F2F79D9AA2}"/>
          </ac:picMkLst>
        </pc:picChg>
        <pc:picChg chg="mod">
          <ac:chgData name="明卿 盘" userId="2dfba8e9d1d6133b" providerId="LiveId" clId="{07E415EE-01EF-4FC7-89CA-D0F286C26D45}" dt="2024-11-07T03:18:05.981" v="1050" actId="1076"/>
          <ac:picMkLst>
            <pc:docMk/>
            <pc:sldMk cId="1196509077" sldId="260"/>
            <ac:picMk id="10" creationId="{9D6BD83D-777B-9AD3-BC06-6A2C3A5B8322}"/>
          </ac:picMkLst>
        </pc:picChg>
      </pc:sldChg>
      <pc:sldChg chg="modAnim">
        <pc:chgData name="明卿 盘" userId="2dfba8e9d1d6133b" providerId="LiveId" clId="{07E415EE-01EF-4FC7-89CA-D0F286C26D45}" dt="2024-11-07T00:19:53.195" v="12"/>
        <pc:sldMkLst>
          <pc:docMk/>
          <pc:sldMk cId="727190723" sldId="261"/>
        </pc:sldMkLst>
      </pc:sldChg>
      <pc:sldChg chg="modSp mod modAnim">
        <pc:chgData name="明卿 盘" userId="2dfba8e9d1d6133b" providerId="LiveId" clId="{07E415EE-01EF-4FC7-89CA-D0F286C26D45}" dt="2024-11-07T00:23:26.012" v="23"/>
        <pc:sldMkLst>
          <pc:docMk/>
          <pc:sldMk cId="1066796316" sldId="263"/>
        </pc:sldMkLst>
        <pc:spChg chg="mod">
          <ac:chgData name="明卿 盘" userId="2dfba8e9d1d6133b" providerId="LiveId" clId="{07E415EE-01EF-4FC7-89CA-D0F286C26D45}" dt="2024-11-07T00:22:37.002" v="17" actId="113"/>
          <ac:spMkLst>
            <pc:docMk/>
            <pc:sldMk cId="1066796316" sldId="263"/>
            <ac:spMk id="3" creationId="{E83B1156-62EB-973C-4E2B-FDFB83EB0A0D}"/>
          </ac:spMkLst>
        </pc:spChg>
        <pc:spChg chg="mod">
          <ac:chgData name="明卿 盘" userId="2dfba8e9d1d6133b" providerId="LiveId" clId="{07E415EE-01EF-4FC7-89CA-D0F286C26D45}" dt="2024-11-07T00:22:43.106" v="18" actId="113"/>
          <ac:spMkLst>
            <pc:docMk/>
            <pc:sldMk cId="1066796316" sldId="263"/>
            <ac:spMk id="4" creationId="{ED4A5751-2968-EDCB-1439-5BC7B2F86A28}"/>
          </ac:spMkLst>
        </pc:spChg>
      </pc:sldChg>
      <pc:sldChg chg="modSp mod modAnim">
        <pc:chgData name="明卿 盘" userId="2dfba8e9d1d6133b" providerId="LiveId" clId="{07E415EE-01EF-4FC7-89CA-D0F286C26D45}" dt="2024-11-07T00:34:57.604" v="75"/>
        <pc:sldMkLst>
          <pc:docMk/>
          <pc:sldMk cId="1106557357" sldId="264"/>
        </pc:sldMkLst>
        <pc:spChg chg="mod">
          <ac:chgData name="明卿 盘" userId="2dfba8e9d1d6133b" providerId="LiveId" clId="{07E415EE-01EF-4FC7-89CA-D0F286C26D45}" dt="2024-11-07T00:28:08.162" v="60" actId="207"/>
          <ac:spMkLst>
            <pc:docMk/>
            <pc:sldMk cId="1106557357" sldId="264"/>
            <ac:spMk id="3" creationId="{D88F0EB7-6181-2FD7-8D2F-33112C929D84}"/>
          </ac:spMkLst>
        </pc:spChg>
        <pc:spChg chg="mod">
          <ac:chgData name="明卿 盘" userId="2dfba8e9d1d6133b" providerId="LiveId" clId="{07E415EE-01EF-4FC7-89CA-D0F286C26D45}" dt="2024-11-07T00:32:01.726" v="71" actId="113"/>
          <ac:spMkLst>
            <pc:docMk/>
            <pc:sldMk cId="1106557357" sldId="264"/>
            <ac:spMk id="4" creationId="{D114A327-B738-2658-587A-B429AC9546F4}"/>
          </ac:spMkLst>
        </pc:spChg>
      </pc:sldChg>
      <pc:sldChg chg="modSp mod modAnim">
        <pc:chgData name="明卿 盘" userId="2dfba8e9d1d6133b" providerId="LiveId" clId="{07E415EE-01EF-4FC7-89CA-D0F286C26D45}" dt="2024-11-07T00:41:52.128" v="92" actId="207"/>
        <pc:sldMkLst>
          <pc:docMk/>
          <pc:sldMk cId="2960053241" sldId="265"/>
        </pc:sldMkLst>
        <pc:spChg chg="mod">
          <ac:chgData name="明卿 盘" userId="2dfba8e9d1d6133b" providerId="LiveId" clId="{07E415EE-01EF-4FC7-89CA-D0F286C26D45}" dt="2024-11-07T00:41:52.128" v="92" actId="207"/>
          <ac:spMkLst>
            <pc:docMk/>
            <pc:sldMk cId="2960053241" sldId="265"/>
            <ac:spMk id="2" creationId="{24EAED13-2589-0EAA-0968-19701B1456B9}"/>
          </ac:spMkLst>
        </pc:spChg>
        <pc:picChg chg="mod">
          <ac:chgData name="明卿 盘" userId="2dfba8e9d1d6133b" providerId="LiveId" clId="{07E415EE-01EF-4FC7-89CA-D0F286C26D45}" dt="2024-11-07T00:33:14.226" v="72" actId="1076"/>
          <ac:picMkLst>
            <pc:docMk/>
            <pc:sldMk cId="2960053241" sldId="265"/>
            <ac:picMk id="5" creationId="{947E8262-AA46-D1AC-3B8A-591917718DD7}"/>
          </ac:picMkLst>
        </pc:picChg>
        <pc:picChg chg="mod">
          <ac:chgData name="明卿 盘" userId="2dfba8e9d1d6133b" providerId="LiveId" clId="{07E415EE-01EF-4FC7-89CA-D0F286C26D45}" dt="2024-11-07T00:33:17.792" v="73" actId="1076"/>
          <ac:picMkLst>
            <pc:docMk/>
            <pc:sldMk cId="2960053241" sldId="265"/>
            <ac:picMk id="7" creationId="{2EDB35B3-743B-62AB-437E-D3BA9098A3D9}"/>
          </ac:picMkLst>
        </pc:picChg>
      </pc:sldChg>
      <pc:sldChg chg="modSp mod modAnim">
        <pc:chgData name="明卿 盘" userId="2dfba8e9d1d6133b" providerId="LiveId" clId="{07E415EE-01EF-4FC7-89CA-D0F286C26D45}" dt="2024-11-07T00:42:06.225" v="94" actId="207"/>
        <pc:sldMkLst>
          <pc:docMk/>
          <pc:sldMk cId="4027730930" sldId="266"/>
        </pc:sldMkLst>
        <pc:spChg chg="mod">
          <ac:chgData name="明卿 盘" userId="2dfba8e9d1d6133b" providerId="LiveId" clId="{07E415EE-01EF-4FC7-89CA-D0F286C26D45}" dt="2024-11-07T00:42:06.225" v="94" actId="207"/>
          <ac:spMkLst>
            <pc:docMk/>
            <pc:sldMk cId="4027730930" sldId="266"/>
            <ac:spMk id="2" creationId="{6B4F5223-A1A1-27B6-3638-CC72026B709B}"/>
          </ac:spMkLst>
        </pc:spChg>
        <pc:spChg chg="mod">
          <ac:chgData name="明卿 盘" userId="2dfba8e9d1d6133b" providerId="LiveId" clId="{07E415EE-01EF-4FC7-89CA-D0F286C26D45}" dt="2024-11-07T00:36:23.500" v="81" actId="207"/>
          <ac:spMkLst>
            <pc:docMk/>
            <pc:sldMk cId="4027730930" sldId="266"/>
            <ac:spMk id="3" creationId="{5782AEB9-74C1-A4AC-910C-93F023CE54A0}"/>
          </ac:spMkLst>
        </pc:spChg>
      </pc:sldChg>
      <pc:sldChg chg="modSp mod modAnim">
        <pc:chgData name="明卿 盘" userId="2dfba8e9d1d6133b" providerId="LiveId" clId="{07E415EE-01EF-4FC7-89CA-D0F286C26D45}" dt="2024-11-07T01:45:07.472" v="501"/>
        <pc:sldMkLst>
          <pc:docMk/>
          <pc:sldMk cId="2087748141" sldId="267"/>
        </pc:sldMkLst>
        <pc:spChg chg="mod">
          <ac:chgData name="明卿 盘" userId="2dfba8e9d1d6133b" providerId="LiveId" clId="{07E415EE-01EF-4FC7-89CA-D0F286C26D45}" dt="2024-11-07T00:42:17.052" v="95" actId="207"/>
          <ac:spMkLst>
            <pc:docMk/>
            <pc:sldMk cId="2087748141" sldId="267"/>
            <ac:spMk id="2" creationId="{05DF2376-DC59-8926-99E5-46F5D5537CBF}"/>
          </ac:spMkLst>
        </pc:spChg>
        <pc:spChg chg="mod">
          <ac:chgData name="明卿 盘" userId="2dfba8e9d1d6133b" providerId="LiveId" clId="{07E415EE-01EF-4FC7-89CA-D0F286C26D45}" dt="2024-11-07T00:42:45.874" v="101" actId="207"/>
          <ac:spMkLst>
            <pc:docMk/>
            <pc:sldMk cId="2087748141" sldId="267"/>
            <ac:spMk id="3" creationId="{736B8E30-C4C2-E7CE-8772-8B3237FFDEB8}"/>
          </ac:spMkLst>
        </pc:spChg>
      </pc:sldChg>
      <pc:sldChg chg="addSp delSp modSp mod modAnim">
        <pc:chgData name="明卿 盘" userId="2dfba8e9d1d6133b" providerId="LiveId" clId="{07E415EE-01EF-4FC7-89CA-D0F286C26D45}" dt="2024-11-07T02:52:15.665" v="905"/>
        <pc:sldMkLst>
          <pc:docMk/>
          <pc:sldMk cId="323423986" sldId="268"/>
        </pc:sldMkLst>
        <pc:spChg chg="mod">
          <ac:chgData name="明卿 盘" userId="2dfba8e9d1d6133b" providerId="LiveId" clId="{07E415EE-01EF-4FC7-89CA-D0F286C26D45}" dt="2024-11-07T01:45:16.582" v="502" actId="1076"/>
          <ac:spMkLst>
            <pc:docMk/>
            <pc:sldMk cId="323423986" sldId="268"/>
            <ac:spMk id="2" creationId="{7E9FDD54-45EB-6F4F-A093-A5D1FD9DC6A1}"/>
          </ac:spMkLst>
        </pc:spChg>
        <pc:spChg chg="del mod">
          <ac:chgData name="明卿 盘" userId="2dfba8e9d1d6133b" providerId="LiveId" clId="{07E415EE-01EF-4FC7-89CA-D0F286C26D45}" dt="2024-11-07T01:26:37.364" v="372" actId="3680"/>
          <ac:spMkLst>
            <pc:docMk/>
            <pc:sldMk cId="323423986" sldId="268"/>
            <ac:spMk id="3" creationId="{C20F72CA-763F-3515-3EAB-657AC9F30546}"/>
          </ac:spMkLst>
        </pc:spChg>
        <pc:graphicFrameChg chg="add del mod modGraphic">
          <ac:chgData name="明卿 盘" userId="2dfba8e9d1d6133b" providerId="LiveId" clId="{07E415EE-01EF-4FC7-89CA-D0F286C26D45}" dt="2024-11-07T00:53:27.129" v="129" actId="478"/>
          <ac:graphicFrameMkLst>
            <pc:docMk/>
            <pc:sldMk cId="323423986" sldId="268"/>
            <ac:graphicFrameMk id="4" creationId="{E6D28955-31FF-D5FF-2789-63E0F37F2275}"/>
          </ac:graphicFrameMkLst>
        </pc:graphicFrameChg>
        <pc:graphicFrameChg chg="add mod ord modGraphic">
          <ac:chgData name="明卿 盘" userId="2dfba8e9d1d6133b" providerId="LiveId" clId="{07E415EE-01EF-4FC7-89CA-D0F286C26D45}" dt="2024-11-07T01:46:36.697" v="510" actId="122"/>
          <ac:graphicFrameMkLst>
            <pc:docMk/>
            <pc:sldMk cId="323423986" sldId="268"/>
            <ac:graphicFrameMk id="5" creationId="{0FFE2136-3D70-862B-77FF-0CD26B3F3B83}"/>
          </ac:graphicFrameMkLst>
        </pc:graphicFrameChg>
      </pc:sldChg>
      <pc:sldChg chg="modSp mod modAnim">
        <pc:chgData name="明卿 盘" userId="2dfba8e9d1d6133b" providerId="LiveId" clId="{07E415EE-01EF-4FC7-89CA-D0F286C26D45}" dt="2024-11-07T02:54:23.315" v="919"/>
        <pc:sldMkLst>
          <pc:docMk/>
          <pc:sldMk cId="71558332" sldId="269"/>
        </pc:sldMkLst>
        <pc:spChg chg="mod">
          <ac:chgData name="明卿 盘" userId="2dfba8e9d1d6133b" providerId="LiveId" clId="{07E415EE-01EF-4FC7-89CA-D0F286C26D45}" dt="2024-11-07T00:49:18.328" v="104" actId="207"/>
          <ac:spMkLst>
            <pc:docMk/>
            <pc:sldMk cId="71558332" sldId="269"/>
            <ac:spMk id="2" creationId="{A9D5CDAA-6514-0F1D-B53E-415533C6DD0E}"/>
          </ac:spMkLst>
        </pc:spChg>
        <pc:spChg chg="mod">
          <ac:chgData name="明卿 盘" userId="2dfba8e9d1d6133b" providerId="LiveId" clId="{07E415EE-01EF-4FC7-89CA-D0F286C26D45}" dt="2024-11-07T02:53:48.339" v="914" actId="1076"/>
          <ac:spMkLst>
            <pc:docMk/>
            <pc:sldMk cId="71558332" sldId="269"/>
            <ac:spMk id="3" creationId="{93A5AE68-774B-F5F0-D244-8944AC391929}"/>
          </ac:spMkLst>
        </pc:spChg>
        <pc:picChg chg="mod">
          <ac:chgData name="明卿 盘" userId="2dfba8e9d1d6133b" providerId="LiveId" clId="{07E415EE-01EF-4FC7-89CA-D0F286C26D45}" dt="2024-11-07T02:53:28.250" v="911" actId="1076"/>
          <ac:picMkLst>
            <pc:docMk/>
            <pc:sldMk cId="71558332" sldId="269"/>
            <ac:picMk id="7" creationId="{8AA81473-B339-7083-BD28-130977029454}"/>
          </ac:picMkLst>
        </pc:picChg>
      </pc:sldChg>
      <pc:sldChg chg="addSp delSp modSp mod modAnim">
        <pc:chgData name="明卿 盘" userId="2dfba8e9d1d6133b" providerId="LiveId" clId="{07E415EE-01EF-4FC7-89CA-D0F286C26D45}" dt="2024-11-07T02:54:44.873" v="920"/>
        <pc:sldMkLst>
          <pc:docMk/>
          <pc:sldMk cId="75246295" sldId="270"/>
        </pc:sldMkLst>
        <pc:spChg chg="mod">
          <ac:chgData name="明卿 盘" userId="2dfba8e9d1d6133b" providerId="LiveId" clId="{07E415EE-01EF-4FC7-89CA-D0F286C26D45}" dt="2024-11-07T00:49:26.720" v="105" actId="207"/>
          <ac:spMkLst>
            <pc:docMk/>
            <pc:sldMk cId="75246295" sldId="270"/>
            <ac:spMk id="2" creationId="{F012E30D-255A-2A5D-AB99-1739F9E8B0FD}"/>
          </ac:spMkLst>
        </pc:spChg>
        <pc:spChg chg="del mod">
          <ac:chgData name="明卿 盘" userId="2dfba8e9d1d6133b" providerId="LiveId" clId="{07E415EE-01EF-4FC7-89CA-D0F286C26D45}" dt="2024-11-07T00:55:20.191" v="132" actId="3680"/>
          <ac:spMkLst>
            <pc:docMk/>
            <pc:sldMk cId="75246295" sldId="270"/>
            <ac:spMk id="3" creationId="{6C6C1364-11BD-9D68-CC22-A5FF63E07B9A}"/>
          </ac:spMkLst>
        </pc:spChg>
        <pc:spChg chg="add del mod">
          <ac:chgData name="明卿 盘" userId="2dfba8e9d1d6133b" providerId="LiveId" clId="{07E415EE-01EF-4FC7-89CA-D0F286C26D45}" dt="2024-11-07T00:56:34.749" v="160" actId="3680"/>
          <ac:spMkLst>
            <pc:docMk/>
            <pc:sldMk cId="75246295" sldId="270"/>
            <ac:spMk id="6" creationId="{57C3E3D3-ED0E-76C8-E35D-F8F0FEFEB417}"/>
          </ac:spMkLst>
        </pc:spChg>
        <pc:graphicFrameChg chg="add del mod ord modGraphic">
          <ac:chgData name="明卿 盘" userId="2dfba8e9d1d6133b" providerId="LiveId" clId="{07E415EE-01EF-4FC7-89CA-D0F286C26D45}" dt="2024-11-07T00:56:28.448" v="159" actId="478"/>
          <ac:graphicFrameMkLst>
            <pc:docMk/>
            <pc:sldMk cId="75246295" sldId="270"/>
            <ac:graphicFrameMk id="4" creationId="{C18DC9D0-E351-0CA0-BC02-2244BB8AC2B9}"/>
          </ac:graphicFrameMkLst>
        </pc:graphicFrameChg>
        <pc:graphicFrameChg chg="add mod ord modGraphic">
          <ac:chgData name="明卿 盘" userId="2dfba8e9d1d6133b" providerId="LiveId" clId="{07E415EE-01EF-4FC7-89CA-D0F286C26D45}" dt="2024-11-07T01:47:26.245" v="522" actId="122"/>
          <ac:graphicFrameMkLst>
            <pc:docMk/>
            <pc:sldMk cId="75246295" sldId="270"/>
            <ac:graphicFrameMk id="7" creationId="{699131C4-9C01-81E3-215E-F8556EDA9AD9}"/>
          </ac:graphicFrameMkLst>
        </pc:graphicFrameChg>
      </pc:sldChg>
      <pc:sldChg chg="addSp delSp modSp mod">
        <pc:chgData name="明卿 盘" userId="2dfba8e9d1d6133b" providerId="LiveId" clId="{07E415EE-01EF-4FC7-89CA-D0F286C26D45}" dt="2024-11-07T09:20:03.507" v="1074" actId="14100"/>
        <pc:sldMkLst>
          <pc:docMk/>
          <pc:sldMk cId="606618813" sldId="271"/>
        </pc:sldMkLst>
        <pc:spChg chg="mod">
          <ac:chgData name="明卿 盘" userId="2dfba8e9d1d6133b" providerId="LiveId" clId="{07E415EE-01EF-4FC7-89CA-D0F286C26D45}" dt="2024-11-07T00:49:35.137" v="107" actId="207"/>
          <ac:spMkLst>
            <pc:docMk/>
            <pc:sldMk cId="606618813" sldId="271"/>
            <ac:spMk id="2" creationId="{54495FBD-F2D3-1E60-7540-B947A4E7AF74}"/>
          </ac:spMkLst>
        </pc:spChg>
        <pc:spChg chg="mod">
          <ac:chgData name="明卿 盘" userId="2dfba8e9d1d6133b" providerId="LiveId" clId="{07E415EE-01EF-4FC7-89CA-D0F286C26D45}" dt="2024-11-07T09:19:20.228" v="1067" actId="20577"/>
          <ac:spMkLst>
            <pc:docMk/>
            <pc:sldMk cId="606618813" sldId="271"/>
            <ac:spMk id="3" creationId="{5563BBCE-FCA1-B63B-050C-7B284F323495}"/>
          </ac:spMkLst>
        </pc:spChg>
        <pc:spChg chg="mod">
          <ac:chgData name="明卿 盘" userId="2dfba8e9d1d6133b" providerId="LiveId" clId="{07E415EE-01EF-4FC7-89CA-D0F286C26D45}" dt="2024-11-07T02:55:41.144" v="928" actId="207"/>
          <ac:spMkLst>
            <pc:docMk/>
            <pc:sldMk cId="606618813" sldId="271"/>
            <ac:spMk id="6" creationId="{E7972273-7B75-818A-3089-EA929CD469E4}"/>
          </ac:spMkLst>
        </pc:spChg>
        <pc:graphicFrameChg chg="add del mod">
          <ac:chgData name="明卿 盘" userId="2dfba8e9d1d6133b" providerId="LiveId" clId="{07E415EE-01EF-4FC7-89CA-D0F286C26D45}" dt="2024-11-07T01:15:27.389" v="345" actId="478"/>
          <ac:graphicFrameMkLst>
            <pc:docMk/>
            <pc:sldMk cId="606618813" sldId="271"/>
            <ac:graphicFrameMk id="4" creationId="{0723F44F-2435-4E8F-E04C-2308E4562F22}"/>
          </ac:graphicFrameMkLst>
        </pc:graphicFrameChg>
        <pc:graphicFrameChg chg="add del mod">
          <ac:chgData name="明卿 盘" userId="2dfba8e9d1d6133b" providerId="LiveId" clId="{07E415EE-01EF-4FC7-89CA-D0F286C26D45}" dt="2024-11-07T01:17:55.159" v="347" actId="478"/>
          <ac:graphicFrameMkLst>
            <pc:docMk/>
            <pc:sldMk cId="606618813" sldId="271"/>
            <ac:graphicFrameMk id="5" creationId="{0D5E2BDF-5FEF-54CF-2412-04316DD9A18E}"/>
          </ac:graphicFrameMkLst>
        </pc:graphicFrameChg>
        <pc:picChg chg="add mod">
          <ac:chgData name="明卿 盘" userId="2dfba8e9d1d6133b" providerId="LiveId" clId="{07E415EE-01EF-4FC7-89CA-D0F286C26D45}" dt="2024-11-07T09:20:03.507" v="1074" actId="14100"/>
          <ac:picMkLst>
            <pc:docMk/>
            <pc:sldMk cId="606618813" sldId="271"/>
            <ac:picMk id="5" creationId="{7B56BF76-FE1D-6710-513F-5BBE52161554}"/>
          </ac:picMkLst>
        </pc:picChg>
      </pc:sldChg>
      <pc:sldChg chg="addSp delSp modSp mod modAnim">
        <pc:chgData name="明卿 盘" userId="2dfba8e9d1d6133b" providerId="LiveId" clId="{07E415EE-01EF-4FC7-89CA-D0F286C26D45}" dt="2024-11-07T03:05:33.883" v="984" actId="207"/>
        <pc:sldMkLst>
          <pc:docMk/>
          <pc:sldMk cId="3310110516" sldId="272"/>
        </pc:sldMkLst>
        <pc:spChg chg="mod">
          <ac:chgData name="明卿 盘" userId="2dfba8e9d1d6133b" providerId="LiveId" clId="{07E415EE-01EF-4FC7-89CA-D0F286C26D45}" dt="2024-11-07T02:56:04.705" v="935" actId="20577"/>
          <ac:spMkLst>
            <pc:docMk/>
            <pc:sldMk cId="3310110516" sldId="272"/>
            <ac:spMk id="2" creationId="{46220F26-B5B2-6741-749D-B22E54F0AD88}"/>
          </ac:spMkLst>
        </pc:spChg>
        <pc:spChg chg="mod">
          <ac:chgData name="明卿 盘" userId="2dfba8e9d1d6133b" providerId="LiveId" clId="{07E415EE-01EF-4FC7-89CA-D0F286C26D45}" dt="2024-11-07T02:56:12.543" v="947" actId="20577"/>
          <ac:spMkLst>
            <pc:docMk/>
            <pc:sldMk cId="3310110516" sldId="272"/>
            <ac:spMk id="3" creationId="{2CD2300B-8603-0CA1-DF20-C4DCBF04B932}"/>
          </ac:spMkLst>
        </pc:spChg>
        <pc:spChg chg="add mod">
          <ac:chgData name="明卿 盘" userId="2dfba8e9d1d6133b" providerId="LiveId" clId="{07E415EE-01EF-4FC7-89CA-D0F286C26D45}" dt="2024-11-07T02:59:44.669" v="955" actId="207"/>
          <ac:spMkLst>
            <pc:docMk/>
            <pc:sldMk cId="3310110516" sldId="272"/>
            <ac:spMk id="9" creationId="{2DEB7B6A-B99C-9F74-56A3-CCF91B1FE5D2}"/>
          </ac:spMkLst>
        </pc:spChg>
        <pc:graphicFrameChg chg="add del mod modGraphic">
          <ac:chgData name="明卿 盘" userId="2dfba8e9d1d6133b" providerId="LiveId" clId="{07E415EE-01EF-4FC7-89CA-D0F286C26D45}" dt="2024-11-07T02:03:22.515" v="703" actId="478"/>
          <ac:graphicFrameMkLst>
            <pc:docMk/>
            <pc:sldMk cId="3310110516" sldId="272"/>
            <ac:graphicFrameMk id="4" creationId="{F6C8D2CA-6B3D-799A-DE51-3A3F198D703D}"/>
          </ac:graphicFrameMkLst>
        </pc:graphicFrameChg>
        <pc:graphicFrameChg chg="add del mod">
          <ac:chgData name="明卿 盘" userId="2dfba8e9d1d6133b" providerId="LiveId" clId="{07E415EE-01EF-4FC7-89CA-D0F286C26D45}" dt="2024-11-07T02:00:49.188" v="684"/>
          <ac:graphicFrameMkLst>
            <pc:docMk/>
            <pc:sldMk cId="3310110516" sldId="272"/>
            <ac:graphicFrameMk id="5" creationId="{45521DDC-37A5-77A8-FBDD-4D72EE888D0E}"/>
          </ac:graphicFrameMkLst>
        </pc:graphicFrameChg>
        <pc:graphicFrameChg chg="add mod modGraphic">
          <ac:chgData name="明卿 盘" userId="2dfba8e9d1d6133b" providerId="LiveId" clId="{07E415EE-01EF-4FC7-89CA-D0F286C26D45}" dt="2024-11-07T03:05:33.883" v="984" actId="207"/>
          <ac:graphicFrameMkLst>
            <pc:docMk/>
            <pc:sldMk cId="3310110516" sldId="272"/>
            <ac:graphicFrameMk id="8" creationId="{A7B91110-BC29-ADB4-2DFF-922449D48E29}"/>
          </ac:graphicFrameMkLst>
        </pc:graphicFrameChg>
        <pc:cxnChg chg="add del">
          <ac:chgData name="明卿 盘" userId="2dfba8e9d1d6133b" providerId="LiveId" clId="{07E415EE-01EF-4FC7-89CA-D0F286C26D45}" dt="2024-11-07T02:00:48.424" v="682" actId="11529"/>
          <ac:cxnSpMkLst>
            <pc:docMk/>
            <pc:sldMk cId="3310110516" sldId="272"/>
            <ac:cxnSpMk id="7" creationId="{845B3551-A276-F198-EDAC-602A27B1BC39}"/>
          </ac:cxnSpMkLst>
        </pc:cxnChg>
      </pc:sldChg>
      <pc:sldChg chg="modSp del mod">
        <pc:chgData name="明卿 盘" userId="2dfba8e9d1d6133b" providerId="LiveId" clId="{07E415EE-01EF-4FC7-89CA-D0F286C26D45}" dt="2024-11-07T06:08:20.772" v="1061" actId="2696"/>
        <pc:sldMkLst>
          <pc:docMk/>
          <pc:sldMk cId="574786131" sldId="274"/>
        </pc:sldMkLst>
        <pc:spChg chg="mod">
          <ac:chgData name="明卿 盘" userId="2dfba8e9d1d6133b" providerId="LiveId" clId="{07E415EE-01EF-4FC7-89CA-D0F286C26D45}" dt="2024-11-07T03:28:13.852" v="1060" actId="207"/>
          <ac:spMkLst>
            <pc:docMk/>
            <pc:sldMk cId="574786131" sldId="274"/>
            <ac:spMk id="2" creationId="{6666C52A-537E-8527-5916-7A5951941FA7}"/>
          </ac:spMkLst>
        </pc:spChg>
      </pc:sldChg>
      <pc:sldChg chg="modSp mod modAnim">
        <pc:chgData name="明卿 盘" userId="2dfba8e9d1d6133b" providerId="LiveId" clId="{07E415EE-01EF-4FC7-89CA-D0F286C26D45}" dt="2024-11-07T06:08:25.988" v="1063" actId="20577"/>
        <pc:sldMkLst>
          <pc:docMk/>
          <pc:sldMk cId="1140528575" sldId="275"/>
        </pc:sldMkLst>
        <pc:spChg chg="mod">
          <ac:chgData name="明卿 盘" userId="2dfba8e9d1d6133b" providerId="LiveId" clId="{07E415EE-01EF-4FC7-89CA-D0F286C26D45}" dt="2024-11-07T06:08:25.988" v="1063" actId="20577"/>
          <ac:spMkLst>
            <pc:docMk/>
            <pc:sldMk cId="1140528575" sldId="275"/>
            <ac:spMk id="2" creationId="{004808FC-3FDE-3F2F-37C4-1CEAD4E60C00}"/>
          </ac:spMkLst>
        </pc:spChg>
        <pc:spChg chg="mod">
          <ac:chgData name="明卿 盘" userId="2dfba8e9d1d6133b" providerId="LiveId" clId="{07E415EE-01EF-4FC7-89CA-D0F286C26D45}" dt="2024-11-07T03:27:02.604" v="1057" actId="207"/>
          <ac:spMkLst>
            <pc:docMk/>
            <pc:sldMk cId="1140528575" sldId="275"/>
            <ac:spMk id="3" creationId="{513F6043-F970-6584-5A44-7D6CDD881D90}"/>
          </ac:spMkLst>
        </pc:spChg>
      </pc:sldChg>
      <pc:sldChg chg="modSp mod">
        <pc:chgData name="明卿 盘" userId="2dfba8e9d1d6133b" providerId="LiveId" clId="{07E415EE-01EF-4FC7-89CA-D0F286C26D45}" dt="2024-11-07T09:22:09.188" v="1076" actId="20577"/>
        <pc:sldMkLst>
          <pc:docMk/>
          <pc:sldMk cId="3066266864" sldId="276"/>
        </pc:sldMkLst>
        <pc:spChg chg="mod">
          <ac:chgData name="明卿 盘" userId="2dfba8e9d1d6133b" providerId="LiveId" clId="{07E415EE-01EF-4FC7-89CA-D0F286C26D45}" dt="2024-11-07T03:27:44.443" v="1058" actId="207"/>
          <ac:spMkLst>
            <pc:docMk/>
            <pc:sldMk cId="3066266864" sldId="276"/>
            <ac:spMk id="2" creationId="{CB39F8EC-22B0-6687-396A-F202BEA7A6D2}"/>
          </ac:spMkLst>
        </pc:spChg>
        <pc:spChg chg="mod">
          <ac:chgData name="明卿 盘" userId="2dfba8e9d1d6133b" providerId="LiveId" clId="{07E415EE-01EF-4FC7-89CA-D0F286C26D45}" dt="2024-11-07T09:22:09.188" v="1076" actId="20577"/>
          <ac:spMkLst>
            <pc:docMk/>
            <pc:sldMk cId="3066266864" sldId="276"/>
            <ac:spMk id="3" creationId="{3A4A533B-EDA2-8249-24FD-DFE2AB29B700}"/>
          </ac:spMkLst>
        </pc:spChg>
      </pc:sldChg>
      <pc:sldChg chg="modSp mod">
        <pc:chgData name="明卿 盘" userId="2dfba8e9d1d6133b" providerId="LiveId" clId="{07E415EE-01EF-4FC7-89CA-D0F286C26D45}" dt="2024-11-07T03:27:50.947" v="1059" actId="207"/>
        <pc:sldMkLst>
          <pc:docMk/>
          <pc:sldMk cId="29354293" sldId="277"/>
        </pc:sldMkLst>
        <pc:spChg chg="mod">
          <ac:chgData name="明卿 盘" userId="2dfba8e9d1d6133b" providerId="LiveId" clId="{07E415EE-01EF-4FC7-89CA-D0F286C26D45}" dt="2024-11-07T03:27:50.947" v="1059" actId="207"/>
          <ac:spMkLst>
            <pc:docMk/>
            <pc:sldMk cId="29354293" sldId="277"/>
            <ac:spMk id="2" creationId="{E27B2251-7EC0-7A1D-BFF6-730C6B4B9AE2}"/>
          </ac:spMkLst>
        </pc:spChg>
      </pc:sldChg>
      <pc:sldMasterChg chg="setBg modSldLayout">
        <pc:chgData name="明卿 盘" userId="2dfba8e9d1d6133b" providerId="LiveId" clId="{07E415EE-01EF-4FC7-89CA-D0F286C26D45}" dt="2024-11-07T01:21:51.851" v="355"/>
        <pc:sldMasterMkLst>
          <pc:docMk/>
          <pc:sldMasterMk cId="3969017868" sldId="2147483648"/>
        </pc:sldMasterMkLst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2286990220" sldId="2147483649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2685310194" sldId="2147483650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2365721627" sldId="2147483651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3452259082" sldId="2147483652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1984518341" sldId="2147483653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2390605653" sldId="2147483654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1286820033" sldId="2147483655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3959784495" sldId="2147483656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3058616612" sldId="2147483657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4117733078" sldId="2147483658"/>
          </pc:sldLayoutMkLst>
        </pc:sldLayoutChg>
        <pc:sldLayoutChg chg="setBg">
          <pc:chgData name="明卿 盘" userId="2dfba8e9d1d6133b" providerId="LiveId" clId="{07E415EE-01EF-4FC7-89CA-D0F286C26D45}" dt="2024-11-07T01:21:51.851" v="355"/>
          <pc:sldLayoutMkLst>
            <pc:docMk/>
            <pc:sldMasterMk cId="3969017868" sldId="2147483648"/>
            <pc:sldLayoutMk cId="11969431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2C406-F70C-474F-29DF-230CC56B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5DF336-678A-17AB-CB16-3E940552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AE9F9-6014-2D28-4AED-1FA8695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5B86F-56BA-91E6-1BEA-CA883B00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0489F-A75A-F07F-4474-03FC9E1D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900E0-5017-3FB6-A300-8C663B58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D8C47-2EB3-019C-7D31-71953A7D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3287A-4B2A-420E-0E95-0D955EB6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B7B94-EA0A-F765-6A80-32F5F649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0998F-F4DD-38D4-FB5F-AE619728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3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6AB1D7-C4FB-A163-B635-4A9AA0695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6C6A1-8A87-2B80-20B3-BA6744A7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63FDB-5A99-64E8-8879-C595EBEE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7DB7D-5913-27E8-CF09-B2F04DB6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44D3E-ADEB-9423-38A8-85E78243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4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D5AA4-1DEE-BC74-0732-55E3F1D3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14BA4-9434-858D-1681-34EC8FA6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D01A2-33EE-0CAC-52CD-94921E58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35B9-1A9C-E562-92BD-6F99BB9F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5EF6-14B3-2162-8A77-AF631F16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A44E4-CBB8-8808-FE23-E7468C92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70296-415F-C2C2-65F6-AC700FE4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BC2A9-0BAC-824C-A295-9D0DF08E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3D4F5-C268-4182-FBD4-44C75C56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6FF81-CF60-0D3D-C0D9-F6E2F5DE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111F7-4B5E-FE40-9C2A-E4095894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8CC9A-8BE2-ACFC-30CA-5C2DB14A2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3C768-2A22-7142-5A88-D2C473D6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5F39C-FA73-25C1-42B3-7BBDC8DB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7CBE84-BE49-7637-41E1-47ECD287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F5FDE-0B19-E341-1E78-C1E0BD9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663C4-C239-A407-4385-43761956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655A1-BA34-17CF-00F4-E6ACEA69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7FBF3-131E-E189-7808-890DC8F7C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39DE2-B6C4-736F-3079-7DC5B598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A8410-6611-8526-DB0D-D4C69787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2E1EDE-FD8F-5209-5B01-37ED33F0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1C0F5-0BDF-575C-1EE7-A651BF3C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37408-CA1C-8FC1-6C33-84C363F8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37C3-F81D-25CE-EFE9-1F3DA0D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1E753-3EE9-64FF-5D59-E0D8AD88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AB5C03-3EC5-7536-CE00-CCB76BF5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68CCA-AA5D-2F9A-A143-50AE980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F9E6C-459D-5FC5-B186-D99A9712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0DD3E0-8ECA-7348-730E-2D5CDBE3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34C84-4E04-92F4-5961-2151E4C3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D17D8-DFB8-2362-F4C3-8593D0F1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7907A-5C56-FBC6-079E-A578C1397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25CD9-51FB-08B2-33D9-0ED388F2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17C2E2-1B4B-5633-1306-9BC53EF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3641D-660C-23D5-2231-08D6A264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46F0D-C009-DA18-E4D7-00E93D39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8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E7334-E5D3-E7A6-0384-A748C464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3DD0C-B8CB-0E32-AF52-FAC1730E0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5B1B5-DEFC-BF8A-71F0-26D75324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C3203-DEFB-6CC8-6D77-FEAD545C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25D9A7-4645-50B3-D8A5-8D937DC8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1BB48-1518-C95C-4DEF-BA8A616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1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8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7501E-10E0-5E93-3641-15AAB1DC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073B6-74E0-8CBF-AE80-060D817E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D946F-145C-E1D7-E372-107FADE55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AAA8-FB6A-4077-ACC6-0075433BD182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5C367-E1B0-0C89-F3B9-D037FC23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4BCF6-9388-50AF-6271-04A3C6A93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121D-74A8-449C-BFD2-5E9814BAC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1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123962549" TargetMode="External"/><Relationship Id="rId2" Type="http://schemas.openxmlformats.org/officeDocument/2006/relationships/hyperlink" Target="https://github.com/ultralytics/ultralytics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csdn.net/xiaohu2022/article/details/79833786?ops_request_misc=%257B%2522request%255Fid%2522%253A%2522CAB01D6C-0B39-4BC9-A85F-08840D85A80A%2522%252C%2522scm%2522%253A%252220140713.130102334..%2522%257D&amp;request_id=CAB01D6C-0B39-4BC9-A85F-08840D85A80A&amp;biz_id=0&amp;utm_medium=distribute.pc_search_result.none-task-blog-2~all~sobaiduend~default-4-79833786-null-null.142%5ev100%5econtrol&amp;utm_term=%20%E7%9B%AE%E6%A0%87%E6%A3%80%E6%B5%8B%E7%AE%97%E6%B3%95SSD&amp;spm=1018.2226.3001.418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843BA-C036-3708-2C20-D39C9F754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垃圾分类</a:t>
            </a:r>
            <a:r>
              <a:rPr lang="en-US" altLang="zh-CN" dirty="0">
                <a:solidFill>
                  <a:schemeClr val="accent6"/>
                </a:solidFill>
              </a:rPr>
              <a:t>APP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2F890-0602-EE34-809C-1A3E399F4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团队成员：庞伟志（组长）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薛欣宇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徐锋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盘明卿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张毅恒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指导老师：杨晓春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F5223-A1A1-27B6-3638-CC72026B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2.</a:t>
            </a:r>
            <a:r>
              <a:rPr lang="zh-CN" altLang="en-US" dirty="0">
                <a:solidFill>
                  <a:schemeClr val="accent6"/>
                </a:solidFill>
              </a:rPr>
              <a:t>产品设计应用的原则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2AEB9-74C1-A4AC-910C-93F023C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产品设计中的</a:t>
            </a:r>
            <a:r>
              <a:rPr lang="zh-CN" altLang="en-US" dirty="0">
                <a:solidFill>
                  <a:schemeClr val="accent4"/>
                </a:solidFill>
              </a:rPr>
              <a:t>简化</a:t>
            </a:r>
            <a:r>
              <a:rPr lang="zh-CN" altLang="en-US" dirty="0"/>
              <a:t>原则</a:t>
            </a:r>
            <a:r>
              <a:rPr lang="en-US" altLang="zh-CN" dirty="0"/>
              <a:t>:</a:t>
            </a:r>
            <a:r>
              <a:rPr lang="zh-CN" altLang="en-US" dirty="0"/>
              <a:t>简化 </a:t>
            </a:r>
            <a:r>
              <a:rPr lang="en-US" altLang="zh-CN" dirty="0"/>
              <a:t>APP </a:t>
            </a:r>
            <a:r>
              <a:rPr lang="zh-CN" altLang="en-US" dirty="0"/>
              <a:t>的操作流程、界面布局和功能逻辑，使用户能轻松使用，快速完成垃圾分类查询。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产品设计中的</a:t>
            </a:r>
            <a:r>
              <a:rPr lang="zh-CN" altLang="en-US" dirty="0">
                <a:solidFill>
                  <a:schemeClr val="accent4"/>
                </a:solidFill>
              </a:rPr>
              <a:t>审核</a:t>
            </a:r>
            <a:r>
              <a:rPr lang="zh-CN" altLang="en-US" dirty="0"/>
              <a:t>原则</a:t>
            </a:r>
            <a:r>
              <a:rPr lang="en-US" altLang="zh-CN" dirty="0"/>
              <a:t>:</a:t>
            </a:r>
            <a:r>
              <a:rPr lang="zh-CN" altLang="en-US" dirty="0"/>
              <a:t>对 </a:t>
            </a:r>
            <a:r>
              <a:rPr lang="en-US" altLang="zh-CN" dirty="0"/>
              <a:t>APP </a:t>
            </a:r>
            <a:r>
              <a:rPr lang="zh-CN" altLang="en-US" dirty="0"/>
              <a:t>的功能、数据准确性、内容合法性等进行审核，确保产品质量。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产品设计中的</a:t>
            </a:r>
            <a:r>
              <a:rPr lang="zh-CN" altLang="en-US" dirty="0">
                <a:solidFill>
                  <a:schemeClr val="accent4"/>
                </a:solidFill>
              </a:rPr>
              <a:t>优化</a:t>
            </a:r>
            <a:r>
              <a:rPr lang="zh-CN" altLang="en-US" dirty="0"/>
              <a:t>原则</a:t>
            </a:r>
            <a:r>
              <a:rPr lang="en-US" altLang="zh-CN" dirty="0"/>
              <a:t>:</a:t>
            </a:r>
            <a:r>
              <a:rPr lang="zh-CN" altLang="en-US" dirty="0"/>
              <a:t>依据用户反馈和测试结果，不断优化 </a:t>
            </a:r>
            <a:r>
              <a:rPr lang="en-US" altLang="zh-CN" dirty="0"/>
              <a:t>APP </a:t>
            </a:r>
            <a:r>
              <a:rPr lang="zh-CN" altLang="en-US" dirty="0"/>
              <a:t>的垃圾分类算法、界面设计和操作流程。</a:t>
            </a:r>
          </a:p>
        </p:txBody>
      </p:sp>
    </p:spTree>
    <p:extLst>
      <p:ext uri="{BB962C8B-B14F-4D97-AF65-F5344CB8AC3E}">
        <p14:creationId xmlns:p14="http://schemas.microsoft.com/office/powerpoint/2010/main" val="40277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2376-DC59-8926-99E5-46F5D553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</a:t>
            </a:r>
            <a:r>
              <a:rPr lang="zh-CN" altLang="en-US" dirty="0">
                <a:solidFill>
                  <a:schemeClr val="accent6"/>
                </a:solidFill>
              </a:rPr>
              <a:t>产品实现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8E30-C4C2-E7CE-8772-8B3237FF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3.1 </a:t>
            </a:r>
            <a:r>
              <a:rPr lang="zh-CN" altLang="en-US" dirty="0">
                <a:solidFill>
                  <a:schemeClr val="accent6"/>
                </a:solidFill>
              </a:rPr>
              <a:t>用户体验设计考虑的因素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b="1" dirty="0">
                <a:solidFill>
                  <a:schemeClr val="accent4"/>
                </a:solidFill>
              </a:rPr>
              <a:t>（一）易用性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界面简洁直观：</a:t>
            </a:r>
          </a:p>
          <a:p>
            <a:r>
              <a:rPr lang="zh-CN" altLang="en-US" dirty="0"/>
              <a:t>   采用简单明了的图形界面，避免复杂的操作流程和过多的文字说明。例如，首页可以设置一个醒目的拍照按钮，用户打开 </a:t>
            </a:r>
            <a:r>
              <a:rPr lang="en-US" altLang="zh-CN" dirty="0"/>
              <a:t>APP </a:t>
            </a:r>
            <a:r>
              <a:rPr lang="zh-CN" altLang="en-US" dirty="0"/>
              <a:t>后能立刻明白通过拍照来识别垃圾。同时，分类结果以大图标和简单文字（如 “可回收物”“有害垃圾” 等）展示，方便用户快速理解。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操作便捷性：</a:t>
            </a:r>
          </a:p>
          <a:p>
            <a:r>
              <a:rPr lang="zh-CN" altLang="en-US" dirty="0"/>
              <a:t>   支持多种方式触发垃圾识别功能，除了拍照，还可以从相册选择图片。而且识别过程要快速，最好能在几秒内完成，减少用户等待时间。</a:t>
            </a:r>
            <a:endParaRPr lang="en-US" altLang="zh-CN" dirty="0"/>
          </a:p>
          <a:p>
            <a:pPr algn="l">
              <a:spcAft>
                <a:spcPts val="300"/>
              </a:spcAft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（二）准确性</a:t>
            </a:r>
            <a:endParaRPr lang="en-US" altLang="zh-CN" b="1" i="0" dirty="0">
              <a:solidFill>
                <a:schemeClr val="accent4"/>
              </a:solidFill>
              <a:effectLst/>
              <a:latin typeface="Inter"/>
            </a:endParaRPr>
          </a:p>
          <a:p>
            <a:pPr algn="l">
              <a:spcAft>
                <a:spcPts val="300"/>
              </a:spcAft>
            </a:pP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精准识别垃圾：</a:t>
            </a:r>
          </a:p>
          <a:p>
            <a:r>
              <a:rPr lang="zh-CN" altLang="en-US" dirty="0"/>
              <a:t>    利用高精度的模型（如 </a:t>
            </a:r>
            <a:r>
              <a:rPr lang="en-US" altLang="zh-CN" dirty="0"/>
              <a:t>YOLO11</a:t>
            </a:r>
            <a:r>
              <a:rPr lang="zh-CN" altLang="en-US" dirty="0"/>
              <a:t>）确保垃圾识别的准确性。对于容易混淆的垃圾（如湿纸巾和可回收纸张），要能给出准确的区分和解释。定期更新模型，以适应新出现的垃圾类型或者垃圾分类标准的变化</a:t>
            </a:r>
          </a:p>
        </p:txBody>
      </p:sp>
    </p:spTree>
    <p:extLst>
      <p:ext uri="{BB962C8B-B14F-4D97-AF65-F5344CB8AC3E}">
        <p14:creationId xmlns:p14="http://schemas.microsoft.com/office/powerpoint/2010/main" val="20877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FDD54-45EB-6F4F-A093-A5D1FD9D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31940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3.2 </a:t>
            </a:r>
            <a:r>
              <a:rPr lang="zh-CN" altLang="en-US" dirty="0">
                <a:solidFill>
                  <a:schemeClr val="accent6"/>
                </a:solidFill>
              </a:rPr>
              <a:t>产品所用编程语言及</a:t>
            </a:r>
            <a:r>
              <a:rPr lang="en-US" altLang="zh-CN" dirty="0">
                <a:solidFill>
                  <a:schemeClr val="accent6"/>
                </a:solidFill>
              </a:rPr>
              <a:t>IDE</a:t>
            </a:r>
            <a:r>
              <a:rPr lang="zh-CN" altLang="en-US" dirty="0">
                <a:solidFill>
                  <a:schemeClr val="accent6"/>
                </a:solidFill>
              </a:rPr>
              <a:t>、平台、框架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FFE2136-3D70-862B-77FF-0CD26B3F3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553471"/>
              </p:ext>
            </p:extLst>
          </p:nvPr>
        </p:nvGraphicFramePr>
        <p:xfrm>
          <a:off x="838200" y="1825624"/>
          <a:ext cx="10515600" cy="2179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088308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31433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01954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99690089"/>
                    </a:ext>
                  </a:extLst>
                </a:gridCol>
              </a:tblGrid>
              <a:tr h="10897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编程语言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框架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15482"/>
                  </a:ext>
                </a:extLst>
              </a:tr>
              <a:tr h="1089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Python  3.10.11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Android Studio  Koala Feature Drop | 2024.1.2 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        </a:t>
                      </a:r>
                    </a:p>
                    <a:p>
                      <a:pPr algn="ctr"/>
                      <a:r>
                        <a:rPr lang="en-US" altLang="zh-CN" dirty="0"/>
                        <a:t>VS Code   1.95.1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Android 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6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2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5CDAA-6514-0F1D-B53E-415533C6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3.3 </a:t>
            </a:r>
            <a:r>
              <a:rPr lang="zh-CN" altLang="en-US" dirty="0">
                <a:solidFill>
                  <a:schemeClr val="accent6"/>
                </a:solidFill>
              </a:rPr>
              <a:t>代码仓库链接及代码提交历史截图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5AE68-774B-F5F0-D244-8944AC39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9888" cy="2773807"/>
          </a:xfrm>
        </p:spPr>
        <p:txBody>
          <a:bodyPr/>
          <a:lstStyle/>
          <a:p>
            <a:r>
              <a:rPr lang="en-US" altLang="zh-CN" sz="2000" dirty="0"/>
              <a:t>Git</a:t>
            </a:r>
            <a:r>
              <a:rPr lang="zh-CN" altLang="en-US" sz="2000" dirty="0"/>
              <a:t>代码仓库链接：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4"/>
                </a:solidFill>
              </a:rPr>
              <a:t>https://github.com/Pangweizhi/garbage_classification.git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A81473-B339-7083-BD28-13097702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8" y="2208285"/>
            <a:ext cx="7002551" cy="19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2E30D-255A-2A5D-AB99-1739F9E8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3.4 </a:t>
            </a:r>
            <a:r>
              <a:rPr lang="zh-CN" altLang="en-US" dirty="0">
                <a:solidFill>
                  <a:schemeClr val="accent6"/>
                </a:solidFill>
              </a:rPr>
              <a:t>项目过程中遇到的主要问题及解决方法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99131C4-9C01-81E3-215E-F8556EDA9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123882"/>
              </p:ext>
            </p:extLst>
          </p:nvPr>
        </p:nvGraphicFramePr>
        <p:xfrm>
          <a:off x="832104" y="1825625"/>
          <a:ext cx="10521696" cy="3075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34996">
                  <a:extLst>
                    <a:ext uri="{9D8B030D-6E8A-4147-A177-3AD203B41FA5}">
                      <a16:colId xmlns:a16="http://schemas.microsoft.com/office/drawing/2014/main" val="40477840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76939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66838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93632033"/>
                    </a:ext>
                  </a:extLst>
                </a:gridCol>
              </a:tblGrid>
              <a:tr h="720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问题名称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发生原因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解决办法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5820"/>
                  </a:ext>
                </a:extLst>
              </a:tr>
              <a:tr h="720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技术不熟悉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之前从未在开发过程中使用过，只是有所了解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在网络社区上寻找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帖子并寻求老师帮助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41810"/>
                  </a:ext>
                </a:extLst>
              </a:tr>
              <a:tr h="720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技术问题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端与模型的结合问题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无法针对原模型的输出结果进行处理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79766"/>
                  </a:ext>
                </a:extLst>
              </a:tr>
              <a:tr h="720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系统和环境问题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Android</a:t>
                      </a:r>
                      <a:r>
                        <a:rPr lang="zh-CN" altLang="en-US" dirty="0"/>
                        <a:t>端权限获取与相机启动问题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不同的系统或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版本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对权限管理和相机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的实现有所不同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在网上查询各种资料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找出所用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版本对应的权限管理方法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6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95FBD-F2D3-1E60-7540-B947A4E7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" y="365126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 </a:t>
            </a:r>
            <a:r>
              <a:rPr lang="zh-CN" altLang="en-US" dirty="0">
                <a:solidFill>
                  <a:schemeClr val="accent6"/>
                </a:solidFill>
              </a:rPr>
              <a:t>软件概要设计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3BBCE-FCA1-B63B-050C-7B284F32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664242" cy="4357186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3.5.1 </a:t>
            </a:r>
            <a:r>
              <a:rPr lang="zh-CN" altLang="en-US" dirty="0">
                <a:solidFill>
                  <a:schemeClr val="accent6"/>
                </a:solidFill>
              </a:rPr>
              <a:t>系统架构图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972273-7B75-818A-3089-EA929CD469E4}"/>
              </a:ext>
            </a:extLst>
          </p:cNvPr>
          <p:cNvSpPr txBox="1">
            <a:spLocks/>
          </p:cNvSpPr>
          <p:nvPr/>
        </p:nvSpPr>
        <p:spPr>
          <a:xfrm>
            <a:off x="5955631" y="164958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6"/>
                </a:solidFill>
              </a:rPr>
              <a:t>3.5.2 </a:t>
            </a:r>
            <a:r>
              <a:rPr lang="zh-CN" altLang="en-US" dirty="0">
                <a:solidFill>
                  <a:schemeClr val="accent6"/>
                </a:solidFill>
              </a:rPr>
              <a:t>基础设施图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/>
              <a:t>（只有一个客户端和一个服务器）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6BF76-FE1D-6710-513F-5BBE52161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90" y="2265679"/>
            <a:ext cx="3085030" cy="45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1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0F26-B5B2-6741-749D-B22E54F0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3.5.3 </a:t>
            </a:r>
            <a:r>
              <a:rPr lang="zh-CN" altLang="en-US" dirty="0">
                <a:solidFill>
                  <a:schemeClr val="accent6"/>
                </a:solidFill>
              </a:rPr>
              <a:t>所用算法模型</a:t>
            </a:r>
            <a:r>
              <a:rPr lang="en-US" altLang="zh-CN" dirty="0">
                <a:solidFill>
                  <a:schemeClr val="accent6"/>
                </a:solidFill>
              </a:rPr>
              <a:t>-YOLO11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2300B-8603-0CA1-DF20-C4DCBF04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4125"/>
            <a:ext cx="9919447" cy="460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选择的原因：</a:t>
            </a:r>
            <a:r>
              <a:rPr lang="en-US" altLang="zh-CN" sz="1800" dirty="0"/>
              <a:t>YOLO11</a:t>
            </a:r>
            <a:r>
              <a:rPr lang="zh-CN" altLang="en-US" sz="1800" dirty="0"/>
              <a:t>具有</a:t>
            </a:r>
            <a:r>
              <a:rPr lang="zh-CN" altLang="en-US" sz="1800" dirty="0">
                <a:solidFill>
                  <a:schemeClr val="accent4"/>
                </a:solidFill>
              </a:rPr>
              <a:t>高精度</a:t>
            </a:r>
            <a:r>
              <a:rPr lang="zh-CN" altLang="en-US" sz="1800" dirty="0"/>
              <a:t>的识别能力，且</a:t>
            </a:r>
            <a:r>
              <a:rPr lang="zh-CN" altLang="en-US" sz="1800" dirty="0">
                <a:solidFill>
                  <a:schemeClr val="accent4"/>
                </a:solidFill>
              </a:rPr>
              <a:t>推理速度较快</a:t>
            </a:r>
            <a:r>
              <a:rPr lang="zh-CN" altLang="en-US" sz="1800" dirty="0"/>
              <a:t>，能迅速给出分类结果，能</a:t>
            </a:r>
            <a:r>
              <a:rPr lang="zh-CN" altLang="en-US" sz="1800" dirty="0">
                <a:solidFill>
                  <a:schemeClr val="accent4"/>
                </a:solidFill>
              </a:rPr>
              <a:t>有效</a:t>
            </a:r>
            <a:r>
              <a:rPr lang="zh-CN" altLang="en-US" sz="1800" dirty="0"/>
              <a:t>利用设备资源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7B91110-BC29-ADB4-2DFF-922449D48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18057"/>
              </p:ext>
            </p:extLst>
          </p:nvPr>
        </p:nvGraphicFramePr>
        <p:xfrm>
          <a:off x="932554" y="1929854"/>
          <a:ext cx="10851148" cy="40072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5705">
                  <a:extLst>
                    <a:ext uri="{9D8B030D-6E8A-4147-A177-3AD203B41FA5}">
                      <a16:colId xmlns:a16="http://schemas.microsoft.com/office/drawing/2014/main" val="658941648"/>
                    </a:ext>
                  </a:extLst>
                </a:gridCol>
                <a:gridCol w="3469869">
                  <a:extLst>
                    <a:ext uri="{9D8B030D-6E8A-4147-A177-3AD203B41FA5}">
                      <a16:colId xmlns:a16="http://schemas.microsoft.com/office/drawing/2014/main" val="3768821749"/>
                    </a:ext>
                  </a:extLst>
                </a:gridCol>
                <a:gridCol w="2712787">
                  <a:extLst>
                    <a:ext uri="{9D8B030D-6E8A-4147-A177-3AD203B41FA5}">
                      <a16:colId xmlns:a16="http://schemas.microsoft.com/office/drawing/2014/main" val="825257745"/>
                    </a:ext>
                  </a:extLst>
                </a:gridCol>
                <a:gridCol w="2712787">
                  <a:extLst>
                    <a:ext uri="{9D8B030D-6E8A-4147-A177-3AD203B41FA5}">
                      <a16:colId xmlns:a16="http://schemas.microsoft.com/office/drawing/2014/main" val="3478054095"/>
                    </a:ext>
                  </a:extLst>
                </a:gridCol>
              </a:tblGrid>
              <a:tr h="3621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YOLO11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R - CNN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31351"/>
                  </a:ext>
                </a:extLst>
              </a:tr>
              <a:tr h="167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理论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单阶段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目标检测模型，它通过将输入图像划分成多个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网格单元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，每个单元负责预测目标的类别、位置等信息。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两阶段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目标检测模型，它首先通过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区域提议网络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）生成可能包含目标的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候选区域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，然后对这些候选区域进行分类和位置精修。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单阶段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目标检测模型。它在不同尺度的特征图上使用多个不同大小的默认框来检测目标。通过结合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多个尺度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的特征信息，能够有效检测不同大小的目标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95122"/>
                  </a:ext>
                </a:extLst>
              </a:tr>
              <a:tr h="8809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精度指标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在一些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标准数据集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以及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实际应用场景测试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中，表现出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较高的 </a:t>
                      </a:r>
                      <a:r>
                        <a:rPr lang="en-US" altLang="zh-CN" sz="1800" b="0" i="0" kern="1200" dirty="0" err="1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平均精度均值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平均精度均值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在一些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复杂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的目标检测任务中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可能高于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YOLO11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精度相对前两者在处理一些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形状特殊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类别复杂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的目标时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稍低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50170"/>
                  </a:ext>
                </a:extLst>
              </a:tr>
              <a:tr h="9897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速度指标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具有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较高的推理速度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，能够在短时间内处理一张图像并输出检测结果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由于其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两阶段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的工作流程，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R - CNN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速度相对较慢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的速度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介于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YOLO11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Faster R - CNN </a:t>
                      </a:r>
                      <a:r>
                        <a:rPr lang="zh-CN" altLang="en-US" sz="1800" b="0" i="0" kern="1200" dirty="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7002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DEB7B6A-B99C-9F74-56A3-CCF91B1FE5D2}"/>
              </a:ext>
            </a:extLst>
          </p:cNvPr>
          <p:cNvSpPr txBox="1"/>
          <p:nvPr/>
        </p:nvSpPr>
        <p:spPr>
          <a:xfrm>
            <a:off x="932554" y="5937121"/>
            <a:ext cx="1124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参考文献或代码库：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https://github.com/ultralytics/ultralytics.git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深入浅出理解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Faster R-CNN -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知乎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目标检测算法之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SSD_ssd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目标检测算法参数量和计算量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-CSDN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博客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808FC-3FDE-3F2F-37C4-1CEAD4E6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3.5.4 </a:t>
            </a:r>
            <a:r>
              <a:rPr lang="zh-CN" altLang="en-US" dirty="0">
                <a:solidFill>
                  <a:schemeClr val="accent6"/>
                </a:solidFill>
              </a:rPr>
              <a:t>前端设计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F6043-F970-6584-5A44-7D6CDD88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>
            <a:normAutofit fontScale="92500"/>
          </a:bodyPr>
          <a:lstStyle/>
          <a:p>
            <a:pPr algn="l">
              <a:spcAft>
                <a:spcPts val="300"/>
              </a:spcAft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整体风格与布局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的前端设计秉持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简洁、环保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的风格理念。整体色调以清新自然的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绿色系为主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，象征着环保与生机，搭配柔和的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白色背景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，营造出舒适、明快的视觉氛围。布局上采用清晰的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模块化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设计，各个功能区域划分明确，便于用户操作。首页以醒目的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大图标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形式呈现核心功能，如 “拍照识别” 等，确保用户能够迅速定位到所需功能入口。</a:t>
            </a:r>
          </a:p>
          <a:p>
            <a:r>
              <a:rPr lang="zh-CN" altLang="en-US" b="1" dirty="0">
                <a:solidFill>
                  <a:schemeClr val="accent4"/>
                </a:solidFill>
              </a:rPr>
              <a:t>拍照识别功能界面</a:t>
            </a:r>
          </a:p>
          <a:p>
            <a:r>
              <a:rPr lang="zh-CN" altLang="en-US" dirty="0"/>
              <a:t>在拍照识别界面，摄像头视图占据主要部分，设计</a:t>
            </a:r>
            <a:r>
              <a:rPr lang="zh-CN" altLang="en-US" dirty="0">
                <a:solidFill>
                  <a:schemeClr val="accent4"/>
                </a:solidFill>
              </a:rPr>
              <a:t>简洁</a:t>
            </a:r>
            <a:r>
              <a:rPr lang="zh-CN" altLang="en-US" dirty="0"/>
              <a:t>，没有过多复杂的元素干扰。界面提供</a:t>
            </a:r>
            <a:r>
              <a:rPr lang="zh-CN" altLang="en-US" b="1" dirty="0"/>
              <a:t>清晰的</a:t>
            </a:r>
            <a:r>
              <a:rPr lang="zh-CN" altLang="en-US" dirty="0"/>
              <a:t>拍照按钮和从相册选择图片的按钮，识别结果以</a:t>
            </a:r>
            <a:r>
              <a:rPr lang="zh-CN" altLang="en-US" b="1" dirty="0"/>
              <a:t>大而清晰</a:t>
            </a:r>
            <a:r>
              <a:rPr lang="zh-CN" altLang="en-US" dirty="0"/>
              <a:t>的卡片形式展示在屏幕下方，卡片上包括垃圾的</a:t>
            </a:r>
            <a:r>
              <a:rPr lang="zh-CN" altLang="en-US" dirty="0">
                <a:solidFill>
                  <a:schemeClr val="accent4"/>
                </a:solidFill>
              </a:rPr>
              <a:t>所属类别</a:t>
            </a:r>
            <a:r>
              <a:rPr lang="zh-CN" altLang="en-US" dirty="0"/>
              <a:t>，同时配有垃圾实物的</a:t>
            </a:r>
            <a:r>
              <a:rPr lang="zh-CN" altLang="en-US" dirty="0">
                <a:solidFill>
                  <a:schemeClr val="accent4"/>
                </a:solidFill>
              </a:rPr>
              <a:t>高清图片</a:t>
            </a:r>
            <a:r>
              <a:rPr lang="zh-CN" altLang="en-US" dirty="0"/>
              <a:t>，方便用户对比确认。</a:t>
            </a:r>
          </a:p>
        </p:txBody>
      </p:sp>
    </p:spTree>
    <p:extLst>
      <p:ext uri="{BB962C8B-B14F-4D97-AF65-F5344CB8AC3E}">
        <p14:creationId xmlns:p14="http://schemas.microsoft.com/office/powerpoint/2010/main" val="114052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F8EC-22B0-6687-396A-F202BEA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3.6 </a:t>
            </a:r>
            <a:r>
              <a:rPr lang="zh-CN" altLang="en-US" dirty="0">
                <a:solidFill>
                  <a:schemeClr val="accent6"/>
                </a:solidFill>
              </a:rPr>
              <a:t>软件质量工具使用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A533B-EDA2-8249-24FD-DFE2AB29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6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B2251-7EC0-7A1D-BFF6-730C6B4B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3.7 </a:t>
            </a:r>
            <a:r>
              <a:rPr lang="zh-CN" altLang="en-US" dirty="0">
                <a:solidFill>
                  <a:schemeClr val="accent6"/>
                </a:solidFill>
              </a:rPr>
              <a:t>代码统计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110E1-F434-DE69-E933-2E1EDB8A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行数：</a:t>
            </a:r>
          </a:p>
        </p:txBody>
      </p:sp>
    </p:spTree>
    <p:extLst>
      <p:ext uri="{BB962C8B-B14F-4D97-AF65-F5344CB8AC3E}">
        <p14:creationId xmlns:p14="http://schemas.microsoft.com/office/powerpoint/2010/main" val="2935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5D8D-9A9B-1BE5-D504-86365D16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目录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D61121D-5120-56CD-97CE-F3253C6D08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84" y="1505970"/>
            <a:ext cx="4524832" cy="4603525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EAF7D-E479-F697-63B2-EACCA5096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73438"/>
            <a:ext cx="5181600" cy="4351338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6"/>
                </a:solidFill>
              </a:rPr>
              <a:t>1.</a:t>
            </a:r>
            <a:r>
              <a:rPr lang="zh-CN" altLang="en-US" sz="4400" dirty="0">
                <a:solidFill>
                  <a:schemeClr val="accent6"/>
                </a:solidFill>
              </a:rPr>
              <a:t>产品设计</a:t>
            </a:r>
            <a:endParaRPr lang="en-US" altLang="zh-CN" sz="4400" dirty="0">
              <a:solidFill>
                <a:schemeClr val="accent6"/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>
                <a:solidFill>
                  <a:schemeClr val="accent6"/>
                </a:solidFill>
              </a:rPr>
              <a:t>2.</a:t>
            </a:r>
            <a:r>
              <a:rPr lang="zh-CN" altLang="en-US" sz="4400" dirty="0">
                <a:solidFill>
                  <a:schemeClr val="accent6"/>
                </a:solidFill>
              </a:rPr>
              <a:t>产品设计应用的原则</a:t>
            </a:r>
            <a:endParaRPr lang="en-US" altLang="zh-CN" sz="4400" dirty="0">
              <a:solidFill>
                <a:schemeClr val="accent6"/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>
                <a:solidFill>
                  <a:schemeClr val="accent6"/>
                </a:solidFill>
              </a:rPr>
              <a:t>3.</a:t>
            </a:r>
            <a:r>
              <a:rPr lang="zh-CN" altLang="en-US" sz="4400" dirty="0">
                <a:solidFill>
                  <a:schemeClr val="accent6"/>
                </a:solidFill>
              </a:rPr>
              <a:t>产品实现</a:t>
            </a:r>
            <a:endParaRPr lang="en-US" altLang="zh-CN" sz="4400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0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5B601-929F-5E72-96F0-A408AAC0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</a:t>
            </a:r>
            <a:r>
              <a:rPr lang="zh-CN" altLang="en-US" dirty="0">
                <a:solidFill>
                  <a:schemeClr val="accent6"/>
                </a:solidFill>
              </a:rPr>
              <a:t> 产品设计</a:t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sz="3200" b="1" dirty="0">
                <a:solidFill>
                  <a:schemeClr val="accent6"/>
                </a:solidFill>
              </a:rPr>
              <a:t>1.1 </a:t>
            </a:r>
            <a:r>
              <a:rPr lang="zh-CN" altLang="en-US" sz="3200" b="1" dirty="0">
                <a:solidFill>
                  <a:schemeClr val="accent6"/>
                </a:solidFill>
              </a:rPr>
              <a:t>产品使命、口号和策略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1C607-9B52-1748-0219-41A67C11A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61617"/>
            <a:ext cx="5181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1.1.1 </a:t>
            </a:r>
            <a:r>
              <a:rPr lang="zh-CN" altLang="en-US" dirty="0">
                <a:solidFill>
                  <a:schemeClr val="accent6"/>
                </a:solidFill>
              </a:rPr>
              <a:t>使命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FFC000"/>
                </a:solidFill>
              </a:rPr>
              <a:t>计算机视觉</a:t>
            </a:r>
            <a:r>
              <a:rPr lang="zh-CN" altLang="en-US" dirty="0"/>
              <a:t>为垃圾分类提供精准、便捷的解决方案，让人们能对垃圾进行正确分类。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1.1.2 </a:t>
            </a:r>
            <a:r>
              <a:rPr lang="zh-CN" altLang="en-US" dirty="0">
                <a:solidFill>
                  <a:schemeClr val="accent6"/>
                </a:solidFill>
              </a:rPr>
              <a:t>使命口号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zh-CN" altLang="en-US" dirty="0"/>
              <a:t>“深度学习助力垃圾分类，让环保从点滴做起！”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02E9C3-D5B9-902E-7821-67551E24E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1.1.3 </a:t>
            </a:r>
            <a:r>
              <a:rPr lang="zh-CN" altLang="en-US" dirty="0">
                <a:solidFill>
                  <a:schemeClr val="accent6"/>
                </a:solidFill>
              </a:rPr>
              <a:t>目标用户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/>
              <a:t>1.</a:t>
            </a:r>
            <a:r>
              <a:rPr lang="zh-CN" altLang="en-US" dirty="0">
                <a:solidFill>
                  <a:srgbClr val="FFC000"/>
                </a:solidFill>
              </a:rPr>
              <a:t>普通居民</a:t>
            </a:r>
            <a:r>
              <a:rPr lang="zh-CN" altLang="en-US" dirty="0"/>
              <a:t>：日常生活中需要进行垃圾分类，但对垃圾分类标准不清楚，存在分类困难的人群。</a:t>
            </a:r>
            <a:endParaRPr lang="en-US" altLang="zh-CN" dirty="0"/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2.</a:t>
            </a:r>
            <a:r>
              <a:rPr lang="zh-CN" altLang="en-US" dirty="0">
                <a:solidFill>
                  <a:srgbClr val="FFC000"/>
                </a:solidFill>
              </a:rPr>
              <a:t>垃圾处理人员</a:t>
            </a:r>
            <a:r>
              <a:rPr lang="zh-CN" altLang="en-US" dirty="0"/>
              <a:t>：在垃圾回收、分拣等环节需要对垃圾进行快速准确分类的工作人员。 </a:t>
            </a:r>
          </a:p>
        </p:txBody>
      </p:sp>
    </p:spTree>
    <p:extLst>
      <p:ext uri="{BB962C8B-B14F-4D97-AF65-F5344CB8AC3E}">
        <p14:creationId xmlns:p14="http://schemas.microsoft.com/office/powerpoint/2010/main" val="29393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9D911-E9ED-06A6-91D0-03090F0C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67103"/>
            <a:ext cx="5181600" cy="53098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1.1.4 </a:t>
            </a:r>
            <a:r>
              <a:rPr lang="zh-CN" altLang="en-US" dirty="0">
                <a:solidFill>
                  <a:schemeClr val="accent6"/>
                </a:solidFill>
              </a:rPr>
              <a:t>如何获得用户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开发</a:t>
            </a:r>
            <a:r>
              <a:rPr lang="zh-CN" altLang="en-US" dirty="0">
                <a:solidFill>
                  <a:schemeClr val="accent4"/>
                </a:solidFill>
              </a:rPr>
              <a:t>简单易用</a:t>
            </a:r>
            <a:r>
              <a:rPr lang="zh-CN" altLang="en-US" dirty="0"/>
              <a:t>的垃圾分类 </a:t>
            </a:r>
            <a:r>
              <a:rPr lang="en-US" altLang="zh-CN" dirty="0"/>
              <a:t>APP</a:t>
            </a:r>
            <a:r>
              <a:rPr lang="zh-CN" altLang="en-US" dirty="0"/>
              <a:t>，用户可以通过拍照或输入垃圾名称的方式，快速获取垃圾类别信息。 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利用</a:t>
            </a:r>
            <a:r>
              <a:rPr lang="zh-CN" altLang="en-US" dirty="0">
                <a:solidFill>
                  <a:schemeClr val="accent4"/>
                </a:solidFill>
              </a:rPr>
              <a:t>社交媒体平台</a:t>
            </a:r>
            <a:r>
              <a:rPr lang="zh-CN" altLang="en-US" dirty="0"/>
              <a:t>，通过制作</a:t>
            </a:r>
            <a:r>
              <a:rPr lang="zh-CN" altLang="en-US" dirty="0">
                <a:solidFill>
                  <a:schemeClr val="accent4"/>
                </a:solidFill>
              </a:rPr>
              <a:t>有趣、有教育意义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4"/>
                </a:solidFill>
              </a:rPr>
              <a:t>短视频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4"/>
                </a:solidFill>
              </a:rPr>
              <a:t>图文内容</a:t>
            </a:r>
            <a:r>
              <a:rPr lang="zh-CN" altLang="en-US" dirty="0"/>
              <a:t>，吸引用户关注，引导他们下载和使用我们的产品。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51BDA8-530A-D44D-E429-82363FF4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67103"/>
            <a:ext cx="5181600" cy="53098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1.1.5 </a:t>
            </a:r>
            <a:r>
              <a:rPr lang="zh-CN" altLang="en-US" dirty="0">
                <a:solidFill>
                  <a:schemeClr val="accent6"/>
                </a:solidFill>
              </a:rPr>
              <a:t>团队优势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收集了涵盖</a:t>
            </a:r>
            <a:r>
              <a:rPr lang="zh-CN" altLang="en-US" dirty="0">
                <a:solidFill>
                  <a:schemeClr val="accent4"/>
                </a:solidFill>
              </a:rPr>
              <a:t>不同类型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4"/>
                </a:solidFill>
              </a:rPr>
              <a:t>不同场景</a:t>
            </a:r>
            <a:r>
              <a:rPr lang="zh-CN" altLang="en-US" dirty="0"/>
              <a:t>下的垃圾图像和文本数据，这些数据用于模型的训练和优化，使产品能够准确识别各种垃圾类别。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了解</a:t>
            </a:r>
            <a:r>
              <a:rPr lang="zh-CN" altLang="en-US" dirty="0">
                <a:solidFill>
                  <a:schemeClr val="accent4"/>
                </a:solidFill>
              </a:rPr>
              <a:t>不同用户群体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4"/>
                </a:solidFill>
              </a:rPr>
              <a:t>需求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4"/>
                </a:solidFill>
              </a:rPr>
              <a:t>痛点</a:t>
            </a:r>
            <a:r>
              <a:rPr lang="zh-CN" altLang="en-US" dirty="0"/>
              <a:t>，从而更好地优化垃圾分类</a:t>
            </a:r>
            <a:r>
              <a:rPr lang="en-US" altLang="zh-CN" dirty="0"/>
              <a:t>APP</a:t>
            </a:r>
            <a:r>
              <a:rPr lang="zh-CN" altLang="en-US" dirty="0"/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31274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21F6A-27A7-51F5-C61D-58BF5AB13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417" y="207632"/>
            <a:ext cx="7171103" cy="6442736"/>
          </a:xfrm>
        </p:spPr>
        <p:txBody>
          <a:bodyPr>
            <a:normAutofit/>
          </a:bodyPr>
          <a:lstStyle/>
          <a:p>
            <a:r>
              <a:rPr lang="en-US" altLang="zh-CN" dirty="0"/>
              <a:t>1.1.6</a:t>
            </a:r>
            <a:r>
              <a:rPr lang="zh-CN" altLang="en-US" dirty="0"/>
              <a:t> 如何做到差异化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以纸质手册、</a:t>
            </a:r>
            <a:r>
              <a:rPr lang="zh-CN" altLang="en-US" dirty="0">
                <a:solidFill>
                  <a:schemeClr val="accent4"/>
                </a:solidFill>
              </a:rPr>
              <a:t>宣传海报</a:t>
            </a:r>
            <a:r>
              <a:rPr lang="zh-CN" altLang="en-US" dirty="0"/>
              <a:t>等形式存在，缺乏交互性和便捷性。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有些 </a:t>
            </a:r>
            <a:r>
              <a:rPr lang="en-US" altLang="zh-CN" dirty="0"/>
              <a:t>APP </a:t>
            </a:r>
            <a:r>
              <a:rPr lang="zh-CN" altLang="en-US" dirty="0"/>
              <a:t>只涵盖了部分常见垃圾类别，对于一些</a:t>
            </a:r>
            <a:r>
              <a:rPr lang="zh-CN" altLang="en-US" dirty="0">
                <a:solidFill>
                  <a:schemeClr val="accent4"/>
                </a:solidFill>
              </a:rPr>
              <a:t>特殊垃圾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4"/>
                </a:solidFill>
              </a:rPr>
              <a:t>新出现的垃圾类型</a:t>
            </a:r>
            <a:r>
              <a:rPr lang="zh-CN" altLang="en-US" dirty="0"/>
              <a:t>无法准确识别。 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0F4D36-6520-2659-D355-02F2F79D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5562">
            <a:off x="7734222" y="66161"/>
            <a:ext cx="2125058" cy="2990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6BD83D-777B-9AD3-BC06-6A2C3A5B8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813">
            <a:off x="9680925" y="2051599"/>
            <a:ext cx="2039481" cy="36301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185D70-06D1-A59D-4BB6-2D0221CDE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59" y="3511297"/>
            <a:ext cx="4282217" cy="27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B62A6-4A16-E54F-12BF-04F1605D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</a:rPr>
              <a:t>1.2 </a:t>
            </a:r>
            <a:r>
              <a:rPr lang="zh-CN" altLang="en-US" sz="3200" dirty="0">
                <a:solidFill>
                  <a:schemeClr val="accent6"/>
                </a:solidFill>
              </a:rPr>
              <a:t>产品定义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29F96-4A51-2FF3-76EF-C3794A341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834"/>
            <a:ext cx="10922876" cy="513704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1.2.1 </a:t>
            </a:r>
            <a:r>
              <a:rPr lang="zh-CN" altLang="en-US" dirty="0">
                <a:solidFill>
                  <a:schemeClr val="accent6"/>
                </a:solidFill>
              </a:rPr>
              <a:t>解决的问题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/>
              <a:t>1.</a:t>
            </a:r>
            <a:r>
              <a:rPr lang="zh-CN" altLang="en-US" sz="2800" dirty="0">
                <a:solidFill>
                  <a:schemeClr val="accent4"/>
                </a:solidFill>
              </a:rPr>
              <a:t>知识缺乏</a:t>
            </a:r>
            <a:r>
              <a:rPr lang="zh-CN" altLang="en-US" sz="2800" dirty="0"/>
              <a:t>问题：人们对垃圾分类标准不清楚，尤其是在面对复杂多样的垃圾时，难以准确区分各种类别。 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endParaRPr lang="zh-CN" altLang="en-US" sz="2800" dirty="0"/>
          </a:p>
          <a:p>
            <a:pPr>
              <a:lnSpc>
                <a:spcPct val="120000"/>
              </a:lnSpc>
            </a:pPr>
            <a:r>
              <a:rPr lang="en-US" altLang="zh-CN" sz="2800" dirty="0"/>
              <a:t>  2.</a:t>
            </a:r>
            <a:r>
              <a:rPr lang="zh-CN" altLang="en-US" sz="2800" dirty="0">
                <a:solidFill>
                  <a:schemeClr val="accent4"/>
                </a:solidFill>
              </a:rPr>
              <a:t>效率低下</a:t>
            </a:r>
            <a:r>
              <a:rPr lang="zh-CN" altLang="en-US" sz="2800" dirty="0"/>
              <a:t>问题：对于垃圾处理企业员工等专业人员，传统的人工分类方式耗时较长，效率较低。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  3.</a:t>
            </a:r>
            <a:r>
              <a:rPr lang="zh-CN" altLang="en-US" sz="2800" dirty="0">
                <a:solidFill>
                  <a:schemeClr val="accent4"/>
                </a:solidFill>
              </a:rPr>
              <a:t>信息更新</a:t>
            </a:r>
            <a:r>
              <a:rPr lang="zh-CN" altLang="en-US" sz="2800" dirty="0"/>
              <a:t>问题：随着生活方式和消费模式的变化，新类型的垃圾不断出现，用户难以获取最新的分类信息。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1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E7212-5A2A-0C52-30CB-263FE48A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1.2.2 </a:t>
            </a:r>
            <a:r>
              <a:rPr lang="zh-CN" altLang="en-US" dirty="0">
                <a:solidFill>
                  <a:schemeClr val="accent6"/>
                </a:solidFill>
              </a:rPr>
              <a:t>对用户的价值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B1156-62EB-973C-4E2B-FDFB83EB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用户故事</a:t>
            </a:r>
            <a:r>
              <a:rPr lang="en-US" altLang="zh-CN" dirty="0">
                <a:solidFill>
                  <a:schemeClr val="accent6"/>
                </a:solidFill>
              </a:rPr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作为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一名在垃圾分拣站工作的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垃圾处理人员，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我经常会遇到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一些难以辨别分类的垃圾，比如混合了多种材质的废旧玩具、形状奇特的工业废料等，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我希望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能够使用垃圾分类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的拍照识别功能，在垃圾传送带上或者分拣场地直接对这些复杂垃圾拍照，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让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我可以高效准确地进行分拣，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提高分拣效率和质量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，减少垃圾处理后续环节的压力。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4A5751-2968-EDCB-1439-5BC7B2F86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用户故事</a:t>
            </a:r>
            <a:r>
              <a:rPr lang="en-US" altLang="zh-CN" dirty="0">
                <a:solidFill>
                  <a:schemeClr val="accent6"/>
                </a:solidFill>
              </a:rPr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作为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负责处理特殊垃圾批次的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垃圾处理人员，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有时会遇到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一些大型企业或特殊场所送来的成批垃圾，这些垃圾在运输前可能只拍了照片给我们用于初步评估，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我希望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通过垃圾分类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的从相册选择图片识别功能，导入这些事先拍摄的垃圾图片，</a:t>
            </a:r>
          </a:p>
          <a:p>
            <a:pPr>
              <a:spcBef>
                <a:spcPts val="600"/>
              </a:spcBef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以便 帮助我分析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这批垃圾的大致构成和分类情况，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提前规划处理方案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，确保这些特殊垃圾能得到妥善处理。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7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F0EB7-6181-2FD7-8D2F-33112C92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19807"/>
            <a:ext cx="5181600" cy="5659819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chemeClr val="accent6"/>
                </a:solidFill>
                <a:effectLst/>
                <a:latin typeface="Inter"/>
              </a:rPr>
              <a:t>用户故事</a:t>
            </a:r>
            <a:r>
              <a:rPr lang="en-US" altLang="zh-CN" i="0" dirty="0">
                <a:solidFill>
                  <a:schemeClr val="accent6"/>
                </a:solidFill>
                <a:effectLst/>
                <a:latin typeface="Inter"/>
              </a:rPr>
              <a:t>3</a:t>
            </a:r>
            <a:r>
              <a:rPr lang="zh-CN" altLang="en-US" i="0" dirty="0">
                <a:solidFill>
                  <a:srgbClr val="222222"/>
                </a:solidFill>
                <a:effectLst/>
                <a:latin typeface="Inter"/>
              </a:rPr>
              <a:t>：</a:t>
            </a:r>
            <a:endParaRPr lang="en-US" altLang="zh-CN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作为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一位正在厨房准备做饭的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居民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我刚刚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剥下了一些玉米皮和削了一些土豆皮，还有用完的保鲜膜等，我不确定这些垃圾具体该怎么分类，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我希望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能直接打开垃圾分类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，使用拍照识别功能，对着这一堆垃圾拍张照片，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这样 就能快速准确地告诉我</a:t>
            </a:r>
            <a:r>
              <a:rPr lang="zh-CN" altLang="en-US" i="0" dirty="0">
                <a:effectLst/>
                <a:latin typeface="Inter"/>
              </a:rPr>
              <a:t>它们属于哪一类垃圾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，我就可以马上将它们分别投放到对应的垃圾桶里，既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节省了时间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又能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确保分类准确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避免了因分类错误给环境处理带来麻烦。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4A327-B738-2658-587A-B429AC95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19808"/>
            <a:ext cx="5181600" cy="56598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用户故事</a:t>
            </a:r>
            <a:r>
              <a:rPr lang="en-US" altLang="zh-CN" dirty="0">
                <a:solidFill>
                  <a:schemeClr val="accent6"/>
                </a:solidFill>
              </a:rPr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作为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一名在小区花园里带着孩子玩耍后准备回家的</a:t>
            </a:r>
            <a:r>
              <a:rPr lang="zh-CN" altLang="en-US" b="0" i="0" dirty="0">
                <a:solidFill>
                  <a:schemeClr val="accent4"/>
                </a:solidFill>
                <a:effectLst/>
                <a:latin typeface="Inter"/>
              </a:rPr>
              <a:t>居民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我和孩子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在花园里喝完了饮料，有饮料瓶、吸管以及擦手用的纸巾等垃圾，当时没来得及分类就先装进了袋子里，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回到家后，我拿出手机打开垃圾分类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APP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希望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通过从相册选择图片识别功能来确认这些垃圾的分类，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以便我放心地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按照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正确分类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把这些垃圾分别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处理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好，也能借此机会给孩子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讲解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一下</a:t>
            </a:r>
            <a:r>
              <a:rPr lang="zh-CN" altLang="en-US" b="1" i="0" dirty="0">
                <a:solidFill>
                  <a:schemeClr val="accent4"/>
                </a:solidFill>
                <a:effectLst/>
                <a:latin typeface="Inter"/>
              </a:rPr>
              <a:t>垃圾分类的知识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，让孩子从小养成环保的好习惯。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55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AED13-2589-0EAA-0968-19701B1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1.2.3 </a:t>
            </a:r>
            <a:r>
              <a:rPr lang="zh-CN" altLang="en-US" dirty="0">
                <a:solidFill>
                  <a:schemeClr val="accent6"/>
                </a:solidFill>
              </a:rPr>
              <a:t>解决方案：</a:t>
            </a:r>
            <a:r>
              <a:rPr lang="en-US" altLang="zh-CN" dirty="0">
                <a:solidFill>
                  <a:schemeClr val="accent6"/>
                </a:solidFill>
              </a:rPr>
              <a:t>Android</a:t>
            </a:r>
            <a:r>
              <a:rPr lang="zh-CN" altLang="en-US" dirty="0">
                <a:solidFill>
                  <a:schemeClr val="accent6"/>
                </a:solidFill>
              </a:rPr>
              <a:t>应用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7E8262-AA46-D1AC-3B8A-591917718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28" y="1407223"/>
            <a:ext cx="2325291" cy="516731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DB35B3-743B-62AB-437E-D3BA9098A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00" y="1407223"/>
            <a:ext cx="2325291" cy="51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5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1808</Words>
  <Application>Microsoft Office PowerPoint</Application>
  <PresentationFormat>宽屏</PresentationFormat>
  <Paragraphs>145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Inter</vt:lpstr>
      <vt:lpstr>等线</vt:lpstr>
      <vt:lpstr>等线 Light</vt:lpstr>
      <vt:lpstr>Arial</vt:lpstr>
      <vt:lpstr>Office 主题​​</vt:lpstr>
      <vt:lpstr>垃圾分类APP</vt:lpstr>
      <vt:lpstr>目录</vt:lpstr>
      <vt:lpstr>1. 产品设计 1.1 产品使命、口号和策略</vt:lpstr>
      <vt:lpstr>PowerPoint 演示文稿</vt:lpstr>
      <vt:lpstr>PowerPoint 演示文稿</vt:lpstr>
      <vt:lpstr>1.2 产品定义</vt:lpstr>
      <vt:lpstr>1.2.2 对用户的价值</vt:lpstr>
      <vt:lpstr>PowerPoint 演示文稿</vt:lpstr>
      <vt:lpstr>1.2.3 解决方案：Android应用</vt:lpstr>
      <vt:lpstr>2.产品设计应用的原则</vt:lpstr>
      <vt:lpstr>3.产品实现</vt:lpstr>
      <vt:lpstr>3.2 产品所用编程语言及IDE、平台、框架</vt:lpstr>
      <vt:lpstr>3.3 代码仓库链接及代码提交历史截图</vt:lpstr>
      <vt:lpstr>3.4 项目过程中遇到的主要问题及解决方法</vt:lpstr>
      <vt:lpstr>3.5 软件概要设计</vt:lpstr>
      <vt:lpstr>3.5.3 所用算法模型-YOLO11</vt:lpstr>
      <vt:lpstr>3.5.4 前端设计</vt:lpstr>
      <vt:lpstr>3.6 软件质量工具使用</vt:lpstr>
      <vt:lpstr>3.7 代码统计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明卿 盘</dc:creator>
  <cp:lastModifiedBy>明卿 盘</cp:lastModifiedBy>
  <cp:revision>1</cp:revision>
  <dcterms:created xsi:type="dcterms:W3CDTF">2024-11-06T06:11:03Z</dcterms:created>
  <dcterms:modified xsi:type="dcterms:W3CDTF">2024-11-07T09:22:17Z</dcterms:modified>
</cp:coreProperties>
</file>