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0528c4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0528c4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2208d9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2208d9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528c4c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528c4c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2071eb2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2071eb2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12208d9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12208d9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0528c4c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0528c4c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2071eb2e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2071eb2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12208d9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12208d9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0528c4c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0528c4c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2071eb2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2071eb2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2071eb2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2071eb2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12208d9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12208d9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0528c4c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0528c4c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2071eb2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2071eb2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12208d9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12208d9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528c4c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0528c4c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2071eb2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2071eb2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12208d9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12208d9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feddbf1fc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feddbf1f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feddbf1fc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feddbf1fc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20aeb2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20aeb2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eddbf1fc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eddbf1fc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20aeb2a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20aeb2a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fee2ef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fee2ef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20aeb2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20aeb2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ioline.org.br/pdf?ep0400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roquest.com/docview/3076243303/903A8AD275934FAEPQ/10?accountid=38945&amp;sourcetype=Scholarly%20Journal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ournals.sagepub.com/doi/abs/10.1177/01925139201300300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ef.it/wp-content/uploads/guerriero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ink.springer.com/article/10.1007/s11698-021-00237-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sd.govt.nz/about-msd-and-our-work/publications-resources/journals-and-magazines/social-policy-journal/spj23/understanding-and-altering-the-longitudinal-course-of-intimate-partnerships-pages1-30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iteseerx.ist.psu.edu/document?repid=rep1&amp;type=pdf&amp;doi=9f8acec4f2e40d695496dbd699354d6cadeef76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demographic-research.org/articles/volume/43/4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researchgate.net/publication/228275712_Changing_Marriage_Patterns_in_Asi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esearchgate.net/publication/382079387_Child_marriage_in_conflict_settings_a_geospatial_analysi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497000" y="210950"/>
            <a:ext cx="63345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080"/>
              <a:t>World Marriage Dataset</a:t>
            </a:r>
            <a:endParaRPr sz="408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68425" y="2353175"/>
            <a:ext cx="4507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dk1"/>
                </a:highlight>
              </a:rPr>
              <a:t>Clustering Techniques</a:t>
            </a:r>
            <a:endParaRPr>
              <a:solidFill>
                <a:srgbClr val="202124"/>
              </a:solidFill>
              <a:highlight>
                <a:schemeClr val="dk1"/>
              </a:highlight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36200" y="4094375"/>
            <a:ext cx="45078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chemeClr val="dk1"/>
                </a:highlight>
              </a:rPr>
              <a:t>Pang Zan Lam</a:t>
            </a:r>
            <a:endParaRPr sz="1800">
              <a:solidFill>
                <a:srgbClr val="202124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chemeClr val="dk1"/>
                </a:highlight>
              </a:rPr>
              <a:t>Rishiiy A/L Tharmalingam</a:t>
            </a:r>
            <a:endParaRPr sz="1800">
              <a:solidFill>
                <a:srgbClr val="202124"/>
              </a:solidFill>
              <a:highlight>
                <a:schemeClr val="dk1"/>
              </a:highlight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845350" y="1441250"/>
            <a:ext cx="4507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For Machine Learning Group 6:</a:t>
            </a:r>
            <a:endParaRPr>
              <a:solidFill>
                <a:srgbClr val="FFFF00"/>
              </a:solidFill>
              <a:highlight>
                <a:srgbClr val="202124"/>
              </a:highlight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59100" y="1657225"/>
            <a:ext cx="2153100" cy="47010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BMCS2114</a:t>
            </a:r>
            <a:endParaRPr sz="1800">
              <a:solidFill>
                <a:srgbClr val="FFFF00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774250" y="1244000"/>
            <a:ext cx="1979100" cy="1380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K-MEAN CLUSTERING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3449475" y="1244000"/>
            <a:ext cx="1957200" cy="1380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HIERARCHICAL CLUSTERING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5069713" y="2994900"/>
            <a:ext cx="1957200" cy="1380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SPECTRAL CLUSTERING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035854" y="2994900"/>
            <a:ext cx="1979100" cy="1380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GMM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124700" y="1244000"/>
            <a:ext cx="1979100" cy="1380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DBSCAN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605300" y="2184900"/>
            <a:ext cx="762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K-Means Clustering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17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K-means Clustering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Objectives:To explore the influence of ethnicity on marriage patterns across different ethnic groups in Mozambique and determine whether these patterns are </a:t>
            </a:r>
            <a:r>
              <a:rPr lang="en">
                <a:highlight>
                  <a:schemeClr val="accent6"/>
                </a:highlight>
              </a:rPr>
              <a:t>driven by cultural factors or socio-economic characteristics.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r>
              <a:rPr lang="en">
                <a:highlight>
                  <a:schemeClr val="accent6"/>
                </a:highlight>
              </a:rPr>
              <a:t>Multivariate analyses of data from the 1997 Census and 1997 MDHS,</a:t>
            </a:r>
            <a:r>
              <a:rPr lang="en"/>
              <a:t> focusing on five ethnic groups in Mozambique controlling for socio-economic and demographic characteristics.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Outcome:Marriage patterns are significantly influenced by ethnicity, with matrilineal groups showing earlier marriage,</a:t>
            </a:r>
            <a:r>
              <a:rPr lang="en">
                <a:highlight>
                  <a:schemeClr val="accent6"/>
                </a:highlight>
              </a:rPr>
              <a:t> lower polygyny rates, and higher marital dissolution</a:t>
            </a:r>
            <a:r>
              <a:rPr lang="en"/>
              <a:t> compared to patrilineal groups, even after controlling for other factors.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assess the role of </a:t>
            </a:r>
            <a:r>
              <a:rPr lang="en">
                <a:highlight>
                  <a:schemeClr val="accent6"/>
                </a:highlight>
              </a:rPr>
              <a:t>cultural and socio-economic factors </a:t>
            </a:r>
            <a:r>
              <a:rPr lang="en"/>
              <a:t>in shaping marriage patterns in Mozambique and</a:t>
            </a:r>
            <a:r>
              <a:rPr lang="en">
                <a:highlight>
                  <a:schemeClr val="accent6"/>
                </a:highlight>
              </a:rPr>
              <a:t> contribute to the broader understanding of demographic behavior</a:t>
            </a:r>
            <a:r>
              <a:rPr lang="en"/>
              <a:t> across different ethnic groups in sub-Saharan Africa.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http://www.bioline.org.br/pdf?ep04008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2209650" y="445025"/>
            <a:ext cx="662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1: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Identifying country groups based on marriage patterns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17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K-means Clustering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The study aims to provide insights into</a:t>
            </a:r>
            <a:r>
              <a:rPr lang="en">
                <a:highlight>
                  <a:schemeClr val="accent6"/>
                </a:highlight>
              </a:rPr>
              <a:t> the prevalence of female child marriage</a:t>
            </a:r>
            <a:r>
              <a:rPr lang="en"/>
              <a:t> and analyze how various demographic, socio-economic, and regional factors</a:t>
            </a:r>
            <a:r>
              <a:rPr lang="en">
                <a:highlight>
                  <a:schemeClr val="accent6"/>
                </a:highlight>
              </a:rPr>
              <a:t> contribute to the practice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Utilize b</a:t>
            </a:r>
            <a:r>
              <a:rPr lang="en">
                <a:highlight>
                  <a:schemeClr val="accent6"/>
                </a:highlight>
              </a:rPr>
              <a:t>inary logistic regression analysis </a:t>
            </a:r>
            <a:r>
              <a:rPr lang="en"/>
              <a:t>to analyze data from the 2017 Indonesia Demographic and Health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 The study found that the prevalence of female child marriage in Indonesia was 12.53%, with significant factors including l</a:t>
            </a:r>
            <a:r>
              <a:rPr lang="en">
                <a:highlight>
                  <a:schemeClr val="accent6"/>
                </a:highlight>
              </a:rPr>
              <a:t>ack of education, unemployment, poverty, and regional differences, while health insurance and the sex of the household head</a:t>
            </a:r>
            <a:r>
              <a:rPr lang="en"/>
              <a:t> had no significant impact.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identify the socio-economic, educational, and regional factors that </a:t>
            </a:r>
            <a:r>
              <a:rPr lang="en">
                <a:highlight>
                  <a:schemeClr val="accent6"/>
                </a:highlight>
              </a:rPr>
              <a:t>influence the likelihood of female child marriage.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https://www.proquest.com/docview/3076243303/903A8AD275934FAEPQ/10?accountid=38945&amp;sourcetype=Scholarly%20Journals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1948650" y="445025"/>
            <a:ext cx="68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2: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Analyze marriage patterns' ties to demography.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05300" y="2184900"/>
            <a:ext cx="762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Hierarchical</a:t>
            </a:r>
            <a:r>
              <a:rPr lang="en">
                <a:solidFill>
                  <a:srgbClr val="000000"/>
                </a:solidFill>
              </a:rPr>
              <a:t> Clustering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1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Hierarchical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Objectives:To investigate the relationship between </a:t>
            </a:r>
            <a:r>
              <a:rPr lang="en">
                <a:highlight>
                  <a:schemeClr val="accent6"/>
                </a:highlight>
              </a:rPr>
              <a:t>marital status and well-being</a:t>
            </a:r>
            <a:r>
              <a:rPr lang="en"/>
              <a:t>, exploring whether differences in well-being are </a:t>
            </a:r>
            <a:r>
              <a:rPr lang="en">
                <a:highlight>
                  <a:schemeClr val="accent6"/>
                </a:highlight>
              </a:rPr>
              <a:t>due to marriage or the selection of happier, healthier individuals into marriage.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Method:Analysis of s</a:t>
            </a:r>
            <a:r>
              <a:rPr lang="en">
                <a:highlight>
                  <a:schemeClr val="accent6"/>
                </a:highlight>
              </a:rPr>
              <a:t>ubjective and objective well-being measures</a:t>
            </a:r>
            <a:r>
              <a:rPr lang="en"/>
              <a:t> (life satisfaction, subjective health, actual health problems, and physician consultations) from a sample of 11,131 Canadians, with a focus on age group variations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Outcome:Single individuals were generally healthier than married ones, with the causal link between marriage and well-being being </a:t>
            </a:r>
            <a:r>
              <a:rPr lang="en">
                <a:highlight>
                  <a:schemeClr val="accent6"/>
                </a:highlight>
              </a:rPr>
              <a:t>supported only for life satisfaction,</a:t>
            </a:r>
            <a:r>
              <a:rPr lang="en"/>
              <a:t> which aligns more with the selection hypothesis than causality.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challenge the </a:t>
            </a:r>
            <a:r>
              <a:rPr lang="en">
                <a:highlight>
                  <a:schemeClr val="accent6"/>
                </a:highlight>
              </a:rPr>
              <a:t>prevailing view that marriage is causally related to well-being</a:t>
            </a:r>
            <a:r>
              <a:rPr lang="en"/>
              <a:t> in Canada by examining evidence for the selection hypothesis </a:t>
            </a:r>
            <a:r>
              <a:rPr lang="en">
                <a:highlight>
                  <a:schemeClr val="accent6"/>
                </a:highlight>
              </a:rPr>
              <a:t>across different age groups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https://journals.sagepub.com/doi/abs/10.1177/019251392013003008</a:t>
            </a:r>
            <a:r>
              <a:rPr lang="en"/>
              <a:t> 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1966775" y="445025"/>
            <a:ext cx="68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1: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Segmenting Age Groups by Marital Status Across Countries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1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Hierarchical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 To present the SEV approach for analyzing </a:t>
            </a:r>
            <a:r>
              <a:rPr lang="en">
                <a:highlight>
                  <a:schemeClr val="accent6"/>
                </a:highlight>
              </a:rPr>
              <a:t>marital patterns and apply it to assess multidimensional matching, focusing on homogamy</a:t>
            </a:r>
            <a:r>
              <a:rPr lang="en"/>
              <a:t> in traits like age, education, and health-related behaviors.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The study uses the</a:t>
            </a:r>
            <a:r>
              <a:rPr lang="en">
                <a:highlight>
                  <a:schemeClr val="accent6"/>
                </a:highlight>
              </a:rPr>
              <a:t> Separable Extreme Value (SEV) model</a:t>
            </a:r>
            <a:r>
              <a:rPr lang="en"/>
              <a:t>, extended to a multidimensional context, applied to a dataset from a survey of parents in the Campania region, Italy.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 The study finds that marital patterns are characterized by </a:t>
            </a:r>
            <a:r>
              <a:rPr lang="en">
                <a:highlight>
                  <a:schemeClr val="accent6"/>
                </a:highlight>
              </a:rPr>
              <a:t>homogamy across various traits, and sorting in the marriage marke</a:t>
            </a:r>
            <a:r>
              <a:rPr lang="en"/>
              <a:t>t is effectively captured by a few indices of attractiveness, </a:t>
            </a:r>
            <a:r>
              <a:rPr lang="en">
                <a:highlight>
                  <a:schemeClr val="accent6"/>
                </a:highlight>
              </a:rPr>
              <a:t>including education and health consciousness.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demonstrate the application of the SEV model in</a:t>
            </a:r>
            <a:r>
              <a:rPr lang="en">
                <a:highlight>
                  <a:schemeClr val="accent6"/>
                </a:highlight>
              </a:rPr>
              <a:t> understanding the complexity of marital matching and to explore how assortative matching impacts social inequality, particularly through human capital and health behaviors.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https://csef.it/wp-content/uploads/guerriero.pdf</a:t>
            </a:r>
            <a:r>
              <a:rPr lang="en"/>
              <a:t> </a:t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1966775" y="445025"/>
            <a:ext cx="68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2: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Analyze marriage patterns evolution with algorithm.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05300" y="2184900"/>
            <a:ext cx="762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DBSCAN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11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DBSCAN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 To explain why France experienced the demographic transition earlier than other European countries by </a:t>
            </a:r>
            <a:r>
              <a:rPr lang="en">
                <a:highlight>
                  <a:schemeClr val="accent6"/>
                </a:highlight>
              </a:rPr>
              <a:t>investigating marriage patterns and fertility control mechanisms.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The study uses </a:t>
            </a:r>
            <a:r>
              <a:rPr lang="en">
                <a:highlight>
                  <a:schemeClr val="accent6"/>
                </a:highlight>
              </a:rPr>
              <a:t>exploratory methods</a:t>
            </a:r>
            <a:r>
              <a:rPr lang="en"/>
              <a:t> to analyze French counties and classify them based on discriminatory features, while also examining the impact of the French Revolution on societal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  The study finds that the French fertility transition was </a:t>
            </a:r>
            <a:r>
              <a:rPr lang="en">
                <a:highlight>
                  <a:schemeClr val="accent6"/>
                </a:highlight>
              </a:rPr>
              <a:t>complex and influenced by cultural factors, modernity, and gender equality, rather than following a linear pattern.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provide a deeper understanding of the demographic transition in France, highlighting </a:t>
            </a:r>
            <a:r>
              <a:rPr lang="en">
                <a:highlight>
                  <a:schemeClr val="accent6"/>
                </a:highlight>
              </a:rPr>
              <a:t>the importance of cultural and societal factors in influencing fertility control and economic development.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https://link.springer.com/article/10.1007/s11698-021-00237-2</a:t>
            </a:r>
            <a:r>
              <a:rPr lang="en"/>
              <a:t> </a:t>
            </a:r>
            <a:endParaRPr/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1705100" y="445025"/>
            <a:ext cx="70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1: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Identifies country marriage patterns, outliers, and exceptional behaviors.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11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DBSCAN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To explore </a:t>
            </a:r>
            <a:r>
              <a:rPr lang="en">
                <a:highlight>
                  <a:schemeClr val="accent6"/>
                </a:highlight>
              </a:rPr>
              <a:t>factors that contribute to satisfying and enduring adult partnerships </a:t>
            </a:r>
            <a:r>
              <a:rPr lang="en"/>
              <a:t>and </a:t>
            </a:r>
            <a:r>
              <a:rPr lang="en">
                <a:highlight>
                  <a:schemeClr val="accent6"/>
                </a:highlight>
              </a:rPr>
              <a:t>understand how intimate relationships change.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r>
              <a:rPr lang="en">
                <a:highlight>
                  <a:schemeClr val="accent6"/>
                </a:highlight>
              </a:rPr>
              <a:t>Review of recent research</a:t>
            </a:r>
            <a:r>
              <a:rPr lang="en"/>
              <a:t> on intimate communication, personal strengths, vulnerabilities, and the impact of stress on relationship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Outcome:Insights into how social support, positive emotions, and stress influence relationship outcomes, with </a:t>
            </a:r>
            <a:r>
              <a:rPr lang="en">
                <a:highlight>
                  <a:schemeClr val="accent6"/>
                </a:highlight>
              </a:rPr>
              <a:t>implications for improving relationship quality.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inform social policies and interventions aimed at s</a:t>
            </a:r>
            <a:r>
              <a:rPr lang="en">
                <a:highlight>
                  <a:schemeClr val="accent6"/>
                </a:highlight>
              </a:rPr>
              <a:t>trengthening intimate partnerships by integrating recent psychological research findings.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https://www.msd.govt.nz/about-msd-and-our-work/publications-resources/journals-and-magazines/social-policy-journal/spj23/understanding-and-altering-the-longitudinal-course-of-intimate-partnerships-pages1-30.html</a:t>
            </a:r>
            <a:r>
              <a:rPr lang="en"/>
              <a:t> </a:t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1705100" y="445025"/>
            <a:ext cx="70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2: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Longitudinal data tracks marriage patterns, informs policy decisions.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76925" y="1950825"/>
            <a:ext cx="85206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605300" y="2184900"/>
            <a:ext cx="762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GMM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9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GMM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To integrate psychological and demographic approaches to understand </a:t>
            </a:r>
            <a:r>
              <a:rPr lang="en">
                <a:highlight>
                  <a:schemeClr val="accent6"/>
                </a:highlight>
              </a:rPr>
              <a:t>how individual mate selection behaviors lead to population-level marriage patterns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r>
              <a:rPr lang="en">
                <a:highlight>
                  <a:schemeClr val="accent6"/>
                </a:highlight>
              </a:rPr>
              <a:t>Agent-based simulations </a:t>
            </a:r>
            <a:r>
              <a:rPr lang="en"/>
              <a:t>are used to model individual mate search behaviors based on satisficing heuristics and compare the results with empirical age-at-marriage distributions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 The study highlights the need to </a:t>
            </a:r>
            <a:r>
              <a:rPr lang="en">
                <a:highlight>
                  <a:schemeClr val="accent6"/>
                </a:highlight>
              </a:rPr>
              <a:t>refine psychological mechanisms, emphasizing the role of individual heterogeneity in producing realistic marriage timing patterns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 To bridge the gap between individual-level and population-level analyses of marriage by </a:t>
            </a:r>
            <a:r>
              <a:rPr lang="en">
                <a:highlight>
                  <a:schemeClr val="accent6"/>
                </a:highlight>
              </a:rPr>
              <a:t>combining psychological and demographic perspectives through agent-based modeling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https://citeseerx.ist.psu.edu/document?repid=rep1&amp;type=pdf&amp;doi=9f8acec4f2e40d695496dbd699354d6cadeef76a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563075" y="445025"/>
            <a:ext cx="72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1: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Identify sub-populations within marriage patterns for understanding.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9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GMM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 To project future trends in late singlehood (ages 45 to 49) in East Asian societies and assess the </a:t>
            </a:r>
            <a:r>
              <a:rPr lang="en">
                <a:highlight>
                  <a:schemeClr val="accent6"/>
                </a:highlight>
              </a:rPr>
              <a:t>impact of demographic changes and marriage norms on universal marriage patterns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The study uses </a:t>
            </a:r>
            <a:r>
              <a:rPr lang="en">
                <a:highlight>
                  <a:schemeClr val="accent6"/>
                </a:highlight>
              </a:rPr>
              <a:t>large-scale population data </a:t>
            </a:r>
            <a:r>
              <a:rPr lang="en"/>
              <a:t>to estimate marriage matching norms by age and education, followed by counterfactual scenarios to project future singlehood trends based on current and gender-symmetrical norms.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 A substantial increase in late singlehood is projected across all four East Asian societies, with</a:t>
            </a:r>
            <a:r>
              <a:rPr lang="en">
                <a:highlight>
                  <a:schemeClr val="accent6"/>
                </a:highlight>
              </a:rPr>
              <a:t> minimal impact from shifts toward gender symmetry in marriage norms.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explore how shifts in marriage norms and demographic changes will affect the </a:t>
            </a:r>
            <a:r>
              <a:rPr lang="en">
                <a:highlight>
                  <a:schemeClr val="accent6"/>
                </a:highlight>
              </a:rPr>
              <a:t>universality of marriage and its implications for fertility, population growth, and social reproduction </a:t>
            </a:r>
            <a:r>
              <a:rPr lang="en"/>
              <a:t>in East Asia.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https://www.demographic-research.org/articles/volume/43/46</a:t>
            </a:r>
            <a:r>
              <a:rPr lang="en"/>
              <a:t> 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1563075" y="445025"/>
            <a:ext cx="72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2: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Study applies marriage patterns to demographics.</a:t>
            </a:r>
            <a:endParaRPr sz="4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605300" y="2184900"/>
            <a:ext cx="762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SPECTRAL CLUSTERING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15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Spectral Clustering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Objectives:To explore recent changes in marriage patterns across East, Southeast, and South Asia, focusing on</a:t>
            </a:r>
            <a:r>
              <a:rPr lang="en">
                <a:highlight>
                  <a:schemeClr val="accent6"/>
                </a:highlight>
              </a:rPr>
              <a:t> differences in traditional systems and contemporary issues like delayed, early, and arranged marriages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r>
              <a:rPr lang="en">
                <a:highlight>
                  <a:schemeClr val="accent6"/>
                </a:highlight>
              </a:rPr>
              <a:t>Comparative analysis </a:t>
            </a:r>
            <a:r>
              <a:rPr lang="en"/>
              <a:t>of marriage trends across the regions, considering the impact of cultural traditions and demographic forces on marriage practices.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</a:t>
            </a:r>
            <a:r>
              <a:rPr lang="en">
                <a:highlight>
                  <a:schemeClr val="accent6"/>
                </a:highlight>
              </a:rPr>
              <a:t>Highlight the decline of traditional arranged marriages </a:t>
            </a:r>
            <a:r>
              <a:rPr lang="en"/>
              <a:t>in East and Southeast Asia, the persistence of early and consanguineous marriages in South Asia, and the rise of delayed marriages affecting fertility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examine the evolving marriage systems in Asia, </a:t>
            </a:r>
            <a:r>
              <a:rPr lang="en">
                <a:highlight>
                  <a:schemeClr val="accent6"/>
                </a:highlight>
              </a:rPr>
              <a:t>emphasizing regional variations and their implications for broader social and demographic trends.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https://www.researchgate.net/publication/228275712_Changing_Marriage_Patterns_in_Asia</a:t>
            </a:r>
            <a:r>
              <a:rPr lang="en"/>
              <a:t> </a:t>
            </a:r>
            <a:endParaRPr/>
          </a:p>
        </p:txBody>
      </p:sp>
      <p:sp>
        <p:nvSpPr>
          <p:cNvPr id="212" name="Google Shape;212;p36"/>
          <p:cNvSpPr txBox="1"/>
          <p:nvPr>
            <p:ph type="title"/>
          </p:nvPr>
        </p:nvSpPr>
        <p:spPr>
          <a:xfrm>
            <a:off x="1959525" y="445025"/>
            <a:ext cx="67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1: </a:t>
            </a:r>
            <a:r>
              <a:rPr lang="en" sz="2033">
                <a:solidFill>
                  <a:srgbClr val="000000"/>
                </a:solidFill>
                <a:highlight>
                  <a:srgbClr val="FFFFFF"/>
                </a:highlight>
              </a:rPr>
              <a:t>Identifying marriage patterns in countries, complex relationships.</a:t>
            </a:r>
            <a:endParaRPr sz="4433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1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Spectral Clustering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Objectives:To estimate the impact of armed conflict on </a:t>
            </a:r>
            <a:r>
              <a:rPr lang="en">
                <a:highlight>
                  <a:schemeClr val="accent6"/>
                </a:highlight>
              </a:rPr>
              <a:t>the incidence of child marriage across 56 countries.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r>
              <a:rPr lang="en">
                <a:highlight>
                  <a:schemeClr val="accent6"/>
                </a:highlight>
              </a:rPr>
              <a:t>Geospatial analysis</a:t>
            </a:r>
            <a:r>
              <a:rPr lang="en"/>
              <a:t> using georeferenced data on armed conflict and population-level microdata for over 2 million women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Outcome: The incidence of child marriage increases by 4.5% to 16.4% for girls in conflict zones, with </a:t>
            </a:r>
            <a:r>
              <a:rPr lang="en">
                <a:highlight>
                  <a:schemeClr val="accent6"/>
                </a:highlight>
              </a:rPr>
              <a:t>higher risks associated with more severe conflicts.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highlight the correlation between conflict severity and the rise in child marriage, </a:t>
            </a:r>
            <a:r>
              <a:rPr lang="en">
                <a:highlight>
                  <a:schemeClr val="accent6"/>
                </a:highlight>
              </a:rPr>
              <a:t>emphasizing the need for targeted interventions in fragile settings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https://www.researchgate.net/publication/382079387_Child_marriage_in_conflict_settings_a_geospatial_analysis</a:t>
            </a:r>
            <a:r>
              <a:rPr lang="en"/>
              <a:t> </a:t>
            </a:r>
            <a:endParaRPr/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2122650" y="445025"/>
            <a:ext cx="66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App 2: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Geospatial analysis studies marriage patterns' impact.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545550" y="2413250"/>
            <a:ext cx="8052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17829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→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World Marriage encompasses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diverse marriage practices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institutions worldwide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, varying greatly between different cultures. From arranged marriages in South Asia to evolving concepts in the West, this field of study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explores how cultural, economic, and social factors influence marriage.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It delves into the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implications for individual identity, gender roles, and family dynamics,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providing insight into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how marital institutions are shaped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by global and local contexts.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Detailed data on marital status worldwide from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1970-2019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across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232 countries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, offering a comprehensive overview.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→ Dataset with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271,605 rows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and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9 columns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showcases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marital status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distribution by age group and gender.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→ The dataset includes information on age groups, marital status, and sex in various countries/regions collected over almost 50 years. It also documents data c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ollection methods, years of data collection, and information sources to maintain accuracy and reliability of statistics.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→Essential for researchers, sociologists, and policymakers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investigating international marital patterns.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It provides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comprehensive information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on marriage statuses in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different demographics and regions,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enabling thorough examination of societal trends. This source helps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guide choices regarding family policies, social welfare, and demographic research, supporting historical examination and forecasting future patterns.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1003650" y="19257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→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For developing targeted social policies and programs.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→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This diversity can highlight significant trends and disparities, but analyzing such a vast amount of data presents challenges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→ the ability to predict and cluster similar marital status patterns across countries can provide valuable insights for international organizations and governments.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→Evaluating the performance of different clustering algorithms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→  Challenging to interpret and apply clusters.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83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1003650" y="1893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→To analyze and preprocess the World Marriage Dataset to ensure data quality and relevance for machine learning tasks.</a:t>
            </a:r>
            <a:endParaRPr>
              <a:solidFill>
                <a:srgbClr val="FFFF00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→</a:t>
            </a: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To evaluate and compare the performance of various machine learning algorithms, such as decision trees, support vector machines, and neural networks, in predicting marital status based on the available demographic data.</a:t>
            </a:r>
            <a:endParaRPr>
              <a:solidFill>
                <a:srgbClr val="FFFF00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→</a:t>
            </a: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To identify the most influential factors affecting marital status and determine how these factors vary across different regions and time periods.</a:t>
            </a:r>
            <a:endParaRPr>
              <a:solidFill>
                <a:srgbClr val="FFFF00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→</a:t>
            </a:r>
            <a:r>
              <a:rPr lang="en">
                <a:solidFill>
                  <a:srgbClr val="FFFF00"/>
                </a:solidFill>
                <a:highlight>
                  <a:srgbClr val="202124"/>
                </a:highlight>
              </a:rPr>
              <a:t>To build and validate a predictive model that can be used by policymakers, sociologists, and researchers to understand and forecast marital trends.</a:t>
            </a:r>
            <a:endParaRPr>
              <a:solidFill>
                <a:srgbClr val="FFFF00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