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2" r:id="rId7"/>
    <p:sldId id="266" r:id="rId8"/>
    <p:sldId id="269" r:id="rId9"/>
    <p:sldId id="265" r:id="rId10"/>
    <p:sldId id="264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21-Apr-20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21-Apr-20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C4A3-923F-49A6-9FC6-DE6396EC5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75784"/>
            <a:ext cx="7766936" cy="1646302"/>
          </a:xfrm>
        </p:spPr>
        <p:txBody>
          <a:bodyPr/>
          <a:lstStyle/>
          <a:p>
            <a:r>
              <a:rPr lang="en-US" dirty="0"/>
              <a:t>System </a:t>
            </a:r>
            <a:r>
              <a:rPr lang="en-US" sz="60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50CDD-79D9-47B3-A446-28DAE3AE4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12608"/>
            <a:ext cx="7766936" cy="1096899"/>
          </a:xfrm>
        </p:spPr>
        <p:txBody>
          <a:bodyPr>
            <a:noAutofit/>
          </a:bodyPr>
          <a:lstStyle/>
          <a:p>
            <a:r>
              <a:rPr lang="en-US" sz="3000" dirty="0"/>
              <a:t>Presentation Pha Vira</a:t>
            </a:r>
          </a:p>
          <a:p>
            <a:r>
              <a:rPr lang="en-US" sz="3000" dirty="0"/>
              <a:t> Developer</a:t>
            </a:r>
          </a:p>
          <a:p>
            <a:r>
              <a:rPr lang="en-US" sz="3000" dirty="0"/>
              <a:t>21-Apr-2020</a:t>
            </a:r>
          </a:p>
        </p:txBody>
      </p:sp>
    </p:spTree>
    <p:extLst>
      <p:ext uri="{BB962C8B-B14F-4D97-AF65-F5344CB8AC3E}">
        <p14:creationId xmlns:p14="http://schemas.microsoft.com/office/powerpoint/2010/main" val="43174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C1-AD8A-4CED-AC31-F2C2C89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Import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81F59-15B8-49DB-A380-D61AC66D474C}"/>
              </a:ext>
            </a:extLst>
          </p:cNvPr>
          <p:cNvSpPr txBox="1"/>
          <p:nvPr/>
        </p:nvSpPr>
        <p:spPr>
          <a:xfrm>
            <a:off x="781050" y="1816100"/>
            <a:ext cx="8492952" cy="347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This System Can import 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Import to Update Project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Import to Create New Project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Preview Import Project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Compare New Data and Old Data</a:t>
            </a:r>
          </a:p>
        </p:txBody>
      </p:sp>
    </p:spTree>
    <p:extLst>
      <p:ext uri="{BB962C8B-B14F-4D97-AF65-F5344CB8AC3E}">
        <p14:creationId xmlns:p14="http://schemas.microsoft.com/office/powerpoint/2010/main" val="15940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C1-AD8A-4CED-AC31-F2C2C89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Property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81F59-15B8-49DB-A380-D61AC66D474C}"/>
              </a:ext>
            </a:extLst>
          </p:cNvPr>
          <p:cNvSpPr txBox="1"/>
          <p:nvPr/>
        </p:nvSpPr>
        <p:spPr>
          <a:xfrm>
            <a:off x="781050" y="1798847"/>
            <a:ext cx="4485542" cy="5547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Most Function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dirty="0" err="1"/>
              <a:t>Borey</a:t>
            </a:r>
            <a:endParaRPr lang="en-US" sz="3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Filter Data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Project Type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Project Name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Standard Type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Local Type </a:t>
            </a:r>
          </a:p>
          <a:p>
            <a:pPr>
              <a:lnSpc>
                <a:spcPct val="150000"/>
              </a:lnSpc>
            </a:pP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BE08-F97F-4C7F-A7B1-D2E15D0D66EA}"/>
              </a:ext>
            </a:extLst>
          </p:cNvPr>
          <p:cNvSpPr txBox="1"/>
          <p:nvPr/>
        </p:nvSpPr>
        <p:spPr>
          <a:xfrm>
            <a:off x="4892176" y="1798847"/>
            <a:ext cx="4485542" cy="277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3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Sort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Property No </a:t>
            </a:r>
          </a:p>
          <a:p>
            <a:pPr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96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C1-AD8A-4CED-AC31-F2C2C89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Property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81F59-15B8-49DB-A380-D61AC66D474C}"/>
              </a:ext>
            </a:extLst>
          </p:cNvPr>
          <p:cNvSpPr txBox="1"/>
          <p:nvPr/>
        </p:nvSpPr>
        <p:spPr>
          <a:xfrm>
            <a:off x="781050" y="1798847"/>
            <a:ext cx="4485542" cy="5547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Most Function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000" dirty="0" err="1"/>
              <a:t>Codno</a:t>
            </a:r>
            <a:endParaRPr lang="en-US" sz="3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Filter Data 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Project Type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Project Name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Tower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Type</a:t>
            </a:r>
          </a:p>
          <a:p>
            <a:pPr>
              <a:lnSpc>
                <a:spcPct val="150000"/>
              </a:lnSpc>
            </a:pP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BE08-F97F-4C7F-A7B1-D2E15D0D66EA}"/>
              </a:ext>
            </a:extLst>
          </p:cNvPr>
          <p:cNvSpPr txBox="1"/>
          <p:nvPr/>
        </p:nvSpPr>
        <p:spPr>
          <a:xfrm>
            <a:off x="4892176" y="1798847"/>
            <a:ext cx="4485542" cy="277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30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Sort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sz="3000" dirty="0"/>
              <a:t>Property No </a:t>
            </a:r>
          </a:p>
          <a:p>
            <a:pPr>
              <a:lnSpc>
                <a:spcPct val="15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4261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8E75-B2B2-4C76-9108-BAA75BDF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9170"/>
            <a:ext cx="8596668" cy="736121"/>
          </a:xfrm>
        </p:spPr>
        <p:txBody>
          <a:bodyPr/>
          <a:lstStyle/>
          <a:p>
            <a:pPr algn="ctr"/>
            <a:r>
              <a:rPr lang="en-US" dirty="0"/>
              <a:t>TAHNK YOU</a:t>
            </a:r>
          </a:p>
        </p:txBody>
      </p:sp>
    </p:spTree>
    <p:extLst>
      <p:ext uri="{BB962C8B-B14F-4D97-AF65-F5344CB8AC3E}">
        <p14:creationId xmlns:p14="http://schemas.microsoft.com/office/powerpoint/2010/main" val="119795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CB38-9843-484D-8164-9BBD6EA0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D86E-97B7-49A3-9C46-E317001F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732" y="2505074"/>
            <a:ext cx="8310868" cy="3743325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Clone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Verify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Export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Import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Property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3244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0AD2-EC05-4670-A7D7-18807C4B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1B76-287B-4418-BF37-858E3655A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860"/>
            <a:ext cx="8596668" cy="2523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This system create for  Research Data in </a:t>
            </a:r>
          </a:p>
          <a:p>
            <a:pPr marL="0" indent="0">
              <a:buNone/>
            </a:pPr>
            <a:r>
              <a:rPr lang="en-US" sz="3000" dirty="0"/>
              <a:t>real estate and Easy Managing Data Easy Update and Insert .</a:t>
            </a:r>
          </a:p>
        </p:txBody>
      </p:sp>
    </p:spTree>
    <p:extLst>
      <p:ext uri="{BB962C8B-B14F-4D97-AF65-F5344CB8AC3E}">
        <p14:creationId xmlns:p14="http://schemas.microsoft.com/office/powerpoint/2010/main" val="194817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C1-AD8A-4CED-AC31-F2C2C89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Project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B3A2-4064-49C9-A54B-A817C8DC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3282"/>
            <a:ext cx="8596668" cy="1787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Most Function</a:t>
            </a:r>
          </a:p>
          <a:p>
            <a:pPr marL="0" indent="0">
              <a:buNone/>
            </a:pPr>
            <a:r>
              <a:rPr lang="en-US" sz="3000" dirty="0"/>
              <a:t>- Condo</a:t>
            </a:r>
          </a:p>
          <a:p>
            <a:pPr lvl="1">
              <a:buFontTx/>
              <a:buChar char="-"/>
            </a:pPr>
            <a:r>
              <a:rPr lang="en-US" sz="2800" dirty="0"/>
              <a:t>Clone Tower </a:t>
            </a:r>
          </a:p>
          <a:p>
            <a:pPr lvl="1">
              <a:buFontTx/>
              <a:buChar char="-"/>
            </a:pPr>
            <a:r>
              <a:rPr lang="en-US" sz="2800" dirty="0"/>
              <a:t>Edit Tower </a:t>
            </a:r>
          </a:p>
          <a:p>
            <a:pPr lvl="1">
              <a:buFontTx/>
              <a:buChar char="-"/>
            </a:pPr>
            <a:r>
              <a:rPr lang="en-US" sz="2800" dirty="0"/>
              <a:t>New Tower</a:t>
            </a:r>
          </a:p>
          <a:p>
            <a:pPr lvl="1">
              <a:buFontTx/>
              <a:buChar char="-"/>
            </a:pPr>
            <a:r>
              <a:rPr lang="en-US" sz="2800" dirty="0"/>
              <a:t>Edit Room List</a:t>
            </a:r>
          </a:p>
          <a:p>
            <a:pPr lvl="1">
              <a:buFontTx/>
              <a:buChar char="-"/>
            </a:pPr>
            <a:r>
              <a:rPr lang="en-US" sz="2800" dirty="0"/>
              <a:t>Add Room List</a:t>
            </a:r>
          </a:p>
          <a:p>
            <a:pPr>
              <a:buFontTx/>
              <a:buChar char="-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413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C1-AD8A-4CED-AC31-F2C2C89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Project (Continue)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B3A2-4064-49C9-A54B-A817C8DC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3282"/>
            <a:ext cx="8596668" cy="1787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- </a:t>
            </a:r>
            <a:r>
              <a:rPr lang="en-US" sz="3000" dirty="0" err="1"/>
              <a:t>Borey</a:t>
            </a:r>
            <a:endParaRPr lang="en-US" sz="3000" dirty="0"/>
          </a:p>
          <a:p>
            <a:pPr lvl="1">
              <a:buFontTx/>
              <a:buChar char="-"/>
            </a:pPr>
            <a:r>
              <a:rPr lang="en-US" sz="2800" dirty="0"/>
              <a:t>Add House List</a:t>
            </a:r>
          </a:p>
          <a:p>
            <a:pPr lvl="1">
              <a:buFontTx/>
              <a:buChar char="-"/>
            </a:pPr>
            <a:r>
              <a:rPr lang="en-US" sz="2800" dirty="0"/>
              <a:t>Edit </a:t>
            </a:r>
            <a:r>
              <a:rPr lang="en-US" sz="2800" dirty="0" err="1"/>
              <a:t>Houst</a:t>
            </a:r>
            <a:r>
              <a:rPr lang="en-US" sz="2800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135705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C1-AD8A-4CED-AC31-F2C2C89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Clone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B3A2-4064-49C9-A54B-A817C8DC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3282"/>
            <a:ext cx="8596668" cy="1787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This System Can Clone</a:t>
            </a:r>
          </a:p>
          <a:p>
            <a:pPr marL="0" indent="0">
              <a:buNone/>
            </a:pPr>
            <a:r>
              <a:rPr lang="en-US" sz="3000" dirty="0"/>
              <a:t>	-	Clone Project Better (&lt;1000)</a:t>
            </a:r>
          </a:p>
          <a:p>
            <a:pPr marL="0" indent="0">
              <a:buNone/>
            </a:pPr>
            <a:r>
              <a:rPr lang="en-US" sz="3000" dirty="0"/>
              <a:t>	-  	</a:t>
            </a:r>
            <a:r>
              <a:rPr lang="en-US" sz="3000" dirty="0" err="1"/>
              <a:t>Borey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		-	Add Font and Back</a:t>
            </a:r>
          </a:p>
          <a:p>
            <a:pPr marL="0" indent="0">
              <a:buNone/>
            </a:pPr>
            <a:r>
              <a:rPr lang="en-US" sz="3000" dirty="0"/>
              <a:t>		-	Add Sale Price</a:t>
            </a:r>
          </a:p>
          <a:p>
            <a:pPr marL="0" indent="0">
              <a:buNone/>
            </a:pPr>
            <a:r>
              <a:rPr lang="en-US" sz="3000" dirty="0"/>
              <a:t>		-	Add Conner street</a:t>
            </a:r>
          </a:p>
          <a:p>
            <a:pPr marL="0" indent="0">
              <a:buNone/>
            </a:pPr>
            <a:r>
              <a:rPr lang="en-US" sz="3000" dirty="0"/>
              <a:t>		- 	Add Conner Size</a:t>
            </a:r>
          </a:p>
          <a:p>
            <a:pPr marL="0" indent="0">
              <a:buNone/>
            </a:pPr>
            <a:r>
              <a:rPr lang="en-US" sz="3000" dirty="0"/>
              <a:t>		-	Add </a:t>
            </a:r>
            <a:r>
              <a:rPr lang="en-US" sz="3000" dirty="0" err="1"/>
              <a:t>Landlot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291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C1-AD8A-4CED-AC31-F2C2C89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Clone (continue)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B3A2-4064-49C9-A54B-A817C8DC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3282"/>
            <a:ext cx="8596668" cy="1787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	-  Condo</a:t>
            </a:r>
          </a:p>
          <a:p>
            <a:pPr marL="0" indent="0">
              <a:buNone/>
            </a:pPr>
            <a:r>
              <a:rPr lang="en-US" sz="3000" dirty="0"/>
              <a:t>		-	Add Custom Level</a:t>
            </a:r>
          </a:p>
          <a:p>
            <a:pPr marL="0" indent="0">
              <a:buNone/>
            </a:pPr>
            <a:r>
              <a:rPr lang="en-US" sz="3000" dirty="0"/>
              <a:t>		-	Add Sale Price</a:t>
            </a:r>
          </a:p>
          <a:p>
            <a:pPr marL="0" indent="0">
              <a:buNone/>
            </a:pPr>
            <a:r>
              <a:rPr lang="en-US" sz="3000" dirty="0"/>
              <a:t>		-	Copy Tower</a:t>
            </a:r>
          </a:p>
        </p:txBody>
      </p:sp>
    </p:spTree>
    <p:extLst>
      <p:ext uri="{BB962C8B-B14F-4D97-AF65-F5344CB8AC3E}">
        <p14:creationId xmlns:p14="http://schemas.microsoft.com/office/powerpoint/2010/main" val="413006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C1-AD8A-4CED-AC31-F2C2C89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Verify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B3A2-4064-49C9-A54B-A817C8DC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3282"/>
            <a:ext cx="8596668" cy="1787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	- Can Assign to User</a:t>
            </a:r>
          </a:p>
          <a:p>
            <a:pPr marL="0" indent="0">
              <a:buNone/>
            </a:pPr>
            <a:r>
              <a:rPr lang="en-US" sz="3000" dirty="0"/>
              <a:t>	- User Correct and Submit to Entry</a:t>
            </a:r>
          </a:p>
          <a:p>
            <a:pPr marL="0" indent="0">
              <a:buNone/>
            </a:pPr>
            <a:r>
              <a:rPr lang="en-US" sz="3000" dirty="0"/>
              <a:t>	- Entry Correct</a:t>
            </a:r>
          </a:p>
        </p:txBody>
      </p:sp>
    </p:spTree>
    <p:extLst>
      <p:ext uri="{BB962C8B-B14F-4D97-AF65-F5344CB8AC3E}">
        <p14:creationId xmlns:p14="http://schemas.microsoft.com/office/powerpoint/2010/main" val="107331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CC1-AD8A-4CED-AC31-F2C2C894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Export Project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B3A2-4064-49C9-A54B-A817C8DC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3282"/>
            <a:ext cx="8596668" cy="1787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This System Can Export </a:t>
            </a:r>
          </a:p>
          <a:p>
            <a:pPr marL="0" indent="0">
              <a:buNone/>
            </a:pPr>
            <a:r>
              <a:rPr lang="en-US" sz="3000" dirty="0"/>
              <a:t>	-	Multiple  (10 project better)</a:t>
            </a:r>
          </a:p>
          <a:p>
            <a:pPr marL="0" indent="0">
              <a:buNone/>
            </a:pPr>
            <a:r>
              <a:rPr lang="en-US" sz="3000" dirty="0"/>
              <a:t>	-  	Export General Option </a:t>
            </a:r>
          </a:p>
          <a:p>
            <a:pPr marL="0" indent="0">
              <a:buNone/>
            </a:pPr>
            <a:r>
              <a:rPr lang="en-US" sz="3000" dirty="0"/>
              <a:t>	-	Export Advance Option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9454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1137</TotalTime>
  <Words>266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System Overview</vt:lpstr>
      <vt:lpstr>Content</vt:lpstr>
      <vt:lpstr>Overview</vt:lpstr>
      <vt:lpstr>Project   </vt:lpstr>
      <vt:lpstr>Project (Continue)   </vt:lpstr>
      <vt:lpstr>Clone   </vt:lpstr>
      <vt:lpstr>Clone (continue)   </vt:lpstr>
      <vt:lpstr>Verify   </vt:lpstr>
      <vt:lpstr>Export Project   </vt:lpstr>
      <vt:lpstr>Import Project</vt:lpstr>
      <vt:lpstr>Property</vt:lpstr>
      <vt:lpstr>Property</vt:lpstr>
      <vt:lpstr>TAHNK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</dc:title>
  <dc:creator>Pha Vira</dc:creator>
  <cp:lastModifiedBy>Pha Vira</cp:lastModifiedBy>
  <cp:revision>116</cp:revision>
  <dcterms:created xsi:type="dcterms:W3CDTF">2020-04-20T08:20:16Z</dcterms:created>
  <dcterms:modified xsi:type="dcterms:W3CDTF">2020-04-21T03:43:19Z</dcterms:modified>
</cp:coreProperties>
</file>