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60" r:id="rId1"/>
  </p:sldMasterIdLst>
  <p:notesMasterIdLst>
    <p:notesMasterId r:id="rId31"/>
  </p:notesMasterIdLst>
  <p:handoutMasterIdLst>
    <p:handoutMasterId r:id="rId32"/>
  </p:handoutMasterIdLst>
  <p:sldIdLst>
    <p:sldId id="271" r:id="rId2"/>
    <p:sldId id="277" r:id="rId3"/>
    <p:sldId id="270" r:id="rId4"/>
    <p:sldId id="289" r:id="rId5"/>
    <p:sldId id="290" r:id="rId6"/>
    <p:sldId id="291" r:id="rId7"/>
    <p:sldId id="292" r:id="rId8"/>
    <p:sldId id="294" r:id="rId9"/>
    <p:sldId id="319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21" r:id="rId30"/>
  </p:sldIdLst>
  <p:sldSz cx="9144000" cy="6858000" type="screen4x3"/>
  <p:notesSz cx="6858000" cy="9144000"/>
  <p:custDataLst>
    <p:tags r:id="rId33"/>
  </p:custDataLst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00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3978" autoAdjust="0"/>
  </p:normalViewPr>
  <p:slideViewPr>
    <p:cSldViewPr>
      <p:cViewPr varScale="1">
        <p:scale>
          <a:sx n="67" d="100"/>
          <a:sy n="67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9F93347-9E3B-4D42-B9E0-98FE3BD6FF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6877048-5F8C-435A-9D8C-1D5B0FA938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34D041F-1863-43F5-BB9E-46A9707583B6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15D30AE-C4DA-46EA-AD7B-F8E3C4FB0C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51A1DB38-68FA-4DDD-85FD-84BA7ADE2C0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DA930E-B91D-4EBE-97AE-47EE09A4906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8C5133-B1D3-4161-8909-ADBC85C01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62CE2-9F45-414A-ACCA-6F2425150B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E676FCE-B4B2-46F6-829C-6FEDEDA9B491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E952A6-B07A-482D-8225-C8C8DD8BF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549C2D-31F6-4030-AE28-CAF666F54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0B162-01AE-4DC0-A867-AC6CB9492D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2C3FD-37D0-4023-9ECA-BA70B3E13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C84B2E-CD01-4231-A65F-68AEE333339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4BD86B2-DA88-4684-BBC9-52C30B84E6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38B3A14-5995-4E4D-9148-ED1745CC4E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CB5890A-5233-4FD0-8E7C-CC6D890B97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54B77BB6-907D-4858-962E-D382931EDF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E005D4CF-4AC5-4915-8BF2-D5321E6B5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8986F8-1724-491B-A2F9-65680209D169}" type="slidenum">
              <a:rPr lang="en-US" altLang="vi-VN" smtClean="0"/>
              <a:pPr/>
              <a:t>17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DAB4592F-6315-42B6-9487-A93DA8C7B8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D43E1BC9-B28A-45A4-B6C2-2E0D14BD7F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7257B62F-695F-4B52-B5F8-01044800B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BAD461-05C1-4F89-AF52-B0156BD3868D}" type="slidenum">
              <a:rPr lang="en-US" altLang="vi-VN" smtClean="0"/>
              <a:pPr/>
              <a:t>18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20EB6CEA-742F-4EE5-B350-06103AD93C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D7017117-B3ED-4B56-8082-F382D8F7E9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AA0E3F64-1A65-41A0-A32C-69CF802A8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1FEBA8-3E3D-4E06-AF0B-2233AE9748AA}" type="slidenum">
              <a:rPr lang="en-US" altLang="vi-VN" smtClean="0"/>
              <a:pPr/>
              <a:t>19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BC707673-746B-4AC5-B02C-4758CB9959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D8A24C9-6362-4A84-9231-DCE8DD5BC7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0441D191-95CF-4B56-8659-96C552DE2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81A76C-CA03-46F7-A43A-F4F81D39AB81}" type="slidenum">
              <a:rPr lang="en-US" altLang="vi-VN" smtClean="0"/>
              <a:pPr/>
              <a:t>20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C1095DB5-E0B8-4CE7-A3CE-0AB28B2E63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5B6E8FE1-CC5B-4025-838E-5D8A70ED97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B954BED3-84C3-422B-8F6F-EBCC4F8CE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40A37-0E09-4518-AED3-8D4C6A9A47B1}" type="slidenum">
              <a:rPr lang="en-US" altLang="vi-VN" smtClean="0"/>
              <a:pPr/>
              <a:t>21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EC355210-D9EC-4917-814C-90FC516FC8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4D55691E-0575-48CB-BD5A-8E88E8986E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B0D98ED2-C65F-4238-9DDC-472F68801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8FB4E6-841B-487C-8DD7-943938670989}" type="slidenum">
              <a:rPr lang="en-US" altLang="vi-VN" smtClean="0"/>
              <a:pPr/>
              <a:t>22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2698C385-5415-4EDB-BB3C-04AF0D4CE4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3621B2AA-CA01-411D-9489-03CCE1E5BF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2AC0E2DB-FCB7-46CB-9A4B-5C54E3D66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9F7A66-715A-4760-BBEC-5EA28AE156E3}" type="slidenum">
              <a:rPr lang="en-US" altLang="vi-VN" smtClean="0"/>
              <a:pPr/>
              <a:t>23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0CADA344-B66A-40F5-AC9B-BC18E275A8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18D70590-6FCD-4ED1-A078-F3661F72E6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51580A37-B9E0-4D62-AECD-57B8C3927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D6EB75-A86B-46DC-BB1E-EC789977932B}" type="slidenum">
              <a:rPr lang="en-US" altLang="vi-VN" smtClean="0"/>
              <a:pPr/>
              <a:t>24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C746089A-6805-433A-9F00-85408DECCF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460E6719-5F1A-4F54-BEBD-C797D12641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5A1C1DF4-BE32-4FE9-ABD1-8312FB556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A62E7A-4DE5-4790-AECD-ED51BB1B18E9}" type="slidenum">
              <a:rPr lang="en-US" altLang="vi-VN" smtClean="0"/>
              <a:pPr/>
              <a:t>25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E7B5F19E-C2B9-4CE7-BCC8-AF56B4434C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CEF49552-E62B-4383-976D-1E0C330C67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93C9CEDE-CEB2-43E0-8413-9A0CBA4E8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CB0B3-5036-446D-981D-CC25A465A896}" type="slidenum">
              <a:rPr lang="en-US" altLang="vi-VN" smtClean="0"/>
              <a:pPr/>
              <a:t>26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A279B32-3B9E-42F6-9B48-20E19F5E16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D04A753-A851-4ACC-9EE2-59DFF3ADD2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0462E123-8C18-43C3-950D-83EDC07A8C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46950D-DA57-4A65-90A1-FF79724453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3C34EA53-4A6B-4DA2-A04A-44FD618E7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834685-0F04-476D-8013-65635DC27926}" type="slidenum">
              <a:rPr lang="en-US" altLang="vi-VN" smtClean="0"/>
              <a:pPr/>
              <a:t>27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C14254EF-ACA8-44D8-9222-3E55DE88E0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FB6ED0BE-9C96-435B-942E-CDAA7367F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BAD85A1D-8E5B-4239-9D15-3B91A2405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330150-5F48-4338-BA2D-0F93E8FC137C}" type="slidenum">
              <a:rPr lang="en-US" altLang="vi-VN" smtClean="0"/>
              <a:pPr/>
              <a:t>28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7A570F12-AECF-44A8-8AD5-02940A4FC2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108E763-DFEF-4269-90F9-4BB740E7D6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79A30F54-1629-417C-B547-52302ED31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C60FA-B61B-4FB0-9FB2-1C33FD7D686C}" type="slidenum">
              <a:rPr lang="en-US" altLang="vi-VN" smtClean="0"/>
              <a:pPr/>
              <a:t>10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587498B9-ADB7-422F-B076-AA1F845780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6155F797-D488-499A-AA59-F64EA4B94E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ACEF098-2D1F-41FA-86CB-52BCA6847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9CC6B6-B2F0-4831-87EA-E8117DA154A7}" type="slidenum">
              <a:rPr lang="en-US" altLang="vi-VN" smtClean="0"/>
              <a:pPr/>
              <a:t>11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3416D71-A721-4FF3-B013-A938CA45FF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3BD66310-9972-4384-9B6F-2002B576FF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D4D608E-B424-4CB3-B890-09D60853E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0A23D-D7CD-4BCC-993C-219AD5E8AC14}" type="slidenum">
              <a:rPr lang="en-US" altLang="vi-VN" smtClean="0"/>
              <a:pPr/>
              <a:t>12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8A2C340-5C69-42EC-AF7C-E729D9B6B7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AE76D08A-1D70-4140-AC04-DAFFF55DE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255FBA08-2CC4-4D4E-AF02-18CC2EDBD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9BB297-285D-4355-A110-61250A2C6428}" type="slidenum">
              <a:rPr lang="en-US" altLang="vi-VN" smtClean="0"/>
              <a:pPr/>
              <a:t>13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D50C796E-0773-4223-A46A-BE33915E88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D39604DA-733A-4A6F-BE2A-7D3792FD5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04CD956F-DBBD-45A4-97AC-4A22F0BC3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08484B-36FB-4FEF-9A80-1A4DE385E0F2}" type="slidenum">
              <a:rPr lang="en-US" altLang="vi-VN" smtClean="0"/>
              <a:pPr/>
              <a:t>14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3C79A3B9-0B9D-42B0-83FC-329486C9BB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69F38B30-AD9F-4006-8D2D-C44EA52CF8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3CD7BF1-C43D-41D3-A404-848670402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7F2AED-5D9B-4C1A-8DEC-AC4FC7058BE7}" type="slidenum">
              <a:rPr lang="en-US" altLang="vi-VN" smtClean="0"/>
              <a:pPr/>
              <a:t>15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D52A4442-F201-4845-8BD3-542838895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B145F566-BDB8-4639-99C9-2ED7F7806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69DF94AC-1DED-436D-B615-5C30D3958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8670D7-8045-4648-AE49-6C6982734E41}" type="slidenum">
              <a:rPr lang="en-US" altLang="vi-VN" smtClean="0"/>
              <a:pPr/>
              <a:t>16</a:t>
            </a:fld>
            <a:endParaRPr lang="en-US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1C9AE8D-2638-44D9-A41A-6AB555737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6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52D11E-766A-46AD-9755-50C64E35D1E4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2C1444-9F34-40C9-8B11-AD3E6D3F55F1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7B0A6DA7-CC92-4E40-AB68-02A4DAB0C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325A412-E800-4776-876A-16172D63C2F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4A84A57-FC9C-4062-99DB-2409A0289843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8FF0F9F-865B-413E-AB26-26D2043B06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BD610D4-9C54-49A5-A9AA-B43D5712AE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8F0FCFC5-63BF-4C03-AD30-1FBA13972EB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0109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7E580A-B2B1-4BAD-97FE-E1DBBAB65A0F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5F9B4-6DC8-495C-9570-A418D99D8DD9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8AC7B323-31B4-49CE-B05E-D28C4DC4B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1B5917-E5E6-43B6-B5EC-4EEC059DB4E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8E7A1A4-B1D6-4288-B79D-8848D5313B81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1F1DC93-09E7-4A5D-9F5B-499349846F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C5BA19-E34C-4F20-BA02-940779B7B6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A3D8925D-920C-4E38-B8EB-58A42D14F10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0826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7097AA-337A-483E-935C-82C70A1F952B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5AEBDE-FD2A-4B13-A6A9-ACCAFD920A53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021FC847-46A6-4FE4-8AF8-C086260F59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C48EABF-C205-41CD-91FA-873B5D63AD9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14CE82E1-64DF-42CB-BEDD-AACBA67A4420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F695D52-7B99-462B-A3E1-92290BEAEF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41650B-B511-4CBB-B463-A71B79432D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CC2123C6-52BA-45DF-97B7-3F81DD9A3EC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8678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5E0483-A792-4045-8864-41463734F395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9038D5-0CCB-4EDF-83E8-3D8C27244E96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8EBFFFDB-BD6C-41F9-A8CE-2A529FB7BE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9F4AB-A506-416E-B422-C16F7056F09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BF12630-CBF9-4D21-8ACC-C4A683052FB3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26882A-32B8-4114-A8B4-3AFAFB2DEF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4E2B516-B639-44D7-B5B8-4018461BB6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7C2FF69C-060C-4204-AA34-532950E7027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9850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3806BD-CB89-4F90-A178-026A4FF82004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5BD9E0-DD1D-4C67-885A-F63AFAC806BD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5ECCFFBC-391D-48D3-8D2F-AE86EAB232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66F053-D4CF-45E3-AB0C-F857D395C6A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E2603BB-6633-4A30-AEA4-55053CCAA452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DDD5B70-5FED-4037-B2FD-CC1DD5CDF3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D4A7811-E123-46D3-8001-368C2915F7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16F35A6E-579E-4754-8433-8E0CA954538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72807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32DDC6-18C2-4C20-AA7A-EF7A2C79AB11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F590FC-8F4F-46BA-A3B1-3804A3782525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AFBFEB91-3895-4ED2-94A4-302A745722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E8E6FC-62D9-425C-B2AD-40BFD193ED4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DFAFB6A-D74D-4B17-9EE7-AAD2D35942C7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2CAE64E-04AE-4F36-A297-28C2562FCF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D1268C6-738E-4EA2-812D-68E9EB5D83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661264F9-6DCD-4656-ADEA-DC63670494D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5785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FBFD43-81E5-4003-A04E-3158F8BCAE10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358DB0-9F74-46AB-B557-1F00733C1F7D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AD821A2F-4E79-4C98-A87F-1C5853359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0E9BB2A-BF45-43BE-B309-64F5A59F6AC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33626FDE-F99E-438E-A715-6DBAB9DB5D35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C9B3C0-E24C-4D1C-8CB6-E4D26BCE8C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B5B596-C1D5-4335-A312-AE43AD7E44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053B18FC-0F7B-4898-BA4E-B8324D107C0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841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BE904-0096-4FA3-B654-A045C375BAD4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496644-0C9E-4953-8D62-EE37D147E333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CD004611-F84A-4D9D-B620-5F563EB6A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9D5E299-2FBC-47DE-AAD3-3206A10F00C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C6098F7-DDBA-41E4-97EC-C2CDF4D58FA8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8971909-C816-42E9-A593-9587A524E5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3B5EF1-AFD1-4246-9334-072899BAD7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3DFCB6FA-4ACE-4F43-88FD-0DBEB43AEBC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2570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4197CD-D473-4D30-8231-D3263AFBC56E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EEBDCA-0FED-4FE2-A647-996C8B2BC77E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E460438B-94C4-41DE-AAB3-35F546166D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D554F4B-7598-4FC3-B163-2D5A98A889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9AAD9F3-1855-4FA8-ADC6-154B05C16C21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824F11B-0064-48B1-913C-759270C584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93F799-BB59-4DE7-AAD5-BB58D91122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5209B9CD-4B15-4114-B848-E69213AE622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83811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944DDE-B883-4EDE-AFAC-BA5ED6C522A3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9BF648-F089-4AC5-A606-DE1D413BEC20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31903521-DE98-46E6-A1AE-AA4D62481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191FAFE-840B-4F0B-BC16-78BFE530A2A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B371D067-861B-4D46-9B97-43F9ABA4AE90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E33FD78-31A9-48B2-ACE6-D4222642D2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4BE48B6-84DD-4DF1-A68E-E3F6A19D5F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82EDCB40-A02C-4F1D-861C-A7FB852F50D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05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4B3C802-7423-4A1F-BD0B-137F23A6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217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7F1D13-6FE5-46BD-A832-06EF3CA0DD32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F4578F-4B51-40FB-A67F-EA768F07FF4A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8EC65DC6-8187-4087-853A-39DA50786F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E702C8-B6AA-4D8A-AD1C-84B87C2F7B5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0DBB05ED-92DC-4CDD-9C86-AC4378CB198E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78BEDF-0F6F-44B8-91D8-934F19D4CE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A5D93B-905D-46CD-B21F-C8DCE2504E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42E95E38-2CB4-4BB1-B5FC-15E3AB4DF36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94134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2AC1E-BD5A-4458-A301-0A546299D0EE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D785F6-6DAC-40AF-B5C3-D0AAAF46804B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C0CD954B-16ED-4151-A8BD-030522D25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B955C83-CC2A-4F9B-BADC-0DD72B3A0D0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A3D1C37-917A-48F6-B80B-19F73F2F46BF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7096A4-2987-4C51-BAC3-6CE431EB17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BD2D74C-241B-4BEA-9DC7-10006A0169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AA36A90D-91C7-4180-8A5C-72EE2C0EB5B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82348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F74DA8-4E70-4826-8215-146673FB24DE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C42FF-DB5D-4D93-865E-0EE761283B05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37717D83-BCFB-446B-81AC-AA1B64654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8255BDC-E3FB-4F77-93F6-EB036B47E03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DB0C0EF-89C2-44BF-83A8-F99C50B4D8FC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F9FEFC2-E665-44B8-B36C-EFE498D838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88689AA-4273-4B45-9DA9-E66DDB7400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8709521B-32F6-43CF-9AD2-D05C3257557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2754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1AFCF1-B795-43D3-872B-C7E07A99DF7F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F8D792-3E97-452A-9CEF-905EBF3DD28D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440E8D81-43DB-4E2F-976A-A22646654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BC771B-15E6-4B53-90E7-1D8AFB643F1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24268A3-F6E8-42FF-A634-50A0F186C576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9F9C85-3DBD-4777-9A66-32F84BE671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79CB39-C844-423B-A6ED-AF025CD7BD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1496DC31-492E-42C4-998F-FA485358661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49360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1F4494-5EAE-4544-BF4F-C4B04779B5EE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D43672-E425-4DED-A1F3-C670ECA705AD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761D9410-21D7-4E81-A510-71D8D5F83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E25E23B-CD7D-4746-9592-7F545D2C82D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CC41BE0F-F3DB-4B21-824D-06624EFAF839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EDB3F6E-7DD5-493C-BEBC-DF0DFD3D46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05057DB-759B-459B-8272-7898220D3E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1EEE310B-8E8E-426A-8255-73C45EB43C4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01512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69A4A2-751E-48A8-AB77-3C75A548FAD4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5CB137-907C-44B1-A27B-2A5AAAE55D98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551C9603-3F91-4122-B56F-AF9713EE6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795BC1A-6AD2-4E31-A0B2-7C99CEBE148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0322FA5-C25C-4690-A9AF-321A2A32C9A0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CDF5E1D-8B9D-4089-BE2E-45FF49F62A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A3FE1E-18CD-4F63-9EA4-CD19FCBB0D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10FE793C-A753-472A-9712-FF3C4AF54013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4606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021B01-5852-46FC-9CEE-536DA9643EED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A05113-72A7-4465-B59C-7B18690B232A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DB657C75-3BBB-4F7F-ADEE-7F0750F64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766CE78-4C5D-4444-961A-510573A6530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4D4CF33-30C4-4A25-AD9D-674363988958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72ED7C8-3B45-45AC-BFC5-82F97DD254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A79228-DFD9-4D31-8B7D-B7C8102A23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24A8DB52-396C-4BFA-B409-5B4AD0D428F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447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7531975-1476-46CA-A0D7-F6D360A54C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A7A78D7E-716A-4B23-A617-CEDC2BF7E50B}" type="slidenum">
              <a:rPr lang="en-US" altLang="vi-VN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vi-VN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5579B3D1-716B-4603-8D54-99E812286E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62600" y="6324600"/>
            <a:ext cx="2819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1C2D723-900F-44AC-AD35-DD16A620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BA1F89-E299-4B1D-BB7A-60A8A0039099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B0403-2387-45B2-80DC-D656960D82D1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10C5E3F6-8AEA-4737-9BC3-097CFC93B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D7BF53-DA4D-49B2-A41D-A59F9E62EE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1C6C8E5-8661-4805-99AA-2F7920504AED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C9FE92-E6E4-401B-8862-E4C3A20F98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106E2ED-AD73-43BF-8945-297E8C72E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0EC1B67C-906F-4054-9F8E-B864D8B1C543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7930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FAF032-90B2-4B8E-9ACD-DDA273CA24C1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6C4709-E8D5-427E-BF3A-1E643D3B6037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E657772F-81DA-46BC-B666-D417A4F95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F0F47-345E-453A-B4C5-FD215F86959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6C32B8EC-82E6-47E2-A74E-2F5B09F0B4EB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316BA4-8F67-4644-BDF7-69BE1D03FD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4EAC6E0-B658-45F7-8FDB-6613C3F1CE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04F5E71D-EFB4-41ED-90D2-35ACED0C11EB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759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75BEFD-7CD3-44FD-84E2-FA3960F9BAC7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69F7F-4E9F-4D91-AACA-9D6664EFA1FA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27A70FC1-9CC1-44A8-BA33-D54531265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BAD04ED-BCC5-4FB7-9E25-D8EE09833A7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B946182-61C8-4AFB-AC8B-6D1BC44F2BD6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4D792D-E7DE-45F6-9831-0C8E7E2069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9A06E2-1CAC-4358-A3E2-4DD9E70B83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E8D656AC-B607-4727-BA23-CA3D8E9EC72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5836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7D9A56-5387-4CA7-A86F-0C323E11B33E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32FDC-3591-4688-B334-3E3A2E5F12BA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EB2AB2B1-3206-4046-89D7-E39735218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3C5D5F8-85B9-4D6F-8C99-E14E44E5975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DFE6F9F-DC30-44B2-84B6-95AE16A0C81A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FD26208-5C0C-4155-B085-BA82177BAE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4EA8E2-9291-4CC1-8716-AF4DAFD17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24268B3F-CEFD-4AD9-A174-031E68694F6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81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D0565B-280D-4031-AF93-6C981E355A5A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80B2EC-2016-4996-A0F7-6ADEA3F96324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497D2569-10A5-4C9C-9880-1C10F028A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A765E8-769C-44FB-B4F6-04CB1240AF5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B9A50C9-E674-46A5-912B-3A9C7DCBE90D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A4D466-B12E-4935-99B7-B637468E74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B7E83A5-3050-4D3F-9E15-6BB950A93A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E0D003E0-2DD2-48A3-AD0D-BCAC5D3333F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1074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D169F8-9A82-4FC8-9A1A-3CB1A248775D}"/>
              </a:ext>
            </a:extLst>
          </p:cNvPr>
          <p:cNvSpPr/>
          <p:nvPr userDrawn="1"/>
        </p:nvSpPr>
        <p:spPr>
          <a:xfrm>
            <a:off x="192088" y="265113"/>
            <a:ext cx="8763000" cy="63325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ECC5E3-7B3D-4114-8750-670D1191E2C6}"/>
              </a:ext>
            </a:extLst>
          </p:cNvPr>
          <p:cNvCxnSpPr/>
          <p:nvPr userDrawn="1"/>
        </p:nvCxnSpPr>
        <p:spPr>
          <a:xfrm>
            <a:off x="454025" y="1196975"/>
            <a:ext cx="823595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D9E6FA6F-8A53-4A3F-89E7-1F4055F49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8" y="298450"/>
            <a:ext cx="6683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F123A92-A68C-44EB-B368-64998F6E791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04813" y="62039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560B01A7-AE41-4611-B796-230FE9AED7F3}" type="datetimeFigureOut">
              <a:rPr lang="en-US"/>
              <a:pPr>
                <a:defRPr/>
              </a:pPr>
              <a:t>12/24/2022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384BF3E-063C-4705-9F60-68035C3773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86150" y="62039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4A7BCAC-F442-4F34-818B-3C4F07F157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278563" y="6203950"/>
            <a:ext cx="2457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50E115F8-3F6B-4E9B-AC3A-6183C1DF0966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1775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B1FADD2-9AEF-4112-A008-13435246E7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695798-0E77-4D09-BDB3-11EDA758EC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2D2C2-2174-4EC5-BF12-42B65A60AB3D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8758EBCD-83FD-4789-A0AE-CA69175CA752}" type="slidenum">
              <a:rPr lang="en-US" altLang="vi-VN" sz="1000" smtClean="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C91B36-E970-401E-B9A6-8282234598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11270A4-66D7-42EB-8F6A-9261B83C2708}" type="slidenum">
              <a:rPr lang="en-US" altLang="vi-VN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vi-VN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774" r:id="rId2"/>
    <p:sldLayoutId id="2147484775" r:id="rId3"/>
    <p:sldLayoutId id="2147484776" r:id="rId4"/>
    <p:sldLayoutId id="2147484777" r:id="rId5"/>
    <p:sldLayoutId id="2147484778" r:id="rId6"/>
    <p:sldLayoutId id="2147484779" r:id="rId7"/>
    <p:sldLayoutId id="2147484780" r:id="rId8"/>
    <p:sldLayoutId id="2147484781" r:id="rId9"/>
    <p:sldLayoutId id="2147484782" r:id="rId10"/>
    <p:sldLayoutId id="2147484783" r:id="rId11"/>
    <p:sldLayoutId id="2147484784" r:id="rId12"/>
    <p:sldLayoutId id="2147484785" r:id="rId13"/>
    <p:sldLayoutId id="2147484786" r:id="rId14"/>
    <p:sldLayoutId id="2147484787" r:id="rId15"/>
    <p:sldLayoutId id="2147484788" r:id="rId16"/>
    <p:sldLayoutId id="2147484789" r:id="rId17"/>
    <p:sldLayoutId id="2147484790" r:id="rId18"/>
    <p:sldLayoutId id="2147484791" r:id="rId19"/>
    <p:sldLayoutId id="2147484792" r:id="rId20"/>
    <p:sldLayoutId id="2147484793" r:id="rId21"/>
    <p:sldLayoutId id="2147484794" r:id="rId22"/>
    <p:sldLayoutId id="2147484795" r:id="rId23"/>
    <p:sldLayoutId id="2147484796" r:id="rId24"/>
    <p:sldLayoutId id="2147484797" r:id="rId25"/>
    <p:sldLayoutId id="2147484798" r:id="rId26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1-KTLT-KhaiNiemCoBanVeLapTrinh.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" TargetMode="External"/><Relationship Id="rId7" Type="http://schemas.openxmlformats.org/officeDocument/2006/relationships/hyperlink" Target="https://codelearn.io/" TargetMode="External"/><Relationship Id="rId2" Type="http://schemas.openxmlformats.org/officeDocument/2006/relationships/hyperlink" Target="https://www.spoj.com/PT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www.hackerrank.com/" TargetMode="External"/><Relationship Id="rId4" Type="http://schemas.openxmlformats.org/officeDocument/2006/relationships/hyperlink" Target="https://vnoi.inf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F1D606E-D653-45CB-95A5-529D67CA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43000"/>
            <a:ext cx="7397750" cy="906463"/>
          </a:xfrm>
        </p:spPr>
        <p:txBody>
          <a:bodyPr/>
          <a:lstStyle/>
          <a:p>
            <a:pPr eaLnBrk="1" hangingPunct="1"/>
            <a:r>
              <a:rPr lang="en" altLang="vi-VN" sz="2800" cap="all" dirty="0">
                <a:latin typeface="Arial" panose="020B0604020202020204" pitchFamily="34" charset="0"/>
                <a:cs typeface="Arial" panose="020B0604020202020204" pitchFamily="34" charset="0"/>
              </a:rPr>
              <a:t>DATA STRUCTURE AND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A7369-B7A3-44EE-9408-C24AA67B81B7}"/>
              </a:ext>
            </a:extLst>
          </p:cNvPr>
          <p:cNvSpPr txBox="1"/>
          <p:nvPr/>
        </p:nvSpPr>
        <p:spPr>
          <a:xfrm>
            <a:off x="228600" y="3276600"/>
            <a:ext cx="8610600" cy="1508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" sz="4400" b="1" dirty="0">
                <a:solidFill>
                  <a:srgbClr val="FFCC66"/>
                </a:solidFill>
                <a:latin typeface="Arial" charset="0"/>
              </a:rPr>
              <a:t>COURSE INTRODUCTION</a:t>
            </a:r>
          </a:p>
          <a:p>
            <a:pPr algn="ctr" eaLnBrk="1" hangingPunct="1">
              <a:defRPr/>
            </a:pPr>
            <a:endParaRPr lang="en-US" sz="4800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id="{0A8D837A-3C45-4BFF-B9BC-8125838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49155" name="Content Placeholder 1">
            <a:extLst>
              <a:ext uri="{FF2B5EF4-FFF2-40B4-BE49-F238E27FC236}">
                <a16:creationId xmlns:a16="http://schemas.microsoft.com/office/drawing/2014/main" id="{EFC031A3-7FF4-4844-9D52-42BAE8747E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A5F503C8-2F09-4092-A224-344649557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320925"/>
            <a:ext cx="52197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>
            <a:extLst>
              <a:ext uri="{FF2B5EF4-FFF2-40B4-BE49-F238E27FC236}">
                <a16:creationId xmlns:a16="http://schemas.microsoft.com/office/drawing/2014/main" id="{CA19EC86-42B3-4D7D-A33B-F4EA6518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99F254-39DD-4D9C-B79A-7B7C1A518D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 rtlCol="0">
            <a:noAutofit/>
          </a:bodyPr>
          <a:lstStyle/>
          <a:p>
            <a:pPr algn="just" eaLnBrk="1" hangingPunct="1">
              <a:lnSpc>
                <a:spcPct val="100000"/>
              </a:lnSpc>
              <a:spcAft>
                <a:spcPts val="450"/>
              </a:spcAft>
              <a:defRPr/>
            </a:pPr>
            <a:r>
              <a:rPr lang="en" sz="20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endParaRPr lang="en-US" sz="20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 eaLnBrk="1" hangingPunct="1">
              <a:lnSpc>
                <a:spcPct val="100000"/>
              </a:lnSpc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" sz="2000" dirty="0"/>
              <a:t>F </a:t>
            </a:r>
            <a:r>
              <a:rPr lang="en" sz="2000" baseline="-25000" dirty="0"/>
              <a:t>20 </a:t>
            </a:r>
            <a:r>
              <a:rPr lang="en" sz="2000" dirty="0"/>
              <a:t>= 6765</a:t>
            </a:r>
          </a:p>
          <a:p>
            <a:pPr marL="342900" indent="-342900" algn="just" eaLnBrk="1" hangingPunct="1">
              <a:lnSpc>
                <a:spcPct val="100000"/>
              </a:lnSpc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" sz="2000" dirty="0"/>
              <a:t>F </a:t>
            </a:r>
            <a:r>
              <a:rPr lang="en" sz="2000" baseline="-25000" dirty="0"/>
              <a:t>50 </a:t>
            </a:r>
            <a:r>
              <a:rPr lang="en" sz="2000" dirty="0"/>
              <a:t>= 12586269025</a:t>
            </a:r>
          </a:p>
          <a:p>
            <a:pPr marL="342900" indent="-342900" algn="just" eaLnBrk="1" hangingPunct="1">
              <a:lnSpc>
                <a:spcPct val="100000"/>
              </a:lnSpc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" sz="2000" dirty="0"/>
              <a:t>F </a:t>
            </a:r>
            <a:r>
              <a:rPr lang="en" sz="2000" baseline="-25000" dirty="0"/>
              <a:t>100 </a:t>
            </a:r>
            <a:r>
              <a:rPr lang="en" sz="2000" dirty="0"/>
              <a:t>= 354224848179261915075</a:t>
            </a:r>
          </a:p>
          <a:p>
            <a:pPr marL="342900" indent="-342900" eaLnBrk="1" hangingPunct="1">
              <a:lnSpc>
                <a:spcPct val="100000"/>
              </a:lnSpc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" sz="2000" dirty="0"/>
              <a:t>F </a:t>
            </a:r>
            <a:r>
              <a:rPr lang="en" sz="2000" baseline="-25000" dirty="0"/>
              <a:t>500 </a:t>
            </a:r>
            <a:r>
              <a:rPr lang="en" sz="2000" dirty="0"/>
              <a:t>= 13942322456169788013972438287040 7283950070256587697307264108962948325571622863290691 557658876222521294125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>
            <a:extLst>
              <a:ext uri="{FF2B5EF4-FFF2-40B4-BE49-F238E27FC236}">
                <a16:creationId xmlns:a16="http://schemas.microsoft.com/office/drawing/2014/main" id="{20D4CF81-DD58-4D94-AD61-3CB85CE5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55299" name="Content Placeholder 4">
            <a:extLst>
              <a:ext uri="{FF2B5EF4-FFF2-40B4-BE49-F238E27FC236}">
                <a16:creationId xmlns:a16="http://schemas.microsoft.com/office/drawing/2014/main" id="{25159A13-DA32-4B75-9471-E040EAA025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>
            <a:normAutofit/>
          </a:bodyPr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32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vi-VN" altLang="vi-VN" sz="32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32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For a non-negative integer n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32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Input: Number n (0 &lt;= n &lt;= 92)</a:t>
            </a:r>
            <a:endParaRPr lang="en-US" altLang="vi-VN" sz="3200" baseline="300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32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Output: nth Fibonacci number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32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 time: 1s.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>
            <a:extLst>
              <a:ext uri="{FF2B5EF4-FFF2-40B4-BE49-F238E27FC236}">
                <a16:creationId xmlns:a16="http://schemas.microsoft.com/office/drawing/2014/main" id="{EF599215-F7EE-4438-B0B8-CB2BC014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57347" name="Content Placeholder 4">
            <a:extLst>
              <a:ext uri="{FF2B5EF4-FFF2-40B4-BE49-F238E27FC236}">
                <a16:creationId xmlns:a16="http://schemas.microsoft.com/office/drawing/2014/main" id="{4CB1E6CD-E0FF-4811-BED8-DD175147D3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Eg</a:t>
            </a:r>
            <a:endParaRPr lang="vi-VN" altLang="vi-VN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en-US" altLang="vi-VN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8C6342EC-6856-4051-8C8B-5B75CCB9B3C3}"/>
              </a:ext>
            </a:extLst>
          </p:cNvPr>
          <p:cNvGraphicFramePr>
            <a:graphicFrameLocks noGrp="1"/>
          </p:cNvGraphicFramePr>
          <p:nvPr/>
        </p:nvGraphicFramePr>
        <p:xfrm>
          <a:off x="1509713" y="2530475"/>
          <a:ext cx="6096000" cy="7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144"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Input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Output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3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2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8FEC215-A433-4DC2-811D-3DFCABB7F40C}"/>
              </a:ext>
            </a:extLst>
          </p:cNvPr>
          <p:cNvGraphicFramePr>
            <a:graphicFrameLocks noGrp="1"/>
          </p:cNvGraphicFramePr>
          <p:nvPr/>
        </p:nvGraphicFramePr>
        <p:xfrm>
          <a:off x="1511300" y="3714750"/>
          <a:ext cx="6096000" cy="77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144"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Input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Output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4"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20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2100" dirty="0">
                          <a:solidFill>
                            <a:srgbClr val="404040"/>
                          </a:solidFill>
                        </a:rPr>
                        <a:t>6756</a:t>
                      </a:r>
                    </a:p>
                  </a:txBody>
                  <a:tcPr marL="68580" marR="68580" marT="34127" marB="34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>
            <a:extLst>
              <a:ext uri="{FF2B5EF4-FFF2-40B4-BE49-F238E27FC236}">
                <a16:creationId xmlns:a16="http://schemas.microsoft.com/office/drawing/2014/main" id="{BCF918AF-D21A-4881-B9D9-CD3F80C6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59395" name="Content Placeholder 4">
            <a:extLst>
              <a:ext uri="{FF2B5EF4-FFF2-40B4-BE49-F238E27FC236}">
                <a16:creationId xmlns:a16="http://schemas.microsoft.com/office/drawing/2014/main" id="{681DAC33-5349-48DC-B37B-EBDC190687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 1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E95C3C9F-E894-4AE8-9E56-838A2C22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2576513"/>
            <a:ext cx="601345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2">
            <a:extLst>
              <a:ext uri="{FF2B5EF4-FFF2-40B4-BE49-F238E27FC236}">
                <a16:creationId xmlns:a16="http://schemas.microsoft.com/office/drawing/2014/main" id="{F1DDA0C5-A6AF-495F-BD72-4B0525E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61443" name="Content Placeholder 4">
            <a:extLst>
              <a:ext uri="{FF2B5EF4-FFF2-40B4-BE49-F238E27FC236}">
                <a16:creationId xmlns:a16="http://schemas.microsoft.com/office/drawing/2014/main" id="{5AFAAE8B-D11E-473E-A442-6DBD5B2CE9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Evaluation of Algorithm 1</a:t>
            </a:r>
            <a:endParaRPr lang="vi-VN" altLang="vi-VN" sz="2000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Brief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Easy to deploy, thinking in accordance with the requirements and description of the problem</a:t>
            </a:r>
            <a:endParaRPr lang="en-US" altLang="vi-VN" sz="2000" baseline="3000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Results respond in less than 1s with n &lt;= 40. However, with large n, the program is not able to respond immediately.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2">
            <a:extLst>
              <a:ext uri="{FF2B5EF4-FFF2-40B4-BE49-F238E27FC236}">
                <a16:creationId xmlns:a16="http://schemas.microsoft.com/office/drawing/2014/main" id="{A0506512-0053-4B21-91F3-2A46DC3C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63491" name="Content Placeholder 4">
            <a:extLst>
              <a:ext uri="{FF2B5EF4-FFF2-40B4-BE49-F238E27FC236}">
                <a16:creationId xmlns:a16="http://schemas.microsoft.com/office/drawing/2014/main" id="{8B428C63-9AD6-4074-B06B-3E5025403C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Estimated running time</a:t>
            </a:r>
            <a:endParaRPr lang="vi-VN" altLang="vi-VN" sz="2000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Call T(n) denotes the number of lines of command executed by function fibo (n)</a:t>
            </a:r>
            <a:endParaRPr lang="en-US" altLang="vi-VN" sz="200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Consider n &lt; 2, T = 2 </a:t>
            </a:r>
            <a:endParaRPr lang="en-US" altLang="vi-VN" sz="200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492" name="Picture 3">
            <a:extLst>
              <a:ext uri="{FF2B5EF4-FFF2-40B4-BE49-F238E27FC236}">
                <a16:creationId xmlns:a16="http://schemas.microsoft.com/office/drawing/2014/main" id="{CBD1FCED-393D-47BC-9398-8FC77256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3429000"/>
            <a:ext cx="601345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F13809-1520-4273-8F33-82EF3F371740}"/>
              </a:ext>
            </a:extLst>
          </p:cNvPr>
          <p:cNvSpPr/>
          <p:nvPr/>
        </p:nvSpPr>
        <p:spPr>
          <a:xfrm>
            <a:off x="2162175" y="3856038"/>
            <a:ext cx="2611438" cy="1116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2">
            <a:extLst>
              <a:ext uri="{FF2B5EF4-FFF2-40B4-BE49-F238E27FC236}">
                <a16:creationId xmlns:a16="http://schemas.microsoft.com/office/drawing/2014/main" id="{6E859DD5-55DF-4636-A59C-839B043A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65539" name="Content Placeholder 4">
            <a:extLst>
              <a:ext uri="{FF2B5EF4-FFF2-40B4-BE49-F238E27FC236}">
                <a16:creationId xmlns:a16="http://schemas.microsoft.com/office/drawing/2014/main" id="{78FFCA85-01AB-49EF-8193-91716B7A4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Estimated running time</a:t>
            </a:r>
            <a:endParaRPr lang="vi-VN" altLang="vi-VN" sz="20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Consider n &gt;= 2, T(2) = 3?</a:t>
            </a:r>
          </a:p>
        </p:txBody>
      </p:sp>
      <p:pic>
        <p:nvPicPr>
          <p:cNvPr id="65540" name="Picture 3">
            <a:extLst>
              <a:ext uri="{FF2B5EF4-FFF2-40B4-BE49-F238E27FC236}">
                <a16:creationId xmlns:a16="http://schemas.microsoft.com/office/drawing/2014/main" id="{207251AC-36A9-4469-AFAB-AAEC65D1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2828925"/>
            <a:ext cx="601345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661309-EC1C-4082-B056-9CAD0B1CB315}"/>
              </a:ext>
            </a:extLst>
          </p:cNvPr>
          <p:cNvSpPr/>
          <p:nvPr/>
        </p:nvSpPr>
        <p:spPr>
          <a:xfrm>
            <a:off x="2198688" y="3222625"/>
            <a:ext cx="2698750" cy="422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EF87E-93DC-4F16-9C33-C4DD50D80975}"/>
              </a:ext>
            </a:extLst>
          </p:cNvPr>
          <p:cNvSpPr/>
          <p:nvPr/>
        </p:nvSpPr>
        <p:spPr>
          <a:xfrm>
            <a:off x="2206625" y="4400550"/>
            <a:ext cx="5354638" cy="40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43" name="TextBox 9">
            <a:extLst>
              <a:ext uri="{FF2B5EF4-FFF2-40B4-BE49-F238E27FC236}">
                <a16:creationId xmlns:a16="http://schemas.microsoft.com/office/drawing/2014/main" id="{3FD8CFC7-4E5C-4CA6-AE42-757E51FC472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92288" y="5270500"/>
            <a:ext cx="42132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vi-VN" sz="2700"/>
              <a:t>T(n) = 2 + T(n-1) + T(n-2)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2">
            <a:extLst>
              <a:ext uri="{FF2B5EF4-FFF2-40B4-BE49-F238E27FC236}">
                <a16:creationId xmlns:a16="http://schemas.microsoft.com/office/drawing/2014/main" id="{DD7C3D12-B039-4168-A3E5-01DBDAA0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01D90-FD21-4D96-8B41-9FDB9BF43A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>
          <a:blipFill>
            <a:blip r:embed="rId3"/>
            <a:stretch>
              <a:fillRect l="-1086" t="-779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" dirty="0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2">
            <a:extLst>
              <a:ext uri="{FF2B5EF4-FFF2-40B4-BE49-F238E27FC236}">
                <a16:creationId xmlns:a16="http://schemas.microsoft.com/office/drawing/2014/main" id="{F913E239-A691-42E4-96D5-E024250A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71683" name="Content Placeholder 4">
            <a:extLst>
              <a:ext uri="{FF2B5EF4-FFF2-40B4-BE49-F238E27FC236}">
                <a16:creationId xmlns:a16="http://schemas.microsoft.com/office/drawing/2014/main" id="{422237BA-6181-45EC-80E0-AF79E41864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reason algorithm 1 runs slow</a:t>
            </a:r>
            <a:endParaRPr lang="vi-VN" altLang="vi-VN" sz="2000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The number of function calls is too large and duplicated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To calculate f(n), it is necessary to calculate f(n-1) and </a:t>
            </a:r>
            <a:r>
              <a:rPr lang="en" altLang="vi-VN" sz="2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f(n-2) </a:t>
            </a: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To calculate f(n-1), we need to calculate </a:t>
            </a:r>
            <a:r>
              <a:rPr lang="en" altLang="vi-VN" sz="200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f(n-2) </a:t>
            </a: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f(n-3), … =&gt; recursive tree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3EE8D13-0D20-4421-9531-6F4E4AEA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600">
                <a:solidFill>
                  <a:srgbClr val="C00000"/>
                </a:solidFill>
                <a:latin typeface="Arial Unicode MS" pitchFamily="34" charset="-128"/>
                <a:ea typeface="Arial Unicode MS" pitchFamily="34" charset="-128"/>
                <a:cs typeface="Arial" panose="020B0604020202020204" pitchFamily="34" charset="0"/>
              </a:rPr>
              <a:t>Course overview</a:t>
            </a:r>
            <a:endParaRPr lang="vi-VN" altLang="vi-VN" sz="360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8DBF158-7848-4CB8-A52A-857B98222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511300"/>
            <a:ext cx="88392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" altLang="vi-VN" sz="2200" dirty="0">
                <a:ea typeface="Arial Unicode MS" pitchFamily="34" charset="-128"/>
                <a:cs typeface="Arial" panose="020B0604020202020204" pitchFamily="34" charset="0"/>
              </a:rPr>
              <a:t>Attendance: 10%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" altLang="vi-VN" sz="2200" dirty="0">
                <a:ea typeface="Arial Unicode MS" pitchFamily="34" charset="-128"/>
                <a:cs typeface="Arial" panose="020B0604020202020204" pitchFamily="34" charset="0"/>
              </a:rPr>
              <a:t>Practice test 1: 20%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" altLang="vi-VN" sz="2200" dirty="0">
                <a:ea typeface="Arial Unicode MS" pitchFamily="34" charset="-128"/>
                <a:cs typeface="Arial" panose="020B0604020202020204" pitchFamily="34" charset="0"/>
              </a:rPr>
              <a:t>Practice Test 2: 10%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" altLang="vi-VN" sz="2200" dirty="0">
                <a:ea typeface="Arial Unicode MS" pitchFamily="34" charset="-128"/>
                <a:cs typeface="Arial" panose="020B0604020202020204" pitchFamily="34" charset="0"/>
              </a:rPr>
              <a:t>Final exam: 60%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2">
            <a:extLst>
              <a:ext uri="{FF2B5EF4-FFF2-40B4-BE49-F238E27FC236}">
                <a16:creationId xmlns:a16="http://schemas.microsoft.com/office/drawing/2014/main" id="{8E333CD3-78E5-4F79-9168-A3019D14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73731" name="Content Placeholder 4">
            <a:extLst>
              <a:ext uri="{FF2B5EF4-FFF2-40B4-BE49-F238E27FC236}">
                <a16:creationId xmlns:a16="http://schemas.microsoft.com/office/drawing/2014/main" id="{1D987B3C-2610-419D-8CA5-781C01AF67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reason why algorithm 1 runs slow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vi-VN" altLang="vi-VN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732" name="Picture 3">
            <a:extLst>
              <a:ext uri="{FF2B5EF4-FFF2-40B4-BE49-F238E27FC236}">
                <a16:creationId xmlns:a16="http://schemas.microsoft.com/office/drawing/2014/main" id="{35B61D1F-5F3D-440E-9390-C73DD540B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381250"/>
            <a:ext cx="606107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2">
            <a:extLst>
              <a:ext uri="{FF2B5EF4-FFF2-40B4-BE49-F238E27FC236}">
                <a16:creationId xmlns:a16="http://schemas.microsoft.com/office/drawing/2014/main" id="{9DC2FB0E-D630-48ED-BD30-85447B79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75779" name="Content Placeholder 4">
            <a:extLst>
              <a:ext uri="{FF2B5EF4-FFF2-40B4-BE49-F238E27FC236}">
                <a16:creationId xmlns:a16="http://schemas.microsoft.com/office/drawing/2014/main" id="{5C52289E-64ED-4FEC-BEC6-EA88C9B96D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reason why algorithm 1 runs slow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vi-VN" altLang="vi-VN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780" name="Picture 5">
            <a:extLst>
              <a:ext uri="{FF2B5EF4-FFF2-40B4-BE49-F238E27FC236}">
                <a16:creationId xmlns:a16="http://schemas.microsoft.com/office/drawing/2014/main" id="{1F24FC4E-F0AC-44EB-A2F7-4377D4E87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378075"/>
            <a:ext cx="559435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2">
            <a:extLst>
              <a:ext uri="{FF2B5EF4-FFF2-40B4-BE49-F238E27FC236}">
                <a16:creationId xmlns:a16="http://schemas.microsoft.com/office/drawing/2014/main" id="{9F980E0D-20E1-4247-AFEC-3EC9B83B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77827" name="Content Placeholder 4">
            <a:extLst>
              <a:ext uri="{FF2B5EF4-FFF2-40B4-BE49-F238E27FC236}">
                <a16:creationId xmlns:a16="http://schemas.microsoft.com/office/drawing/2014/main" id="{DE41E2BB-4798-4656-AC71-C5FCE8BF34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reason why algorithm 1 runs slow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vi-VN" altLang="vi-VN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7828" name="Picture 3">
            <a:extLst>
              <a:ext uri="{FF2B5EF4-FFF2-40B4-BE49-F238E27FC236}">
                <a16:creationId xmlns:a16="http://schemas.microsoft.com/office/drawing/2014/main" id="{B015BF77-C57B-4E10-ADB4-9147D1F86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520950"/>
            <a:ext cx="6715125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2">
            <a:extLst>
              <a:ext uri="{FF2B5EF4-FFF2-40B4-BE49-F238E27FC236}">
                <a16:creationId xmlns:a16="http://schemas.microsoft.com/office/drawing/2014/main" id="{AAA7DBDF-8F3F-4E34-A53F-75A4F8B3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79875" name="Content Placeholder 4">
            <a:extLst>
              <a:ext uri="{FF2B5EF4-FFF2-40B4-BE49-F238E27FC236}">
                <a16:creationId xmlns:a16="http://schemas.microsoft.com/office/drawing/2014/main" id="{01404E24-B58D-43B6-B85F-44B84B3F0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reason why algorithm 1 runs slow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vi-VN" altLang="vi-VN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9876" name="Picture 5">
            <a:extLst>
              <a:ext uri="{FF2B5EF4-FFF2-40B4-BE49-F238E27FC236}">
                <a16:creationId xmlns:a16="http://schemas.microsoft.com/office/drawing/2014/main" id="{C9C9900B-87E7-4B2A-AB07-3E22613D5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557463"/>
            <a:ext cx="67310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2">
            <a:extLst>
              <a:ext uri="{FF2B5EF4-FFF2-40B4-BE49-F238E27FC236}">
                <a16:creationId xmlns:a16="http://schemas.microsoft.com/office/drawing/2014/main" id="{3ECBB41F-521A-4113-959D-345DB969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81923" name="Content Placeholder 4">
            <a:extLst>
              <a:ext uri="{FF2B5EF4-FFF2-40B4-BE49-F238E27FC236}">
                <a16:creationId xmlns:a16="http://schemas.microsoft.com/office/drawing/2014/main" id="{5FA74D2A-7D2E-4B63-88E4-D134999EFC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 2</a:t>
            </a:r>
            <a:endParaRPr lang="vi-VN" altLang="vi-VN" sz="2000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Calculate by enumerating each element of the sequence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 1, 1, 2, …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The next element is 1 + 2 = 3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2">
            <a:extLst>
              <a:ext uri="{FF2B5EF4-FFF2-40B4-BE49-F238E27FC236}">
                <a16:creationId xmlns:a16="http://schemas.microsoft.com/office/drawing/2014/main" id="{E17147A4-0B83-42C2-98BE-3B1812B9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83971" name="Content Placeholder 4">
            <a:extLst>
              <a:ext uri="{FF2B5EF4-FFF2-40B4-BE49-F238E27FC236}">
                <a16:creationId xmlns:a16="http://schemas.microsoft.com/office/drawing/2014/main" id="{608A4A75-44E8-443C-88F7-5F62D4651D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 2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en-US" altLang="vi-VN" sz="200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972" name="Picture 3">
            <a:extLst>
              <a:ext uri="{FF2B5EF4-FFF2-40B4-BE49-F238E27FC236}">
                <a16:creationId xmlns:a16="http://schemas.microsoft.com/office/drawing/2014/main" id="{6DEEBD0B-BBD8-401A-B046-E7E9318FE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81200"/>
            <a:ext cx="83915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2">
            <a:extLst>
              <a:ext uri="{FF2B5EF4-FFF2-40B4-BE49-F238E27FC236}">
                <a16:creationId xmlns:a16="http://schemas.microsoft.com/office/drawing/2014/main" id="{141F4E60-E084-4DB8-9233-6365BF0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86019" name="Content Placeholder 4">
            <a:extLst>
              <a:ext uri="{FF2B5EF4-FFF2-40B4-BE49-F238E27FC236}">
                <a16:creationId xmlns:a16="http://schemas.microsoft.com/office/drawing/2014/main" id="{CCC73F44-E208-4865-B358-99F2BF7279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 2</a:t>
            </a:r>
          </a:p>
        </p:txBody>
      </p:sp>
      <p:pic>
        <p:nvPicPr>
          <p:cNvPr id="86020" name="Picture 5">
            <a:extLst>
              <a:ext uri="{FF2B5EF4-FFF2-40B4-BE49-F238E27FC236}">
                <a16:creationId xmlns:a16="http://schemas.microsoft.com/office/drawing/2014/main" id="{885AE229-C077-4CC8-8342-AB9D78694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933575"/>
            <a:ext cx="51752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2">
            <a:extLst>
              <a:ext uri="{FF2B5EF4-FFF2-40B4-BE49-F238E27FC236}">
                <a16:creationId xmlns:a16="http://schemas.microsoft.com/office/drawing/2014/main" id="{86ED6461-81C2-4783-AD9F-C73D18D1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88067" name="Content Placeholder 4">
            <a:extLst>
              <a:ext uri="{FF2B5EF4-FFF2-40B4-BE49-F238E27FC236}">
                <a16:creationId xmlns:a16="http://schemas.microsoft.com/office/drawing/2014/main" id="{42D3E229-E8BE-4EFF-A737-164DCBF08E5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Estimated running time</a:t>
            </a:r>
            <a:endParaRPr lang="vi-VN" altLang="vi-VN" sz="2000" b="1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endParaRPr lang="en-US" altLang="vi-VN" sz="200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8068" name="Picture 3">
            <a:extLst>
              <a:ext uri="{FF2B5EF4-FFF2-40B4-BE49-F238E27FC236}">
                <a16:creationId xmlns:a16="http://schemas.microsoft.com/office/drawing/2014/main" id="{4D4FFAA5-BFFF-428C-8338-F3AF0426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2322513"/>
            <a:ext cx="7064375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Box 1">
            <a:extLst>
              <a:ext uri="{FF2B5EF4-FFF2-40B4-BE49-F238E27FC236}">
                <a16:creationId xmlns:a16="http://schemas.microsoft.com/office/drawing/2014/main" id="{F8001053-130C-4141-8D3B-2B8AED9E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5322888"/>
            <a:ext cx="49149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" altLang="vi-VN" sz="2100"/>
              <a:t>T(n) = 4 + 2 * n T(100) = 204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2">
            <a:extLst>
              <a:ext uri="{FF2B5EF4-FFF2-40B4-BE49-F238E27FC236}">
                <a16:creationId xmlns:a16="http://schemas.microsoft.com/office/drawing/2014/main" id="{1B940983-3799-4D15-A16F-D085CDAE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Fibonacci number problem</a:t>
            </a:r>
          </a:p>
        </p:txBody>
      </p:sp>
      <p:sp>
        <p:nvSpPr>
          <p:cNvPr id="90115" name="Content Placeholder 4">
            <a:extLst>
              <a:ext uri="{FF2B5EF4-FFF2-40B4-BE49-F238E27FC236}">
                <a16:creationId xmlns:a16="http://schemas.microsoft.com/office/drawing/2014/main" id="{FE59CF1A-A44D-45E1-A3FE-F3D90B9CED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7854950" cy="4692650"/>
          </a:xfrm>
        </p:spPr>
        <p:txBody>
          <a:bodyPr lIns="68580" tIns="34290" rIns="68580" bIns="34290"/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 b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Estimated running time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= 4 + 3 * n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</a:pPr>
            <a:r>
              <a:rPr lang="en" altLang="vi-VN" sz="20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T(100) = 304</a:t>
            </a:r>
          </a:p>
        </p:txBody>
      </p:sp>
      <p:pic>
        <p:nvPicPr>
          <p:cNvPr id="90116" name="Picture 5">
            <a:extLst>
              <a:ext uri="{FF2B5EF4-FFF2-40B4-BE49-F238E27FC236}">
                <a16:creationId xmlns:a16="http://schemas.microsoft.com/office/drawing/2014/main" id="{0F8C7F04-AAA4-4683-9622-254BA5D9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933575"/>
            <a:ext cx="51752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399AC74D-5D4D-4D20-9E7B-D387DD3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35DFF045-E6E6-4010-B605-97A807142A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0" y="1285875"/>
            <a:ext cx="8483600" cy="4692650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" altLang="vi-VN" sz="2400">
                <a:latin typeface="Arial" panose="020B0604020202020204" pitchFamily="34" charset="0"/>
                <a:cs typeface="Arial" panose="020B0604020202020204" pitchFamily="34" charset="0"/>
              </a:rPr>
              <a:t>How to calculate large Fibonacci numbers (Example F[100], F[500] … )</a:t>
            </a:r>
          </a:p>
          <a:p>
            <a:pPr marL="857250" lvl="1" indent="-342900" eaLnBrk="1" hangingPunct="1">
              <a:lnSpc>
                <a:spcPct val="150000"/>
              </a:lnSpc>
            </a:pPr>
            <a:r>
              <a:rPr lang="en" altLang="vi-VN" sz="2400"/>
              <a:t>Number overflow problem</a:t>
            </a:r>
          </a:p>
          <a:p>
            <a:pPr marL="857250" lvl="1" indent="-342900" eaLnBrk="1" hangingPunct="1">
              <a:lnSpc>
                <a:spcPct val="150000"/>
              </a:lnSpc>
            </a:pPr>
            <a:r>
              <a:rPr lang="en" altLang="vi-VN" sz="2400"/>
              <a:t>Runtime problem?</a:t>
            </a:r>
          </a:p>
          <a:p>
            <a:pPr marL="857250" lvl="1" indent="-342900" eaLnBrk="1" hangingPunct="1">
              <a:lnSpc>
                <a:spcPct val="150000"/>
              </a:lnSpc>
            </a:pPr>
            <a:r>
              <a:rPr lang="en" altLang="vi-VN" sz="2400"/>
              <a:t>How to store results?</a:t>
            </a:r>
          </a:p>
          <a:p>
            <a:pPr marL="857250" lvl="1" indent="-342900" eaLnBrk="1" hangingPunct="1">
              <a:lnSpc>
                <a:spcPct val="150000"/>
              </a:lnSpc>
            </a:pPr>
            <a:r>
              <a:rPr lang="en" altLang="vi-VN" sz="2400"/>
              <a:t>How to “Automatic Dot”</a:t>
            </a:r>
            <a:endParaRPr lang="vi-VN" altLang="vi-V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28C5491-5831-498D-A8EB-6C6AA8B3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 Unicode MS" pitchFamily="34" charset="-128"/>
                <a:ea typeface="Arial Unicode MS" pitchFamily="34" charset="-128"/>
                <a:cs typeface="Arial" panose="020B0604020202020204" pitchFamily="34" charset="0"/>
              </a:rPr>
              <a:t>Content</a:t>
            </a:r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DFB027F2-EE18-4BA7-8AE2-B10567EE6C8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447800"/>
            <a:ext cx="6858000" cy="685800"/>
            <a:chOff x="1296" y="1824"/>
            <a:chExt cx="2976" cy="432"/>
          </a:xfrm>
        </p:grpSpPr>
        <p:sp>
          <p:nvSpPr>
            <p:cNvPr id="6" name="AutoShape 47">
              <a:extLst>
                <a:ext uri="{FF2B5EF4-FFF2-40B4-BE49-F238E27FC236}">
                  <a16:creationId xmlns:a16="http://schemas.microsoft.com/office/drawing/2014/main" id="{E4961947-528C-406B-9A86-186AD2DA0E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70" name="AutoShape 48">
              <a:hlinkClick r:id="rId2" action="ppaction://hlinkpres?slideindex=1&amp;slidetitle="/>
              <a:extLst>
                <a:ext uri="{FF2B5EF4-FFF2-40B4-BE49-F238E27FC236}">
                  <a16:creationId xmlns:a16="http://schemas.microsoft.com/office/drawing/2014/main" id="{CB98F5FB-B623-4576-A12B-A865A11804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35871" name="Text Box 49">
              <a:extLst>
                <a:ext uri="{FF2B5EF4-FFF2-40B4-BE49-F238E27FC236}">
                  <a16:creationId xmlns:a16="http://schemas.microsoft.com/office/drawing/2014/main" id="{9F33F46A-2F61-4CB6-819D-3970D23544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" altLang="vi-VN" sz="1600" b="1" i="1" dirty="0">
                  <a:cs typeface="Arial" panose="020B0604020202020204" pitchFamily="34" charset="0"/>
                </a:rPr>
                <a:t>CHAPTER 1: COMPLEXITY</a:t>
              </a:r>
            </a:p>
          </p:txBody>
        </p:sp>
        <p:sp>
          <p:nvSpPr>
            <p:cNvPr id="35872" name="Text Box 50">
              <a:extLst>
                <a:ext uri="{FF2B5EF4-FFF2-40B4-BE49-F238E27FC236}">
                  <a16:creationId xmlns:a16="http://schemas.microsoft.com/office/drawing/2014/main" id="{27AB5238-8232-4EDF-BD60-4B5EC3EEB9A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27" y="1886"/>
              <a:ext cx="1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" altLang="vi-VN" sz="24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49974594-389F-43B0-BD75-C9F292FB28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6858000" cy="685800"/>
            <a:chOff x="1296" y="1824"/>
            <a:chExt cx="2976" cy="432"/>
          </a:xfrm>
        </p:grpSpPr>
        <p:sp>
          <p:nvSpPr>
            <p:cNvPr id="11" name="AutoShape 52">
              <a:extLst>
                <a:ext uri="{FF2B5EF4-FFF2-40B4-BE49-F238E27FC236}">
                  <a16:creationId xmlns:a16="http://schemas.microsoft.com/office/drawing/2014/main" id="{BD415C0D-B44B-434B-A4D5-6231909930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6" name="AutoShape 53">
              <a:extLst>
                <a:ext uri="{FF2B5EF4-FFF2-40B4-BE49-F238E27FC236}">
                  <a16:creationId xmlns:a16="http://schemas.microsoft.com/office/drawing/2014/main" id="{E2FFF244-37A8-4E9E-8015-B3B6EB6CBD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35867" name="Text Box 54">
              <a:extLst>
                <a:ext uri="{FF2B5EF4-FFF2-40B4-BE49-F238E27FC236}">
                  <a16:creationId xmlns:a16="http://schemas.microsoft.com/office/drawing/2014/main" id="{C59A2995-CFBF-4BBA-A0A0-388E1404CF9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" altLang="vi-VN" sz="1600" b="1" i="1" dirty="0">
                  <a:cs typeface="Arial" panose="020B0604020202020204" pitchFamily="34" charset="0"/>
                </a:rPr>
                <a:t>CHAPTER 2: SORTING AND SEARCHING</a:t>
              </a:r>
            </a:p>
          </p:txBody>
        </p:sp>
        <p:sp>
          <p:nvSpPr>
            <p:cNvPr id="35868" name="Text Box 55">
              <a:extLst>
                <a:ext uri="{FF2B5EF4-FFF2-40B4-BE49-F238E27FC236}">
                  <a16:creationId xmlns:a16="http://schemas.microsoft.com/office/drawing/2014/main" id="{1EAD6460-B962-4DE4-81E6-8B5D84520F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27" y="1886"/>
              <a:ext cx="1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" altLang="vi-VN" sz="240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F85002A3-3DA2-44A2-8006-014A6EF5BF1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971800"/>
            <a:ext cx="6858000" cy="685800"/>
            <a:chOff x="1296" y="1824"/>
            <a:chExt cx="2976" cy="432"/>
          </a:xfrm>
        </p:grpSpPr>
        <p:sp>
          <p:nvSpPr>
            <p:cNvPr id="2" name="AutoShape 57">
              <a:extLst>
                <a:ext uri="{FF2B5EF4-FFF2-40B4-BE49-F238E27FC236}">
                  <a16:creationId xmlns:a16="http://schemas.microsoft.com/office/drawing/2014/main" id="{0834677A-01E7-435E-B50D-ADE9764E94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62" name="AutoShape 58">
              <a:extLst>
                <a:ext uri="{FF2B5EF4-FFF2-40B4-BE49-F238E27FC236}">
                  <a16:creationId xmlns:a16="http://schemas.microsoft.com/office/drawing/2014/main" id="{A1B9ECC3-85CA-4DB7-B8DE-469581BCE4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35863" name="Text Box 59">
              <a:extLst>
                <a:ext uri="{FF2B5EF4-FFF2-40B4-BE49-F238E27FC236}">
                  <a16:creationId xmlns:a16="http://schemas.microsoft.com/office/drawing/2014/main" id="{57585707-0870-4186-B933-F2ABFFA3F68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" altLang="vi-VN" sz="1600" b="1" i="1" dirty="0">
                  <a:cs typeface="Arial" panose="020B0604020202020204" pitchFamily="34" charset="0"/>
                </a:rPr>
                <a:t>CHAPTER 3: ALGORITHMS STRATEGIES</a:t>
              </a:r>
            </a:p>
          </p:txBody>
        </p:sp>
        <p:sp>
          <p:nvSpPr>
            <p:cNvPr id="35864" name="Text Box 60">
              <a:extLst>
                <a:ext uri="{FF2B5EF4-FFF2-40B4-BE49-F238E27FC236}">
                  <a16:creationId xmlns:a16="http://schemas.microsoft.com/office/drawing/2014/main" id="{071A5F70-AB11-4F96-898F-284E0B1E6CB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27" y="1886"/>
              <a:ext cx="1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" altLang="vi-VN" sz="240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" name="Group 61">
            <a:extLst>
              <a:ext uri="{FF2B5EF4-FFF2-40B4-BE49-F238E27FC236}">
                <a16:creationId xmlns:a16="http://schemas.microsoft.com/office/drawing/2014/main" id="{9B39060F-ACE6-41B7-8BB3-0A0D6707C160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3733800"/>
            <a:ext cx="6777037" cy="685800"/>
            <a:chOff x="1296" y="1824"/>
            <a:chExt cx="2976" cy="432"/>
          </a:xfrm>
        </p:grpSpPr>
        <p:sp>
          <p:nvSpPr>
            <p:cNvPr id="8" name="AutoShape 62">
              <a:extLst>
                <a:ext uri="{FF2B5EF4-FFF2-40B4-BE49-F238E27FC236}">
                  <a16:creationId xmlns:a16="http://schemas.microsoft.com/office/drawing/2014/main" id="{42F4FC8D-E8DC-491B-AD69-20FEDB63D4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58" name="AutoShape 63">
              <a:extLst>
                <a:ext uri="{FF2B5EF4-FFF2-40B4-BE49-F238E27FC236}">
                  <a16:creationId xmlns:a16="http://schemas.microsoft.com/office/drawing/2014/main" id="{CC0A1707-4A1C-402D-8416-DE037F33BD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35859" name="Text Box 64">
              <a:extLst>
                <a:ext uri="{FF2B5EF4-FFF2-40B4-BE49-F238E27FC236}">
                  <a16:creationId xmlns:a16="http://schemas.microsoft.com/office/drawing/2014/main" id="{51714B57-5E6F-444E-9CF6-EF6B5B60DD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" altLang="vi-VN" sz="1600" b="1" i="1" dirty="0">
                  <a:cs typeface="Arial" panose="020B0604020202020204" pitchFamily="34" charset="0"/>
                </a:rPr>
                <a:t>CHAPTER 4: STACK AND QUEUE</a:t>
              </a:r>
              <a:endParaRPr lang="en-US" altLang="vi-VN" sz="1600" dirty="0">
                <a:cs typeface="Arial" panose="020B0604020202020204" pitchFamily="34" charset="0"/>
              </a:endParaRPr>
            </a:p>
          </p:txBody>
        </p:sp>
        <p:sp>
          <p:nvSpPr>
            <p:cNvPr id="35860" name="Text Box 65">
              <a:extLst>
                <a:ext uri="{FF2B5EF4-FFF2-40B4-BE49-F238E27FC236}">
                  <a16:creationId xmlns:a16="http://schemas.microsoft.com/office/drawing/2014/main" id="{117F8FB5-62E6-4993-8F41-0F9FE30CDE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26" y="1886"/>
              <a:ext cx="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" altLang="vi-VN" sz="240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14" name="Group 56">
            <a:extLst>
              <a:ext uri="{FF2B5EF4-FFF2-40B4-BE49-F238E27FC236}">
                <a16:creationId xmlns:a16="http://schemas.microsoft.com/office/drawing/2014/main" id="{DFDF967F-E306-42E5-A649-DE63A5A9471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419600"/>
            <a:ext cx="6858000" cy="685800"/>
            <a:chOff x="1296" y="1824"/>
            <a:chExt cx="2976" cy="432"/>
          </a:xfrm>
        </p:grpSpPr>
        <p:sp>
          <p:nvSpPr>
            <p:cNvPr id="16" name="AutoShape 57">
              <a:extLst>
                <a:ext uri="{FF2B5EF4-FFF2-40B4-BE49-F238E27FC236}">
                  <a16:creationId xmlns:a16="http://schemas.microsoft.com/office/drawing/2014/main" id="{290C8929-8655-44CA-8137-99D3D66974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54" name="AutoShape 58">
              <a:extLst>
                <a:ext uri="{FF2B5EF4-FFF2-40B4-BE49-F238E27FC236}">
                  <a16:creationId xmlns:a16="http://schemas.microsoft.com/office/drawing/2014/main" id="{E782E4DB-C214-4BE0-9AD0-66B0582CD4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35855" name="Text Box 59">
              <a:extLst>
                <a:ext uri="{FF2B5EF4-FFF2-40B4-BE49-F238E27FC236}">
                  <a16:creationId xmlns:a16="http://schemas.microsoft.com/office/drawing/2014/main" id="{86F6E69C-C35D-4B71-943E-BDCDCFF719A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" altLang="vi-VN" sz="1600" b="1" i="1" dirty="0">
                  <a:cs typeface="Arial" panose="020B0604020202020204" pitchFamily="34" charset="0"/>
                </a:rPr>
                <a:t>CHAPTER 5: BINARY TREE</a:t>
              </a:r>
            </a:p>
          </p:txBody>
        </p:sp>
        <p:sp>
          <p:nvSpPr>
            <p:cNvPr id="35856" name="Text Box 60">
              <a:extLst>
                <a:ext uri="{FF2B5EF4-FFF2-40B4-BE49-F238E27FC236}">
                  <a16:creationId xmlns:a16="http://schemas.microsoft.com/office/drawing/2014/main" id="{DC27ACB8-1F5C-4790-82A4-5417C9B9C2C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27" y="1886"/>
              <a:ext cx="1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" altLang="vi-VN" sz="2400">
                  <a:solidFill>
                    <a:schemeClr val="bg1"/>
                  </a:solidFill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35D2F46C-2AB8-49E4-B497-09EC744EEFA1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5224463"/>
            <a:ext cx="6858000" cy="685800"/>
            <a:chOff x="1296" y="1824"/>
            <a:chExt cx="2976" cy="432"/>
          </a:xfrm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807B24C1-2980-4F85-9CDA-98F9970269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850" name="AutoShape 53">
              <a:extLst>
                <a:ext uri="{FF2B5EF4-FFF2-40B4-BE49-F238E27FC236}">
                  <a16:creationId xmlns:a16="http://schemas.microsoft.com/office/drawing/2014/main" id="{879E1677-A41A-4F76-A7B4-84CA61A771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vi-VN">
                <a:cs typeface="Arial" panose="020B0604020202020204" pitchFamily="34" charset="0"/>
              </a:endParaRPr>
            </a:p>
          </p:txBody>
        </p:sp>
        <p:sp>
          <p:nvSpPr>
            <p:cNvPr id="35851" name="Text Box 54">
              <a:extLst>
                <a:ext uri="{FF2B5EF4-FFF2-40B4-BE49-F238E27FC236}">
                  <a16:creationId xmlns:a16="http://schemas.microsoft.com/office/drawing/2014/main" id="{CD79CD2E-425E-41EE-9C30-9484C8C59C5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</a:pPr>
              <a:r>
                <a:rPr lang="en" altLang="vi-VN" sz="1600" b="1" i="1" dirty="0">
                  <a:cs typeface="Arial" panose="020B0604020202020204" pitchFamily="34" charset="0"/>
                </a:rPr>
                <a:t>CHAPTER 6: GRAPHS</a:t>
              </a:r>
            </a:p>
          </p:txBody>
        </p:sp>
        <p:sp>
          <p:nvSpPr>
            <p:cNvPr id="35852" name="Text Box 55">
              <a:extLst>
                <a:ext uri="{FF2B5EF4-FFF2-40B4-BE49-F238E27FC236}">
                  <a16:creationId xmlns:a16="http://schemas.microsoft.com/office/drawing/2014/main" id="{031DE31A-1B97-4E68-9FAE-64015DA6693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27" y="1886"/>
              <a:ext cx="1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" altLang="vi-VN" sz="2400">
                  <a:solidFill>
                    <a:schemeClr val="bg1"/>
                  </a:solidFill>
                  <a:cs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395A8F3-1C27-47B8-9D8E-E88C1072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2800" dirty="0">
                <a:latin typeface="Arial" panose="020B0604020202020204" pitchFamily="34" charset="0"/>
                <a:cs typeface="Arial" panose="020B0604020202020204" pitchFamily="34" charset="0"/>
              </a:rPr>
              <a:t>Practice …</a:t>
            </a:r>
            <a:endParaRPr lang="vi-VN" alt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8DF531F-2608-4ABF-A06C-69FE9594F8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0200" y="1371600"/>
            <a:ext cx="7239000" cy="4800600"/>
          </a:xfrm>
        </p:spPr>
        <p:txBody>
          <a:bodyPr/>
          <a:lstStyle/>
          <a:p>
            <a:pPr eaLnBrk="1" hangingPunct="1"/>
            <a:r>
              <a:rPr lang="en" altLang="vi-VN" sz="2200" dirty="0">
                <a:hlinkClick r:id="rId2"/>
              </a:rPr>
              <a:t>https://www.spoj.com/PTIT/</a:t>
            </a:r>
            <a:endParaRPr lang="vi-VN" altLang="vi-VN" sz="2200" dirty="0"/>
          </a:p>
          <a:p>
            <a:pPr eaLnBrk="1" hangingPunct="1"/>
            <a:endParaRPr lang="vi-VN" altLang="vi-VN" sz="2200" dirty="0"/>
          </a:p>
          <a:p>
            <a:pPr eaLnBrk="1" hangingPunct="1"/>
            <a:r>
              <a:rPr lang="en" altLang="vi-VN" sz="2200" dirty="0">
                <a:hlinkClick r:id="rId3"/>
              </a:rPr>
              <a:t>https://codeforces.com/</a:t>
            </a:r>
            <a:endParaRPr lang="vi-VN" altLang="vi-VN" sz="2200" dirty="0"/>
          </a:p>
          <a:p>
            <a:pPr eaLnBrk="1" hangingPunct="1"/>
            <a:endParaRPr lang="en-US" altLang="vi-VN" sz="2200" dirty="0"/>
          </a:p>
          <a:p>
            <a:pPr eaLnBrk="1" hangingPunct="1"/>
            <a:r>
              <a:rPr lang="en" altLang="vi-VN" sz="2200" dirty="0">
                <a:hlinkClick r:id="rId4"/>
              </a:rPr>
              <a:t>https://vnoi.info/</a:t>
            </a:r>
            <a:endParaRPr lang="vi-VN" altLang="vi-VN" sz="2200" dirty="0"/>
          </a:p>
          <a:p>
            <a:pPr eaLnBrk="1" hangingPunct="1"/>
            <a:endParaRPr lang="vi-VN" altLang="vi-VN" sz="2200" dirty="0"/>
          </a:p>
          <a:p>
            <a:pPr eaLnBrk="1" hangingPunct="1"/>
            <a:r>
              <a:rPr lang="en" altLang="vi-VN" sz="2200" dirty="0">
                <a:hlinkClick r:id="rId5"/>
              </a:rPr>
              <a:t>https://www.hackerrank.com/</a:t>
            </a:r>
            <a:endParaRPr lang="en-US" altLang="vi-VN" sz="2200" dirty="0"/>
          </a:p>
          <a:p>
            <a:pPr eaLnBrk="1" hangingPunct="1"/>
            <a:endParaRPr lang="en-US" altLang="vi-VN" sz="2200" dirty="0"/>
          </a:p>
          <a:p>
            <a:pPr eaLnBrk="1" hangingPunct="1"/>
            <a:r>
              <a:rPr lang="en" altLang="vi-VN" sz="2200" dirty="0">
                <a:hlinkClick r:id="rId6"/>
              </a:rPr>
              <a:t>https://www.geeksforgeeks.org/</a:t>
            </a:r>
            <a:endParaRPr lang="en-US" altLang="vi-VN" sz="2200" dirty="0"/>
          </a:p>
          <a:p>
            <a:pPr eaLnBrk="1" hangingPunct="1"/>
            <a:endParaRPr lang="vi-VN" altLang="vi-VN" sz="2200" dirty="0"/>
          </a:p>
          <a:p>
            <a:pPr eaLnBrk="1" hangingPunct="1"/>
            <a:r>
              <a:rPr lang="en" altLang="vi-VN" sz="2200" dirty="0">
                <a:hlinkClick r:id="rId7"/>
              </a:rPr>
              <a:t>https://codelearn.io/</a:t>
            </a:r>
            <a:endParaRPr lang="vi-VN" altLang="vi-VN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C3BF444-B0E2-4DFB-8968-651638DE9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2078038"/>
            <a:ext cx="7245350" cy="2181225"/>
          </a:xfrm>
        </p:spPr>
        <p:txBody>
          <a:bodyPr/>
          <a:lstStyle/>
          <a:p>
            <a:pPr algn="ctr"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ONLINE PROGRAMMING TRAINING</a:t>
            </a:r>
            <a:br>
              <a:rPr lang="vi-VN" alt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>
            <a:extLst>
              <a:ext uri="{FF2B5EF4-FFF2-40B4-BE49-F238E27FC236}">
                <a16:creationId xmlns:a16="http://schemas.microsoft.com/office/drawing/2014/main" id="{07D4CFBB-6BB7-4203-A79A-1A0E2A5F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294563" cy="747713"/>
          </a:xfrm>
        </p:spPr>
        <p:txBody>
          <a:bodyPr/>
          <a:lstStyle/>
          <a:p>
            <a:pPr eaLnBrk="1" hangingPunct="1"/>
            <a:r>
              <a:rPr lang="en" altLang="vi-VN" sz="3600">
                <a:solidFill>
                  <a:srgbClr val="C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One program – basic level</a:t>
            </a:r>
            <a:endParaRPr lang="vi-VN" altLang="vi-VN" sz="3600">
              <a:solidFill>
                <a:srgbClr val="C00000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DADFA81D-893E-4417-BCB5-8BC8C2670029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vi-VN" sz="1050" b="0" dirty="0">
              <a:solidFill>
                <a:srgbClr val="C00000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600C248-C3B2-4AD7-9795-BF446C02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958850"/>
            <a:ext cx="5829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vi-VN" sz="2400">
              <a:solidFill>
                <a:srgbClr val="C00000"/>
              </a:solidFill>
              <a:latin typeface="Arial Unicode MS" pitchFamily="34" charset="-128"/>
              <a:ea typeface="Arial Unicode MS" pitchFamily="34" charset="-128"/>
              <a:cs typeface="Arial" panose="020B0604020202020204" pitchFamily="34" charset="0"/>
            </a:endParaRPr>
          </a:p>
        </p:txBody>
      </p:sp>
      <p:pic>
        <p:nvPicPr>
          <p:cNvPr id="38917" name="Picture 1">
            <a:extLst>
              <a:ext uri="{FF2B5EF4-FFF2-40B4-BE49-F238E27FC236}">
                <a16:creationId xmlns:a16="http://schemas.microsoft.com/office/drawing/2014/main" id="{1FEDA495-0CA6-42F2-91DB-AFB950A6A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103438"/>
            <a:ext cx="6492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639333A-9154-4A34-8929-56223432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the result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2595-A6B7-405A-A0C9-8A17818EC0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8686800" cy="3600450"/>
          </a:xfrm>
        </p:spPr>
        <p:txBody>
          <a:bodyPr/>
          <a:lstStyle/>
          <a:p>
            <a:pPr eaLnBrk="1" hangingPunct="1"/>
            <a:r>
              <a:rPr lang="en" altLang="en-US" sz="2000" dirty="0">
                <a:cs typeface="Arial" panose="020B0604020202020204" pitchFamily="34" charset="0"/>
              </a:rPr>
              <a:t>Run the program with the given input, compare with the standard output.</a:t>
            </a:r>
          </a:p>
          <a:p>
            <a:pPr eaLnBrk="1" hangingPunct="1"/>
            <a:r>
              <a:rPr lang="en" altLang="en-US" sz="2000" dirty="0">
                <a:cs typeface="Arial" panose="020B0604020202020204" pitchFamily="34" charset="0"/>
              </a:rPr>
              <a:t>Return messages:</a:t>
            </a:r>
          </a:p>
          <a:p>
            <a:pPr lvl="1" eaLnBrk="1" hangingPunct="1"/>
            <a:r>
              <a:rPr lang="e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No, Compilation Error (CE): Compilation Error </a:t>
            </a:r>
            <a:r>
              <a:rPr lang="en" alt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lvl="1" eaLnBrk="1" hangingPunct="1"/>
            <a:r>
              <a:rPr lang="e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No, Wrong Answer (WA): Wrong answer </a:t>
            </a:r>
            <a:r>
              <a:rPr lang="en" alt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. May not be in the correct format</a:t>
            </a:r>
          </a:p>
          <a:p>
            <a:pPr lvl="1" eaLnBrk="1" hangingPunct="1"/>
            <a:r>
              <a:rPr lang="e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No, Runtime Error (RTE): Runtime </a:t>
            </a:r>
            <a:r>
              <a:rPr lang="en" alt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Exception Error. Maybe due to array overflow, division by 0, invalid memory access...</a:t>
            </a:r>
          </a:p>
          <a:p>
            <a:pPr lvl="1" eaLnBrk="1" hangingPunct="1"/>
            <a:r>
              <a:rPr lang="e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No, TimeLimit Exceeded (TLE): </a:t>
            </a:r>
            <a:r>
              <a:rPr lang="en" alt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Running time exceeded (the specified time has expired but the program has not finished running)</a:t>
            </a:r>
          </a:p>
          <a:p>
            <a:pPr lvl="1" eaLnBrk="1" hangingPunct="1"/>
            <a:r>
              <a:rPr lang="e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No, Memory Limit Exceeded (MLE): </a:t>
            </a:r>
            <a:r>
              <a:rPr lang="en" alt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Exceeded the allowable memory limit. Maybe because the recursion is too deep</a:t>
            </a:r>
          </a:p>
          <a:p>
            <a:pPr lvl="1" eaLnBrk="1" hangingPunct="1"/>
            <a:r>
              <a:rPr lang="en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No, Invalid Return (IR): </a:t>
            </a:r>
            <a:r>
              <a:rPr lang="en" altLang="en-US" sz="2000" dirty="0">
                <a:solidFill>
                  <a:srgbClr val="002060"/>
                </a:solidFill>
                <a:cs typeface="Arial" panose="020B0604020202020204" pitchFamily="34" charset="0"/>
              </a:rPr>
              <a:t>The program returned an unexpected value. Maybe because some function is stopped midway (same fix as RTE).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FC4F8FE-7FDD-4DBE-B000-7F71BD4C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vi-VN" altLang="vi-V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FA250194-5C8F-4C18-AC07-F8B3E78C78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524000"/>
            <a:ext cx="7315200" cy="3600450"/>
          </a:xfrm>
        </p:spPr>
        <p:txBody>
          <a:bodyPr/>
          <a:lstStyle/>
          <a:p>
            <a:pPr eaLnBrk="1" hangingPunct="1"/>
            <a:r>
              <a:rPr lang="en" altLang="vi-VN" sz="2400" dirty="0"/>
              <a:t>Read data correctly</a:t>
            </a:r>
          </a:p>
          <a:p>
            <a:pPr eaLnBrk="1" hangingPunct="1"/>
            <a:endParaRPr lang="en-US" altLang="vi-VN" sz="2400" dirty="0"/>
          </a:p>
          <a:p>
            <a:pPr marL="728663" lvl="1" indent="-385763" eaLnBrk="1" hangingPunct="1">
              <a:buFont typeface="Arial" panose="020B0604020202020204" pitchFamily="34" charset="0"/>
              <a:buAutoNum type="arabicPeriod"/>
            </a:pPr>
            <a:r>
              <a:rPr lang="en" altLang="vi-VN" sz="2400" dirty="0"/>
              <a:t>The data type must match</a:t>
            </a:r>
          </a:p>
          <a:p>
            <a:pPr marL="728663" lvl="1" indent="-385763" eaLnBrk="1" hangingPunct="1">
              <a:buFont typeface="Arial" panose="020B0604020202020204" pitchFamily="34" charset="0"/>
              <a:buAutoNum type="arabicPeriod"/>
            </a:pPr>
            <a:endParaRPr lang="en-US" altLang="vi-VN" sz="2400" dirty="0"/>
          </a:p>
          <a:p>
            <a:pPr marL="728663" lvl="1" indent="-385763" eaLnBrk="1" hangingPunct="1">
              <a:buFont typeface="Arial" panose="020B0604020202020204" pitchFamily="34" charset="0"/>
              <a:buAutoNum type="arabicPeriod"/>
            </a:pPr>
            <a:r>
              <a:rPr lang="en" altLang="vi-VN" sz="2400" dirty="0"/>
              <a:t>Mastering the functions that read data</a:t>
            </a:r>
          </a:p>
          <a:p>
            <a:pPr marL="728663" lvl="1" indent="-385763" eaLnBrk="1" hangingPunct="1">
              <a:buFont typeface="Arial" panose="020B0604020202020204" pitchFamily="34" charset="0"/>
              <a:buAutoNum type="arabicPeriod"/>
            </a:pPr>
            <a:endParaRPr lang="en-US" altLang="vi-VN" sz="2400" dirty="0"/>
          </a:p>
          <a:p>
            <a:pPr marL="728663" lvl="1" indent="-385763" eaLnBrk="1" hangingPunct="1">
              <a:buFont typeface="Arial" panose="020B0604020202020204" pitchFamily="34" charset="0"/>
              <a:buAutoNum type="arabicPeriod"/>
            </a:pPr>
            <a:r>
              <a:rPr lang="en" altLang="vi-VN" sz="2400" dirty="0"/>
              <a:t>Know how to read when giving the question "number of test cases" and when not giving the number of tests</a:t>
            </a:r>
            <a:endParaRPr lang="vi-VN" altLang="vi-V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AEC0418-1912-49E3-AA3B-20911365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2078038"/>
            <a:ext cx="7397750" cy="2181225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SIMPLE EXAMPLE OF OBJECTIVES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7.0&quot;&gt;&lt;object type=&quot;1&quot; unique_id=&quot;10001&quot;&gt;&lt;object type=&quot;2&quot; unique_id=&quot;10002&quot;&gt;&lt;object type=&quot;3&quot; unique_id=&quot;10005&quot;&gt;&lt;property id=&quot;20148&quot; value=&quot;5&quot;/&gt;&lt;property id=&quot;20300&quot; value=&quot;Slide 1 - &amp;quot;LẬP TRÌNH C&amp;quot;&quot;/&gt;&lt;property id=&quot;20307&quot; value=&quot;256&quot;/&gt;&lt;/object&gt;&lt;object type=&quot;3&quot; unique_id=&quot;10006&quot;&gt;&lt;property id=&quot;20148&quot; value=&quot;5&quot;/&gt;&lt;property id=&quot;20300&quot; value=&quot;Slide 2&quot;/&gt;&lt;property id=&quot;20307&quot; value=&quot;268&quot;/&gt;&lt;/object&gt;&lt;object type=&quot;3&quot; unique_id=&quot;10008&quot;&gt;&lt;property id=&quot;20148&quot; value=&quot;5&quot;/&gt;&lt;property id=&quot;20300&quot; value=&quot;Slide 3 - &amp;quot;Tài liệu tham khảo&amp;quot;&quot;/&gt;&lt;property id=&quot;20307&quot; value=&quot;269&quot;/&gt;&lt;/object&gt;&lt;object type=&quot;3&quot; unique_id=&quot;10010&quot;&gt;&lt;property id=&quot;20148&quot; value=&quot;5&quot;/&gt;&lt;property id=&quot;20300&quot; value=&quot;Slide 4 - &amp;quot;Nội dung&amp;quot;&quot;/&gt;&lt;property id=&quot;20307&quot; value=&quot;270&quot;/&gt;&lt;/object&gt;&lt;/object&gt;&lt;object type=&quot;8&quot; unique_id=&quot;1000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_Sapxep_Timkiem.ppt [Compatibility Mode]" id="{B707B5FC-A659-45EA-9DE3-9BC6EA58FB7A}" vid="{611DF4EE-429F-4A10-BE83-07AB208EB3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T1</Template>
  <TotalTime>3147</TotalTime>
  <Words>755</Words>
  <Application>Microsoft Office PowerPoint</Application>
  <PresentationFormat>On-screen Show (4:3)</PresentationFormat>
  <Paragraphs>145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Unicode MS</vt:lpstr>
      <vt:lpstr>Calibri</vt:lpstr>
      <vt:lpstr>Corbel</vt:lpstr>
      <vt:lpstr>Segoe UI</vt:lpstr>
      <vt:lpstr>Segoe UI Light</vt:lpstr>
      <vt:lpstr>Wingdings</vt:lpstr>
      <vt:lpstr>naver</vt:lpstr>
      <vt:lpstr>DATA STRUCTURE AND Algorithms</vt:lpstr>
      <vt:lpstr>Course overview</vt:lpstr>
      <vt:lpstr>Content</vt:lpstr>
      <vt:lpstr>Practice …</vt:lpstr>
      <vt:lpstr>ONLINE PROGRAMMING TRAINING </vt:lpstr>
      <vt:lpstr>One program – basic level</vt:lpstr>
      <vt:lpstr>And the result …</vt:lpstr>
      <vt:lpstr>Input</vt:lpstr>
      <vt:lpstr>SIMPLE EXAMPLE OF OBJECTIVES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Fibonacci number problem</vt:lpstr>
      <vt:lpstr>EXTEND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Manh Son</dc:creator>
  <cp:lastModifiedBy>Manh Son Nguyen</cp:lastModifiedBy>
  <cp:revision>427</cp:revision>
  <dcterms:created xsi:type="dcterms:W3CDTF">2007-09-05T08:24:33Z</dcterms:created>
  <dcterms:modified xsi:type="dcterms:W3CDTF">2022-12-24T08:28:09Z</dcterms:modified>
</cp:coreProperties>
</file>