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7"/>
  </p:notesMasterIdLst>
  <p:sldIdLst>
    <p:sldId id="256" r:id="rId5"/>
    <p:sldId id="257" r:id="rId6"/>
    <p:sldId id="283" r:id="rId7"/>
    <p:sldId id="282" r:id="rId8"/>
    <p:sldId id="284" r:id="rId9"/>
    <p:sldId id="288" r:id="rId10"/>
    <p:sldId id="286" r:id="rId11"/>
    <p:sldId id="285" r:id="rId12"/>
    <p:sldId id="290" r:id="rId13"/>
    <p:sldId id="287" r:id="rId14"/>
    <p:sldId id="279" r:id="rId15"/>
    <p:sldId id="289" r:id="rId16"/>
  </p:sldIdLst>
  <p:sldSz cx="9144000" cy="6858000" type="screen4x3"/>
  <p:notesSz cx="6858000" cy="9144000"/>
  <p:defaultTextStyle>
    <a:defPPr>
      <a:defRPr lang="en-US"/>
    </a:defPPr>
    <a:lvl1pPr marL="0" lvl="0" indent="0" algn="ctr" defTabSz="914400" eaLnBrk="1" fontAlgn="base" latinLnBrk="0" hangingPunct="1">
      <a:spcBef>
        <a:spcPct val="0"/>
      </a:spcBef>
      <a:spcAft>
        <a:spcPct val="0"/>
      </a:spcAft>
      <a:buNone/>
      <a:defRPr sz="2400" b="0" i="0" u="none" kern="1200" baseline="0">
        <a:solidFill>
          <a:schemeClr val="tx1"/>
        </a:solidFill>
        <a:latin typeface="Arial" charset="0"/>
      </a:defRPr>
    </a:lvl1pPr>
    <a:lvl2pPr marL="457200" lvl="1" indent="0" algn="ctr" defTabSz="914400" eaLnBrk="1" fontAlgn="base" latinLnBrk="0" hangingPunct="1">
      <a:spcBef>
        <a:spcPct val="0"/>
      </a:spcBef>
      <a:spcAft>
        <a:spcPct val="0"/>
      </a:spcAft>
      <a:buNone/>
      <a:defRPr sz="2400" b="0" i="0" u="none" kern="1200" baseline="0">
        <a:solidFill>
          <a:schemeClr val="tx1"/>
        </a:solidFill>
        <a:latin typeface="Arial" charset="0"/>
      </a:defRPr>
    </a:lvl2pPr>
    <a:lvl3pPr marL="914400" lvl="2" indent="0" algn="ctr" defTabSz="914400" eaLnBrk="1" fontAlgn="base" latinLnBrk="0" hangingPunct="1">
      <a:spcBef>
        <a:spcPct val="0"/>
      </a:spcBef>
      <a:spcAft>
        <a:spcPct val="0"/>
      </a:spcAft>
      <a:buNone/>
      <a:defRPr sz="2400" b="0" i="0" u="none" kern="1200" baseline="0">
        <a:solidFill>
          <a:schemeClr val="tx1"/>
        </a:solidFill>
        <a:latin typeface="Arial" charset="0"/>
      </a:defRPr>
    </a:lvl3pPr>
    <a:lvl4pPr marL="1371600" lvl="3" indent="0" algn="ctr" defTabSz="914400" eaLnBrk="1" fontAlgn="base" latinLnBrk="0" hangingPunct="1">
      <a:spcBef>
        <a:spcPct val="0"/>
      </a:spcBef>
      <a:spcAft>
        <a:spcPct val="0"/>
      </a:spcAft>
      <a:buNone/>
      <a:defRPr sz="2400" b="0" i="0" u="none" kern="1200" baseline="0">
        <a:solidFill>
          <a:schemeClr val="tx1"/>
        </a:solidFill>
        <a:latin typeface="Arial" charset="0"/>
      </a:defRPr>
    </a:lvl4pPr>
    <a:lvl5pPr marL="1828800" lvl="4" indent="0" algn="ctr" defTabSz="914400" eaLnBrk="1" fontAlgn="base" latinLnBrk="0" hangingPunct="1">
      <a:spcBef>
        <a:spcPct val="0"/>
      </a:spcBef>
      <a:spcAft>
        <a:spcPct val="0"/>
      </a:spcAft>
      <a:buNone/>
      <a:defRPr sz="2400" b="0" i="0" u="none" kern="1200" baseline="0">
        <a:solidFill>
          <a:schemeClr val="tx1"/>
        </a:solidFill>
        <a:latin typeface="Arial" charset="0"/>
      </a:defRPr>
    </a:lvl5pPr>
    <a:lvl6pPr marL="2286000" lvl="5" indent="0" algn="ctr" defTabSz="914400" eaLnBrk="1" fontAlgn="base" latinLnBrk="0" hangingPunct="1">
      <a:spcBef>
        <a:spcPct val="0"/>
      </a:spcBef>
      <a:spcAft>
        <a:spcPct val="0"/>
      </a:spcAft>
      <a:buNone/>
      <a:defRPr sz="2400" b="0" i="0" u="none" kern="1200" baseline="0">
        <a:solidFill>
          <a:schemeClr val="tx1"/>
        </a:solidFill>
        <a:latin typeface="Arial" charset="0"/>
      </a:defRPr>
    </a:lvl6pPr>
    <a:lvl7pPr marL="2743200" lvl="6" indent="0" algn="ctr" defTabSz="914400" eaLnBrk="1" fontAlgn="base" latinLnBrk="0" hangingPunct="1">
      <a:spcBef>
        <a:spcPct val="0"/>
      </a:spcBef>
      <a:spcAft>
        <a:spcPct val="0"/>
      </a:spcAft>
      <a:buNone/>
      <a:defRPr sz="2400" b="0" i="0" u="none" kern="1200" baseline="0">
        <a:solidFill>
          <a:schemeClr val="tx1"/>
        </a:solidFill>
        <a:latin typeface="Arial" charset="0"/>
      </a:defRPr>
    </a:lvl7pPr>
    <a:lvl8pPr marL="3200400" lvl="7" indent="0" algn="ctr" defTabSz="914400" eaLnBrk="1" fontAlgn="base" latinLnBrk="0" hangingPunct="1">
      <a:spcBef>
        <a:spcPct val="0"/>
      </a:spcBef>
      <a:spcAft>
        <a:spcPct val="0"/>
      </a:spcAft>
      <a:buNone/>
      <a:defRPr sz="2400" b="0" i="0" u="none" kern="1200" baseline="0">
        <a:solidFill>
          <a:schemeClr val="tx1"/>
        </a:solidFill>
        <a:latin typeface="Arial" charset="0"/>
      </a:defRPr>
    </a:lvl8pPr>
    <a:lvl9pPr marL="3657600" lvl="8" indent="0" algn="ctr" defTabSz="914400" eaLnBrk="1" fontAlgn="base" latinLnBrk="0" hangingPunct="1">
      <a:spcBef>
        <a:spcPct val="0"/>
      </a:spcBef>
      <a:spcAft>
        <a:spcPct val="0"/>
      </a:spcAft>
      <a:buNone/>
      <a:defRPr sz="2400" b="0" i="0" u="none" kern="1200" baseline="0">
        <a:solidFill>
          <a:schemeClr val="tx1"/>
        </a:solidFill>
        <a:latin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84CC"/>
    <a:srgbClr val="03136A"/>
    <a:srgbClr val="35759D"/>
    <a:srgbClr val="35B19D"/>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59"/>
        <p:guide pos="2880"/>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miter/>
          </a:ln>
        </p:spPr>
        <p:txBody>
          <a:bodyPr/>
          <a:p>
            <a:pPr lvl="0" algn="l" eaLnBrk="1" hangingPunct="1"/>
            <a:endParaRPr lang="zh-CN" altLang="en-US" sz="1200" dirty="0">
              <a:ea typeface="宋体" charset="-122"/>
            </a:endParaRPr>
          </a:p>
        </p:txBody>
      </p:sp>
      <p:sp>
        <p:nvSpPr>
          <p:cNvPr id="4099" name="Rectangle 3"/>
          <p:cNvSpPr>
            <a:spLocks noGrp="1"/>
          </p:cNvSpPr>
          <p:nvPr>
            <p:ph type="dt" idx="1"/>
          </p:nvPr>
        </p:nvSpPr>
        <p:spPr>
          <a:xfrm>
            <a:off x="3884613" y="0"/>
            <a:ext cx="2971800" cy="457200"/>
          </a:xfrm>
          <a:prstGeom prst="rect">
            <a:avLst/>
          </a:prstGeom>
          <a:noFill/>
          <a:ln w="9525">
            <a:noFill/>
            <a:miter/>
          </a:ln>
        </p:spPr>
        <p:txBody>
          <a:bodyPr/>
          <a:p>
            <a:pPr lvl="0" algn="r" eaLnBrk="1" hangingPunct="1"/>
            <a:endParaRPr lang="zh-CN" altLang="en-US" sz="1200" dirty="0">
              <a:ea typeface="宋体" charset="-122"/>
            </a:endParaRPr>
          </a:p>
        </p:txBody>
      </p:sp>
      <p:sp>
        <p:nvSpPr>
          <p:cNvPr id="4100" name="Rectangle 4"/>
          <p:cNvSpPr>
            <a:spLocks noGrp="1"/>
          </p:cNvSpPr>
          <p:nvPr>
            <p:ph type="sldImg" idx="2"/>
          </p:nvPr>
        </p:nvSpPr>
        <p:spPr>
          <a:xfrm>
            <a:off x="1143000" y="685800"/>
            <a:ext cx="4572000" cy="3429000"/>
          </a:xfrm>
          <a:prstGeom prst="rect">
            <a:avLst/>
          </a:prstGeom>
          <a:noFill/>
          <a:ln w="9525">
            <a:noFill/>
            <a:miter/>
          </a:ln>
        </p:spPr>
        <p:txBody>
          <a:bodyPr/>
          <a:p>
            <a:endParaRPr lang="zh-CN" altLang="en-US"/>
          </a:p>
        </p:txBody>
      </p:sp>
      <p:sp>
        <p:nvSpPr>
          <p:cNvPr id="4101" name="Rectangle 5"/>
          <p:cNvSpPr>
            <a:spLocks noGrp="1"/>
          </p:cNvSpPr>
          <p:nvPr>
            <p:ph type="body" sz="quarter" idx="3"/>
          </p:nvPr>
        </p:nvSpPr>
        <p:spPr>
          <a:xfrm>
            <a:off x="685800" y="4343400"/>
            <a:ext cx="5486400" cy="4114800"/>
          </a:xfrm>
          <a:prstGeom prst="rect">
            <a:avLst/>
          </a:prstGeom>
          <a:noFill/>
          <a:ln w="9525">
            <a:noFill/>
            <a:miter/>
          </a:ln>
        </p:spPr>
        <p:txBody>
          <a:bodyPr anchor="ct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4102" name="Rectangle 6"/>
          <p:cNvSpPr>
            <a:spLocks noGrp="1"/>
          </p:cNvSpPr>
          <p:nvPr>
            <p:ph type="ftr" sz="quarter" idx="4"/>
          </p:nvPr>
        </p:nvSpPr>
        <p:spPr>
          <a:xfrm>
            <a:off x="0" y="8685213"/>
            <a:ext cx="2971800" cy="457200"/>
          </a:xfrm>
          <a:prstGeom prst="rect">
            <a:avLst/>
          </a:prstGeom>
          <a:noFill/>
          <a:ln w="9525">
            <a:noFill/>
            <a:miter/>
          </a:ln>
        </p:spPr>
        <p:txBody>
          <a:bodyPr anchor="b"/>
          <a:p>
            <a:pPr lvl="0" algn="l" eaLnBrk="1" hangingPunct="1"/>
            <a:endParaRPr lang="zh-CN" altLang="en-US" sz="1200" dirty="0">
              <a:ea typeface="宋体" charset="-122"/>
            </a:endParaRPr>
          </a:p>
        </p:txBody>
      </p:sp>
      <p:sp>
        <p:nvSpPr>
          <p:cNvPr id="4103"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eaLnBrk="1" hangingPunct="1"/>
            <a:fld id="{9A0DB2DC-4C9A-4742-B13C-FB6460FD3503}" type="slidenum">
              <a:rPr lang="en-US" altLang="x-none" sz="1200" dirty="0">
                <a:ea typeface="宋体" charset="-122"/>
              </a:rPr>
            </a:fld>
            <a:endParaRPr lang="en-US" altLang="x-none" sz="1200" dirty="0">
              <a:ea typeface="宋体"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77000" y="1844675"/>
            <a:ext cx="1828800" cy="4632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844675"/>
            <a:ext cx="5380383" cy="46323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2606675"/>
            <a:ext cx="3584448" cy="38703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1352" y="2606675"/>
            <a:ext cx="3584448" cy="38703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77000" y="1844675"/>
            <a:ext cx="1828800" cy="46323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844675"/>
            <a:ext cx="5380383" cy="46323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FigureOut">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FigureOut">
              <a:rPr lang="en-US"/>
            </a:fld>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FigureOut">
              <a:rPr lang="en-US"/>
            </a:fld>
            <a:endParaRPr lang="en-US"/>
          </a:p>
        </p:txBody>
      </p:sp>
      <p:sp>
        <p:nvSpPr>
          <p:cNvPr id="8" name="页脚占位符 7"/>
          <p:cNvSpPr>
            <a:spLocks noGrp="1"/>
          </p:cNvSpPr>
          <p:nvPr>
            <p:ph type="ftr" sz="quarter" idx="11"/>
          </p:nvPr>
        </p:nvSpPr>
        <p:spPr/>
        <p:txBody>
          <a:bodyPr/>
          <a:lstStyle/>
          <a:p>
            <a:pPr lvl="0"/>
            <a:endParaRPr lang="en-US"/>
          </a:p>
        </p:txBody>
      </p:sp>
      <p:sp>
        <p:nvSpPr>
          <p:cNvPr id="9" name="灯片编号占位符 8"/>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FigureOut">
              <a:rPr lang="en-US"/>
            </a:fld>
            <a:endParaRPr lang="en-US"/>
          </a:p>
        </p:txBody>
      </p:sp>
      <p:sp>
        <p:nvSpPr>
          <p:cNvPr id="4" name="页脚占位符 3"/>
          <p:cNvSpPr>
            <a:spLocks noGrp="1"/>
          </p:cNvSpPr>
          <p:nvPr>
            <p:ph type="ftr" sz="quarter" idx="11"/>
          </p:nvPr>
        </p:nvSpPr>
        <p:spPr/>
        <p:txBody>
          <a:bodyPr/>
          <a:lstStyle/>
          <a:p>
            <a:pPr lvl="0"/>
            <a:endParaRPr lang="en-US"/>
          </a:p>
        </p:txBody>
      </p:sp>
      <p:sp>
        <p:nvSpPr>
          <p:cNvPr id="5" name="灯片编号占位符 4"/>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FigureOut">
              <a:rPr lang="en-US"/>
            </a:fld>
            <a:endParaRPr lang="en-US"/>
          </a:p>
        </p:txBody>
      </p:sp>
      <p:sp>
        <p:nvSpPr>
          <p:cNvPr id="3" name="页脚占位符 2"/>
          <p:cNvSpPr>
            <a:spLocks noGrp="1"/>
          </p:cNvSpPr>
          <p:nvPr>
            <p:ph type="ftr" sz="quarter" idx="11"/>
          </p:nvPr>
        </p:nvSpPr>
        <p:spPr/>
        <p:txBody>
          <a:bodyPr/>
          <a:lstStyle/>
          <a:p>
            <a:pPr lvl="0"/>
            <a:endParaRPr lang="en-US"/>
          </a:p>
        </p:txBody>
      </p:sp>
      <p:sp>
        <p:nvSpPr>
          <p:cNvPr id="4" name="灯片编号占位符 3"/>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en-US"/>
            </a:fld>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FigureOut">
              <a:rPr lang="en-US"/>
            </a:fld>
            <a:endParaRPr lang="en-US"/>
          </a:p>
        </p:txBody>
      </p:sp>
      <p:sp>
        <p:nvSpPr>
          <p:cNvPr id="6" name="页脚占位符 5"/>
          <p:cNvSpPr>
            <a:spLocks noGrp="1"/>
          </p:cNvSpPr>
          <p:nvPr>
            <p:ph type="ftr" sz="quarter" idx="11"/>
          </p:nvPr>
        </p:nvSpPr>
        <p:spPr/>
        <p:txBody>
          <a:bodyPr/>
          <a:lstStyle/>
          <a:p>
            <a:pPr lvl="0"/>
            <a:endParaRPr lang="en-US"/>
          </a:p>
        </p:txBody>
      </p:sp>
      <p:sp>
        <p:nvSpPr>
          <p:cNvPr id="7" name="灯片编号占位符 6"/>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6225"/>
            <a:ext cx="2057400" cy="5849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6225"/>
            <a:ext cx="6052930" cy="58499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FigureOut">
              <a:rPr lang="en-US"/>
            </a:fld>
            <a:endParaRPr lang="en-US"/>
          </a:p>
        </p:txBody>
      </p:sp>
      <p:sp>
        <p:nvSpPr>
          <p:cNvPr id="5" name="页脚占位符 4"/>
          <p:cNvSpPr>
            <a:spLocks noGrp="1"/>
          </p:cNvSpPr>
          <p:nvPr>
            <p:ph type="ftr" sz="quarter" idx="11"/>
          </p:nvPr>
        </p:nvSpPr>
        <p:spPr/>
        <p:txBody>
          <a:bodyPr/>
          <a:lstStyle/>
          <a:p>
            <a:pPr lvl="0"/>
            <a:endParaRPr lang="en-US"/>
          </a:p>
        </p:txBody>
      </p:sp>
      <p:sp>
        <p:nvSpPr>
          <p:cNvPr id="6" name="灯片编号占位符 5"/>
          <p:cNvSpPr>
            <a:spLocks noGrp="1"/>
          </p:cNvSpPr>
          <p:nvPr>
            <p:ph type="sldNum" sz="quarter" idx="12"/>
          </p:nvPr>
        </p:nvSpPr>
        <p:spPr/>
        <p:txBody>
          <a:bodyPr/>
          <a:lstStyle/>
          <a:p>
            <a:pPr lvl="0"/>
            <a:fld id="{9A0DB2DC-4C9A-4742-B13C-FB6460FD350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2606675"/>
            <a:ext cx="3584448" cy="38703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21352" y="2606675"/>
            <a:ext cx="3584448" cy="38703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rcRect/>
          <a:stretch>
            <a:fillRect/>
          </a:stretch>
        </a:blipFill>
        <a:effectLst/>
      </p:bgPr>
    </p:bg>
    <p:spTree>
      <p:nvGrpSpPr>
        <p:cNvPr id="1" name=""/>
        <p:cNvGrpSpPr/>
        <p:nvPr/>
      </p:nvGrpSpPr>
      <p:grpSpPr/>
      <p:sp>
        <p:nvSpPr>
          <p:cNvPr id="1026" name="Rectangle 2"/>
          <p:cNvSpPr>
            <a:spLocks noGrp="1"/>
          </p:cNvSpPr>
          <p:nvPr>
            <p:ph type="title"/>
          </p:nvPr>
        </p:nvSpPr>
        <p:spPr>
          <a:xfrm>
            <a:off x="990600" y="1844675"/>
            <a:ext cx="7315200" cy="715963"/>
          </a:xfrm>
          <a:prstGeom prst="rect">
            <a:avLst/>
          </a:prstGeom>
          <a:noFill/>
          <a:ln w="9525">
            <a:noFill/>
            <a:miter/>
          </a:ln>
        </p:spPr>
        <p:txBody>
          <a:bodyPr anchor="ctr"/>
          <a:p>
            <a:pPr lvl="0"/>
            <a:r>
              <a:rPr lang="en-US" altLang="zh-CN"/>
              <a:t>Click to edit Master title style</a:t>
            </a:r>
            <a:endParaRPr lang="en-US" altLang="zh-CN"/>
          </a:p>
        </p:txBody>
      </p:sp>
      <p:sp>
        <p:nvSpPr>
          <p:cNvPr id="1027" name="Rectangle 3"/>
          <p:cNvSpPr>
            <a:spLocks noGrp="1"/>
          </p:cNvSpPr>
          <p:nvPr>
            <p:ph type="body" idx="1"/>
          </p:nvPr>
        </p:nvSpPr>
        <p:spPr>
          <a:xfrm>
            <a:off x="990600" y="2606675"/>
            <a:ext cx="7315200" cy="3870325"/>
          </a:xfrm>
          <a:prstGeom prst="rect">
            <a:avLst/>
          </a:prstGeom>
          <a:noFill/>
          <a:ln w="9525">
            <a:noFill/>
            <a:miter/>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4400" b="0" i="0" u="none" kern="1200" baseline="0">
          <a:solidFill>
            <a:schemeClr val="hlink"/>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rcRect/>
          <a:stretch>
            <a:fillRect/>
          </a:stretch>
        </a:blipFill>
        <a:effectLst/>
      </p:bgPr>
    </p:bg>
    <p:spTree>
      <p:nvGrpSpPr>
        <p:cNvPr id="1" name=""/>
        <p:cNvGrpSpPr/>
        <p:nvPr/>
      </p:nvGrpSpPr>
      <p:grpSpPr/>
      <p:sp>
        <p:nvSpPr>
          <p:cNvPr id="2050" name="Rectangle 2"/>
          <p:cNvSpPr>
            <a:spLocks noGrp="1"/>
          </p:cNvSpPr>
          <p:nvPr>
            <p:ph type="title"/>
          </p:nvPr>
        </p:nvSpPr>
        <p:spPr>
          <a:xfrm>
            <a:off x="990600" y="1844675"/>
            <a:ext cx="7315200" cy="715963"/>
          </a:xfrm>
          <a:prstGeom prst="rect">
            <a:avLst/>
          </a:prstGeom>
          <a:noFill/>
          <a:ln w="9525">
            <a:noFill/>
            <a:miter/>
          </a:ln>
        </p:spPr>
        <p:txBody>
          <a:bodyPr anchor="ctr"/>
          <a:p>
            <a:pPr lvl="0"/>
            <a:r>
              <a:rPr lang="en-US" altLang="zh-CN"/>
              <a:t>Click to edit Master title style</a:t>
            </a:r>
            <a:endParaRPr lang="en-US" altLang="zh-CN"/>
          </a:p>
        </p:txBody>
      </p:sp>
      <p:sp>
        <p:nvSpPr>
          <p:cNvPr id="2051" name="Rectangle 3"/>
          <p:cNvSpPr>
            <a:spLocks noGrp="1"/>
          </p:cNvSpPr>
          <p:nvPr>
            <p:ph type="body" idx="1"/>
          </p:nvPr>
        </p:nvSpPr>
        <p:spPr>
          <a:xfrm>
            <a:off x="990600" y="2606675"/>
            <a:ext cx="7315200" cy="3870325"/>
          </a:xfrm>
          <a:prstGeom prst="rect">
            <a:avLst/>
          </a:prstGeom>
          <a:noFill/>
          <a:ln w="9525">
            <a:noFill/>
            <a:miter/>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4400" b="0" i="0" u="none" kern="1200" baseline="0">
          <a:solidFill>
            <a:schemeClr val="hlink"/>
          </a:solidFill>
          <a:latin typeface="+mj-lt"/>
          <a:ea typeface="+mj-ea"/>
          <a:cs typeface="+mj-cs"/>
        </a:defRPr>
      </a:lvl1pPr>
    </p:titleStyle>
    <p:bodyStyle>
      <a:lvl1pPr marL="342900" lvl="0" indent="-342900" algn="l" defTabSz="914400" eaLnBrk="0" fontAlgn="base" latinLnBrk="0" hangingPunct="0">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3074" name="标题 3073"/>
          <p:cNvSpPr>
            <a:spLocks noGrp="1"/>
          </p:cNvSpPr>
          <p:nvPr>
            <p:ph type="title"/>
          </p:nvPr>
        </p:nvSpPr>
        <p:spPr>
          <a:xfrm>
            <a:off x="457200" y="276225"/>
            <a:ext cx="8229600" cy="1141413"/>
          </a:xfrm>
          <a:prstGeom prst="rect">
            <a:avLst/>
          </a:prstGeom>
          <a:noFill/>
          <a:ln w="9525">
            <a:noFill/>
            <a:miter/>
          </a:ln>
        </p:spPr>
        <p:txBody>
          <a:bodyPr anchor="ctr"/>
          <a:p>
            <a:pPr lvl="0"/>
            <a:r>
              <a:rPr lang="zh-CN" altLang="en-US"/>
              <a:t>单击此处编辑母版标题样式</a:t>
            </a:r>
            <a:endParaRPr lang="zh-CN" altLang="en-US"/>
          </a:p>
        </p:txBody>
      </p:sp>
      <p:sp>
        <p:nvSpPr>
          <p:cNvPr id="3075" name="文本占位符 3074"/>
          <p:cNvSpPr>
            <a:spLocks noGrp="1"/>
          </p:cNvSpPr>
          <p:nvPr>
            <p:ph type="body" idx="1"/>
          </p:nvPr>
        </p:nvSpPr>
        <p:spPr>
          <a:xfrm>
            <a:off x="457200" y="1600200"/>
            <a:ext cx="8229600" cy="4525963"/>
          </a:xfrm>
          <a:prstGeom prst="rect">
            <a:avLst/>
          </a:prstGeom>
          <a:noFill/>
          <a:ln w="9525">
            <a:noFill/>
            <a:miter/>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6" name="日期占位符 3075"/>
          <p:cNvSpPr>
            <a:spLocks noGrp="1"/>
          </p:cNvSpPr>
          <p:nvPr>
            <p:ph type="dt" sz="half" idx="2"/>
          </p:nvPr>
        </p:nvSpPr>
        <p:spPr>
          <a:xfrm>
            <a:off x="457200" y="6245225"/>
            <a:ext cx="2133600" cy="476250"/>
          </a:xfrm>
          <a:prstGeom prst="rect">
            <a:avLst/>
          </a:prstGeom>
          <a:noFill/>
          <a:ln w="9525">
            <a:noFill/>
            <a:miter/>
          </a:ln>
        </p:spPr>
        <p:txBody>
          <a:bodyPr/>
          <a:lstStyle>
            <a:lvl1pPr>
              <a:defRPr sz="1400"/>
            </a:lvl1pPr>
          </a:lstStyle>
          <a:p>
            <a:pPr lvl="0"/>
            <a:fld id="{BB962C8B-B14F-4D97-AF65-F5344CB8AC3E}" type="datetimeFigureOut">
              <a:rPr lang="en-US"/>
            </a:fld>
            <a:endParaRPr lang="en-US"/>
          </a:p>
        </p:txBody>
      </p:sp>
      <p:sp>
        <p:nvSpPr>
          <p:cNvPr id="3077" name="页脚占位符 3076"/>
          <p:cNvSpPr>
            <a:spLocks noGrp="1"/>
          </p:cNvSpPr>
          <p:nvPr>
            <p:ph type="ftr" sz="quarter" idx="3"/>
          </p:nvPr>
        </p:nvSpPr>
        <p:spPr>
          <a:xfrm>
            <a:off x="3124200" y="6245225"/>
            <a:ext cx="2895600" cy="476250"/>
          </a:xfrm>
          <a:prstGeom prst="rect">
            <a:avLst/>
          </a:prstGeom>
          <a:noFill/>
          <a:ln w="9525">
            <a:noFill/>
            <a:miter/>
          </a:ln>
        </p:spPr>
        <p:txBody>
          <a:bodyPr/>
          <a:lstStyle>
            <a:lvl1pPr algn="ctr">
              <a:defRPr sz="1400"/>
            </a:lvl1pPr>
          </a:lstStyle>
          <a:p>
            <a:pPr lvl="0"/>
            <a:endParaRPr lang="en-US"/>
          </a:p>
        </p:txBody>
      </p:sp>
      <p:sp>
        <p:nvSpPr>
          <p:cNvPr id="3078" name="灯片编号占位符 3077"/>
          <p:cNvSpPr>
            <a:spLocks noGrp="1"/>
          </p:cNvSpPr>
          <p:nvPr>
            <p:ph type="sldNum" sz="quarter" idx="4"/>
          </p:nvPr>
        </p:nvSpPr>
        <p:spPr>
          <a:xfrm>
            <a:off x="6553200" y="6245225"/>
            <a:ext cx="2133600" cy="476250"/>
          </a:xfrm>
          <a:prstGeom prst="rect">
            <a:avLst/>
          </a:prstGeom>
          <a:noFill/>
          <a:ln w="9525">
            <a:noFill/>
            <a:miter/>
          </a:ln>
        </p:spPr>
        <p:txBody>
          <a:bodyPr/>
          <a:lstStyle>
            <a:lvl1pPr algn="r">
              <a:defRPr sz="1400"/>
            </a:lvl1pPr>
          </a:lstStyle>
          <a:p>
            <a:pPr lvl="0"/>
            <a:fld id="{9A0DB2DC-4C9A-4742-B13C-FB6460FD3503}"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ctr" defTabSz="914400" eaLnBrk="0" fontAlgn="base" latinLnBrk="0" hangingPunct="0">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2pPr>
      <a:lvl3pPr marL="914400" lvl="2"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3pPr>
      <a:lvl4pPr marL="1371600" lvl="3"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4pPr>
      <a:lvl5pPr marL="1828800" lvl="4"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5pPr>
      <a:lvl6pPr marL="2286000" lvl="5"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6pPr>
      <a:lvl7pPr marL="2743200" lvl="6"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7pPr>
      <a:lvl8pPr marL="3200400" lvl="7"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8pPr>
      <a:lvl9pPr marL="3657600" lvl="8" indent="0" algn="ctr"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p:nvPr>
        </p:nvSpPr>
        <p:spPr>
          <a:xfrm>
            <a:off x="549275" y="609600"/>
            <a:ext cx="4648200" cy="685800"/>
          </a:xfrm>
        </p:spPr>
        <p:txBody>
          <a:bodyPr vert="horz" wrap="square" anchor="ctr"/>
          <a:lstStyle>
            <a:lvl1pPr lvl="0">
              <a:defRPr kern="1200"/>
            </a:lvl1pPr>
          </a:lstStyle>
          <a:p>
            <a:pPr lvl="0" eaLnBrk="1" hangingPunct="1"/>
            <a:r>
              <a:rPr lang="zh-CN" altLang="en-US" sz="3200">
                <a:solidFill>
                  <a:schemeClr val="bg1"/>
                </a:solidFill>
                <a:ea typeface="宋体" charset="-122"/>
              </a:rPr>
              <a:t>软件工程实践</a:t>
            </a:r>
            <a:endParaRPr lang="zh-CN" altLang="en-US" sz="3200">
              <a:solidFill>
                <a:schemeClr val="bg1"/>
              </a:solidFill>
              <a:ea typeface="宋体" charset="-122"/>
            </a:endParaRPr>
          </a:p>
        </p:txBody>
      </p:sp>
      <p:sp>
        <p:nvSpPr>
          <p:cNvPr id="5123" name="Rectangle 3"/>
          <p:cNvSpPr>
            <a:spLocks noGrp="1"/>
          </p:cNvSpPr>
          <p:nvPr>
            <p:ph type="subTitle"/>
          </p:nvPr>
        </p:nvSpPr>
        <p:spPr>
          <a:xfrm>
            <a:off x="581025" y="1295400"/>
            <a:ext cx="4648200" cy="685800"/>
          </a:xfrm>
        </p:spPr>
        <p:txBody>
          <a:bodyPr vert="horz" wrap="square"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lgn="l" eaLnBrk="1" hangingPunct="1"/>
            <a:r>
              <a:rPr lang="en-US" altLang="zh-CN" sz="2000">
                <a:solidFill>
                  <a:schemeClr val="bg1"/>
                </a:solidFill>
                <a:ea typeface="宋体" charset="-122"/>
              </a:rPr>
              <a:t>                     ————</a:t>
            </a:r>
            <a:r>
              <a:rPr lang="zh-CN" altLang="en-US" sz="2000">
                <a:solidFill>
                  <a:schemeClr val="bg1"/>
                </a:solidFill>
                <a:ea typeface="宋体" charset="-122"/>
              </a:rPr>
              <a:t>驾校管理系统</a:t>
            </a:r>
            <a:endParaRPr lang="zh-CN" altLang="en-US" sz="2000">
              <a:solidFill>
                <a:schemeClr val="bg1"/>
              </a:solidFill>
              <a:ea typeface="宋体" charset="-122"/>
            </a:endParaRPr>
          </a:p>
        </p:txBody>
      </p:sp>
      <p:sp>
        <p:nvSpPr>
          <p:cNvPr id="3" name="文本框 2"/>
          <p:cNvSpPr txBox="1"/>
          <p:nvPr/>
        </p:nvSpPr>
        <p:spPr>
          <a:xfrm>
            <a:off x="1372235" y="3048000"/>
            <a:ext cx="2225040" cy="2286000"/>
          </a:xfrm>
          <a:prstGeom prst="rect">
            <a:avLst/>
          </a:prstGeom>
          <a:noFill/>
        </p:spPr>
        <p:txBody>
          <a:bodyPr wrap="square" rtlCol="0">
            <a:spAutoFit/>
          </a:bodyPr>
          <a:p>
            <a:pPr algn="l"/>
            <a:r>
              <a:rPr lang="zh-CN" altLang="en-US">
                <a:solidFill>
                  <a:schemeClr val="bg1"/>
                </a:solidFill>
              </a:rPr>
              <a:t>组员：</a:t>
            </a:r>
            <a:endParaRPr lang="zh-CN" altLang="en-US">
              <a:solidFill>
                <a:schemeClr val="bg1"/>
              </a:solidFill>
            </a:endParaRPr>
          </a:p>
          <a:p>
            <a:pPr algn="ctr"/>
            <a:r>
              <a:rPr lang="zh-CN" altLang="en-US">
                <a:solidFill>
                  <a:schemeClr val="bg1"/>
                </a:solidFill>
              </a:rPr>
              <a:t>潘辉</a:t>
            </a:r>
            <a:endParaRPr lang="zh-CN" altLang="en-US">
              <a:solidFill>
                <a:schemeClr val="bg1"/>
              </a:solidFill>
            </a:endParaRPr>
          </a:p>
          <a:p>
            <a:pPr algn="ctr"/>
            <a:r>
              <a:rPr lang="zh-CN" altLang="en-US">
                <a:solidFill>
                  <a:schemeClr val="bg1"/>
                </a:solidFill>
              </a:rPr>
              <a:t>宿绍勋</a:t>
            </a:r>
            <a:endParaRPr lang="zh-CN" altLang="en-US">
              <a:solidFill>
                <a:schemeClr val="bg1"/>
              </a:solidFill>
            </a:endParaRPr>
          </a:p>
          <a:p>
            <a:pPr algn="ctr"/>
            <a:r>
              <a:rPr lang="zh-CN" altLang="en-US">
                <a:solidFill>
                  <a:schemeClr val="bg1"/>
                </a:solidFill>
              </a:rPr>
              <a:t>孙晨</a:t>
            </a:r>
            <a:endParaRPr lang="zh-CN" altLang="en-US">
              <a:solidFill>
                <a:schemeClr val="bg1"/>
              </a:solidFill>
            </a:endParaRPr>
          </a:p>
          <a:p>
            <a:pPr algn="ctr"/>
            <a:r>
              <a:rPr lang="zh-CN" altLang="en-US">
                <a:solidFill>
                  <a:schemeClr val="bg1"/>
                </a:solidFill>
              </a:rPr>
              <a:t>朱起乐</a:t>
            </a:r>
            <a:endParaRPr lang="zh-CN" altLang="en-US">
              <a:solidFill>
                <a:schemeClr val="bg1"/>
              </a:solidFill>
            </a:endParaRPr>
          </a:p>
          <a:p>
            <a:pPr algn="ctr"/>
            <a:r>
              <a:rPr lang="zh-CN" altLang="en-US">
                <a:solidFill>
                  <a:schemeClr val="bg1"/>
                </a:solidFill>
              </a:rPr>
              <a:t>牟晴</a:t>
            </a:r>
            <a:endParaRPr lang="zh-CN" alt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53035" y="609600"/>
            <a:ext cx="7086600" cy="792163"/>
          </a:xfrm>
        </p:spPr>
        <p:txBody>
          <a:bodyPr vert="horz" wrap="square" anchor="ctr"/>
          <a:p>
            <a:pPr lvl="0" eaLnBrk="1" hangingPunct="1"/>
            <a:r>
              <a:rPr lang="zh-CN" altLang="en-US">
                <a:solidFill>
                  <a:schemeClr val="bg1"/>
                </a:solidFill>
                <a:ea typeface="宋体" charset="-122"/>
              </a:rPr>
              <a:t>状态图</a:t>
            </a:r>
            <a:endParaRPr lang="zh-CN" altLang="en-US">
              <a:solidFill>
                <a:schemeClr val="bg1"/>
              </a:solidFill>
              <a:ea typeface="宋体" charset="-122"/>
            </a:endParaRPr>
          </a:p>
        </p:txBody>
      </p:sp>
      <p:pic>
        <p:nvPicPr>
          <p:cNvPr id="2" name="图片 1" descr="联系人状态图"/>
          <p:cNvPicPr>
            <a:picLocks noChangeAspect="1"/>
          </p:cNvPicPr>
          <p:nvPr/>
        </p:nvPicPr>
        <p:blipFill>
          <a:blip r:embed="rId1"/>
          <a:srcRect/>
          <a:stretch>
            <a:fillRect/>
          </a:stretch>
        </p:blipFill>
        <p:spPr>
          <a:xfrm>
            <a:off x="2667635" y="1371600"/>
            <a:ext cx="5620385" cy="5372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rcRect/>
          <a:stretch>
            <a:fillRect/>
          </a:stretch>
        </a:blipFill>
        <a:effectLst/>
      </p:bgPr>
    </p:bg>
    <p:spTree>
      <p:nvGrpSpPr>
        <p:cNvPr id="1" name=""/>
        <p:cNvGrpSpPr/>
        <p:nvPr/>
      </p:nvGrpSpPr>
      <p:grpSpPr/>
      <p:sp>
        <p:nvSpPr>
          <p:cNvPr id="7170" name="Rectangle 2"/>
          <p:cNvSpPr>
            <a:spLocks noGrp="1"/>
          </p:cNvSpPr>
          <p:nvPr>
            <p:ph type="title"/>
          </p:nvPr>
        </p:nvSpPr>
        <p:spPr>
          <a:xfrm>
            <a:off x="1981200" y="762000"/>
            <a:ext cx="6934200" cy="715963"/>
          </a:xfrm>
        </p:spPr>
        <p:txBody>
          <a:bodyPr vert="horz" wrap="square" anchor="ctr"/>
          <a:p>
            <a:pPr lvl="0" eaLnBrk="1" hangingPunct="1"/>
            <a:r>
              <a:rPr lang="zh-CN" altLang="en-US" sz="4000">
                <a:ea typeface="宋体" charset="-122"/>
              </a:rPr>
              <a:t>结课感想</a:t>
            </a:r>
            <a:endParaRPr lang="zh-CN" altLang="en-US" sz="4000">
              <a:ea typeface="宋体" charset="-122"/>
            </a:endParaRPr>
          </a:p>
        </p:txBody>
      </p:sp>
      <p:sp>
        <p:nvSpPr>
          <p:cNvPr id="7171" name="Rectangle 3"/>
          <p:cNvSpPr>
            <a:spLocks noGrp="1"/>
          </p:cNvSpPr>
          <p:nvPr>
            <p:ph type="body"/>
          </p:nvPr>
        </p:nvSpPr>
        <p:spPr>
          <a:xfrm>
            <a:off x="1981200" y="1981200"/>
            <a:ext cx="6934200" cy="1757680"/>
          </a:xfrm>
        </p:spPr>
        <p:txBody>
          <a:bodyPr vert="horz" wrap="square" anchor="t"/>
          <a:p>
            <a:pPr lvl="0" indent="342265" eaLnBrk="1" hangingPunct="1">
              <a:lnSpc>
                <a:spcPct val="150000"/>
              </a:lnSpc>
              <a:spcBef>
                <a:spcPts val="0"/>
              </a:spcBef>
            </a:pPr>
            <a:r>
              <a:rPr lang="zh-CN" altLang="en-US" sz="2000">
                <a:ea typeface="宋体" charset="-122"/>
              </a:rPr>
              <a:t>通过这门课的学习，重新温习了软件工程，着重学习了需求分析阶段的设计，理解了软件工程的重要性。</a:t>
            </a:r>
            <a:endParaRPr lang="zh-CN" altLang="en-US" sz="200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219200" y="1828800"/>
            <a:ext cx="7086600" cy="792163"/>
          </a:xfrm>
        </p:spPr>
        <p:txBody>
          <a:bodyPr vert="horz" wrap="square" anchor="ctr"/>
          <a:p>
            <a:pPr lvl="0" eaLnBrk="1" hangingPunct="1"/>
            <a:r>
              <a:rPr lang="en-US" altLang="zh-CN">
                <a:ea typeface="宋体" charset="-122"/>
              </a:rPr>
              <a:t>Slide master</a:t>
            </a:r>
            <a:endParaRPr lang="en-US" altLang="zh-CN">
              <a:ea typeface="宋体" charset="-122"/>
            </a:endParaRPr>
          </a:p>
        </p:txBody>
      </p:sp>
      <p:sp>
        <p:nvSpPr>
          <p:cNvPr id="6147" name="Rectangle 3"/>
          <p:cNvSpPr>
            <a:spLocks noGrp="1"/>
          </p:cNvSpPr>
          <p:nvPr>
            <p:ph type="body"/>
          </p:nvPr>
        </p:nvSpPr>
        <p:spPr>
          <a:xfrm>
            <a:off x="1143000" y="2814638"/>
            <a:ext cx="6705600" cy="2976562"/>
          </a:xfrm>
        </p:spPr>
        <p:txBody>
          <a:bodyPr vert="horz" wrap="square" anchor="t"/>
          <a:p>
            <a:pPr lvl="0" eaLnBrk="1" hangingPunct="1">
              <a:lnSpc>
                <a:spcPct val="80000"/>
              </a:lnSpc>
            </a:pPr>
            <a:r>
              <a:rPr lang="en-US" altLang="zh-CN" sz="1600">
                <a:latin typeface="Verdana" pitchFamily="2" charset="0"/>
                <a:ea typeface="Gulim" pitchFamily="2" charset="-127"/>
              </a:rPr>
              <a:t>Your Text here</a:t>
            </a:r>
            <a:endParaRPr lang="en-US" altLang="zh-CN" sz="1600">
              <a:latin typeface="Verdana" pitchFamily="2" charset="0"/>
              <a:ea typeface="Gulim" pitchFamily="2" charset="-127"/>
            </a:endParaRPr>
          </a:p>
          <a:p>
            <a:pPr lvl="0" eaLnBrk="1" hangingPunct="1">
              <a:lnSpc>
                <a:spcPct val="80000"/>
              </a:lnSpc>
            </a:pPr>
            <a:endParaRPr lang="en-US" altLang="zh-CN" sz="1600">
              <a:latin typeface="Verdana" pitchFamily="2" charset="0"/>
              <a:ea typeface="Gulim" pitchFamily="2" charset="-127"/>
            </a:endParaRPr>
          </a:p>
          <a:p>
            <a:pPr lvl="0" eaLnBrk="1" hangingPunct="1">
              <a:lnSpc>
                <a:spcPct val="80000"/>
              </a:lnSpc>
            </a:pPr>
            <a:r>
              <a:rPr lang="en-US" altLang="zh-CN" sz="1600">
                <a:latin typeface="Verdana" pitchFamily="2" charset="0"/>
                <a:ea typeface="Gulim" pitchFamily="2"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zh-CN" sz="1600">
              <a:latin typeface="Verdana" pitchFamily="2" charset="0"/>
              <a:ea typeface="Gulim" pitchFamily="2" charset="-127"/>
            </a:endParaRPr>
          </a:p>
          <a:p>
            <a:pPr lvl="0" eaLnBrk="1" hangingPunct="1">
              <a:lnSpc>
                <a:spcPct val="80000"/>
              </a:lnSpc>
            </a:pPr>
            <a:endParaRPr lang="en-US" altLang="zh-CN" sz="1600">
              <a:latin typeface="Verdana" pitchFamily="2" charset="0"/>
              <a:ea typeface="Gulim" pitchFamily="2" charset="-127"/>
            </a:endParaRPr>
          </a:p>
          <a:p>
            <a:pPr lvl="0" eaLnBrk="1" hangingPunct="1">
              <a:lnSpc>
                <a:spcPct val="80000"/>
              </a:lnSpc>
            </a:pPr>
            <a:r>
              <a:rPr lang="en-US" altLang="zh-CN" sz="1600">
                <a:latin typeface="Verdana" pitchFamily="2" charset="0"/>
                <a:ea typeface="Gulim" pitchFamily="2"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a:t>
            </a:r>
            <a:endParaRPr lang="en-US" altLang="zh-CN" sz="160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新闻栏"/>
          <p:cNvPicPr>
            <a:picLocks noChangeAspect="1"/>
          </p:cNvPicPr>
          <p:nvPr/>
        </p:nvPicPr>
        <p:blipFill>
          <a:blip r:embed="rId1"/>
          <a:srcRect/>
          <a:stretch>
            <a:fillRect/>
          </a:stretch>
        </p:blipFill>
        <p:spPr>
          <a:xfrm>
            <a:off x="1524000" y="381000"/>
            <a:ext cx="5434965" cy="67049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视频栏"/>
          <p:cNvPicPr>
            <a:picLocks noChangeAspect="1"/>
          </p:cNvPicPr>
          <p:nvPr/>
        </p:nvPicPr>
        <p:blipFill>
          <a:blip r:embed="rId1"/>
          <a:srcRect/>
          <a:stretch>
            <a:fillRect/>
          </a:stretch>
        </p:blipFill>
        <p:spPr>
          <a:xfrm>
            <a:off x="1625600" y="19050"/>
            <a:ext cx="5892165" cy="6819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联系人栏"/>
          <p:cNvPicPr>
            <a:picLocks noChangeAspect="1"/>
          </p:cNvPicPr>
          <p:nvPr/>
        </p:nvPicPr>
        <p:blipFill>
          <a:blip r:embed="rId1"/>
          <a:srcRect/>
          <a:stretch>
            <a:fillRect/>
          </a:stretch>
        </p:blipFill>
        <p:spPr>
          <a:xfrm>
            <a:off x="1847850" y="95250"/>
            <a:ext cx="5447665" cy="66668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229235" y="685800"/>
            <a:ext cx="7086600" cy="792163"/>
          </a:xfrm>
        </p:spPr>
        <p:txBody>
          <a:bodyPr vert="horz" wrap="square" anchor="ctr"/>
          <a:p>
            <a:pPr lvl="0" eaLnBrk="1" hangingPunct="1"/>
            <a:r>
              <a:rPr lang="zh-CN" altLang="en-US">
                <a:solidFill>
                  <a:schemeClr val="bg1"/>
                </a:solidFill>
                <a:ea typeface="宋体" charset="-122"/>
              </a:rPr>
              <a:t>用例图</a:t>
            </a:r>
            <a:endParaRPr lang="zh-CN" altLang="en-US">
              <a:solidFill>
                <a:schemeClr val="bg1"/>
              </a:solidFill>
              <a:ea typeface="宋体" charset="-122"/>
            </a:endParaRPr>
          </a:p>
        </p:txBody>
      </p:sp>
      <p:pic>
        <p:nvPicPr>
          <p:cNvPr id="3" name="图片 2" descr="用例图11"/>
          <p:cNvPicPr>
            <a:picLocks noChangeAspect="1"/>
          </p:cNvPicPr>
          <p:nvPr/>
        </p:nvPicPr>
        <p:blipFill>
          <a:blip r:embed="rId1"/>
          <a:srcRect/>
          <a:stretch>
            <a:fillRect/>
          </a:stretch>
        </p:blipFill>
        <p:spPr>
          <a:xfrm>
            <a:off x="3581400" y="685800"/>
            <a:ext cx="5106035" cy="55346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76835" y="533400"/>
            <a:ext cx="7086600" cy="792163"/>
          </a:xfrm>
        </p:spPr>
        <p:txBody>
          <a:bodyPr vert="horz" wrap="square" anchor="ctr"/>
          <a:p>
            <a:pPr lvl="0" eaLnBrk="1" hangingPunct="1"/>
            <a:r>
              <a:rPr lang="zh-CN" altLang="en-US">
                <a:solidFill>
                  <a:schemeClr val="bg1"/>
                </a:solidFill>
                <a:ea typeface="宋体" charset="-122"/>
              </a:rPr>
              <a:t>时序图</a:t>
            </a:r>
            <a:endParaRPr lang="zh-CN" altLang="en-US">
              <a:solidFill>
                <a:schemeClr val="bg1"/>
              </a:solidFill>
              <a:ea typeface="宋体" charset="-122"/>
            </a:endParaRPr>
          </a:p>
        </p:txBody>
      </p:sp>
      <p:pic>
        <p:nvPicPr>
          <p:cNvPr id="2" name="图片 1" descr="联系人时序"/>
          <p:cNvPicPr>
            <a:picLocks noChangeAspect="1"/>
          </p:cNvPicPr>
          <p:nvPr/>
        </p:nvPicPr>
        <p:blipFill>
          <a:blip r:embed="rId1"/>
          <a:srcRect/>
          <a:stretch>
            <a:fillRect/>
          </a:stretch>
        </p:blipFill>
        <p:spPr>
          <a:xfrm>
            <a:off x="1524635" y="2514600"/>
            <a:ext cx="5953760" cy="37915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发文管理时序"/>
          <p:cNvPicPr>
            <a:picLocks noChangeAspect="1"/>
          </p:cNvPicPr>
          <p:nvPr/>
        </p:nvPicPr>
        <p:blipFill>
          <a:blip r:embed="rId1"/>
          <a:srcRect/>
          <a:stretch>
            <a:fillRect/>
          </a:stretch>
        </p:blipFill>
        <p:spPr>
          <a:xfrm>
            <a:off x="656590" y="1275715"/>
            <a:ext cx="7830820" cy="4305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229235" y="609600"/>
            <a:ext cx="7086600" cy="792163"/>
          </a:xfrm>
        </p:spPr>
        <p:txBody>
          <a:bodyPr vert="horz" wrap="square" anchor="ctr"/>
          <a:p>
            <a:pPr lvl="0" eaLnBrk="1" hangingPunct="1"/>
            <a:r>
              <a:rPr lang="zh-CN" altLang="en-US">
                <a:solidFill>
                  <a:schemeClr val="bg1"/>
                </a:solidFill>
                <a:ea typeface="宋体" charset="-122"/>
              </a:rPr>
              <a:t>类图</a:t>
            </a:r>
            <a:endParaRPr lang="zh-CN" altLang="en-US">
              <a:solidFill>
                <a:schemeClr val="bg1"/>
              </a:solidFill>
              <a:ea typeface="宋体" charset="-122"/>
            </a:endParaRPr>
          </a:p>
        </p:txBody>
      </p:sp>
      <p:pic>
        <p:nvPicPr>
          <p:cNvPr id="4" name="图片 3" descr="类图 - 副本 (2)"/>
          <p:cNvPicPr>
            <a:picLocks noChangeAspect="1"/>
          </p:cNvPicPr>
          <p:nvPr/>
        </p:nvPicPr>
        <p:blipFill>
          <a:blip r:embed="rId1"/>
          <a:srcRect/>
          <a:stretch>
            <a:fillRect/>
          </a:stretch>
        </p:blipFill>
        <p:spPr>
          <a:xfrm>
            <a:off x="5029200" y="76200"/>
            <a:ext cx="3921760" cy="6651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153035" y="609600"/>
            <a:ext cx="7086600" cy="792163"/>
          </a:xfrm>
        </p:spPr>
        <p:txBody>
          <a:bodyPr vert="horz" wrap="square" anchor="ctr"/>
          <a:p>
            <a:pPr lvl="0" eaLnBrk="1" hangingPunct="1"/>
            <a:r>
              <a:rPr lang="zh-CN" altLang="en-US">
                <a:solidFill>
                  <a:schemeClr val="bg1"/>
                </a:solidFill>
                <a:ea typeface="宋体" charset="-122"/>
              </a:rPr>
              <a:t>活动图</a:t>
            </a:r>
            <a:endParaRPr lang="zh-CN" altLang="en-US">
              <a:solidFill>
                <a:schemeClr val="bg1"/>
              </a:solidFill>
              <a:ea typeface="宋体" charset="-122"/>
            </a:endParaRPr>
          </a:p>
        </p:txBody>
      </p:sp>
      <p:pic>
        <p:nvPicPr>
          <p:cNvPr id="2" name="图片 1" descr="活动图"/>
          <p:cNvPicPr>
            <a:picLocks noChangeAspect="1"/>
          </p:cNvPicPr>
          <p:nvPr/>
        </p:nvPicPr>
        <p:blipFill>
          <a:blip r:embed="rId1"/>
          <a:srcRect/>
          <a:stretch>
            <a:fillRect/>
          </a:stretch>
        </p:blipFill>
        <p:spPr>
          <a:xfrm>
            <a:off x="2438400" y="-76200"/>
            <a:ext cx="6484620" cy="6924040"/>
          </a:xfrm>
          <a:prstGeom prst="rect">
            <a:avLst/>
          </a:prstGeom>
        </p:spPr>
      </p:pic>
    </p:spTree>
  </p:cSld>
  <p:clrMapOvr>
    <a:masterClrMapping/>
  </p:clrMapOvr>
</p:sld>
</file>

<file path=ppt/theme/theme1.xml><?xml version="1.0" encoding="utf-8"?>
<a:theme xmlns:a="http://schemas.openxmlformats.org/drawingml/2006/main" name="powerpoint-template-24">
  <a:themeElements>
    <a:clrScheme name="">
      <a:dk1>
        <a:srgbClr val="4D4D4D"/>
      </a:dk1>
      <a:lt1>
        <a:srgbClr val="FFFFFF"/>
      </a:lt1>
      <a:dk2>
        <a:srgbClr val="4D4D4D"/>
      </a:dk2>
      <a:lt2>
        <a:srgbClr val="032D50"/>
      </a:lt2>
      <a:accent1>
        <a:srgbClr val="2B6B95"/>
      </a:accent1>
      <a:accent2>
        <a:srgbClr val="073A61"/>
      </a:accent2>
      <a:accent3>
        <a:srgbClr val="FFFFFF"/>
      </a:accent3>
      <a:accent4>
        <a:srgbClr val="414141"/>
      </a:accent4>
      <a:accent5>
        <a:srgbClr val="ACBAC9"/>
      </a:accent5>
      <a:accent6>
        <a:srgbClr val="053356"/>
      </a:accent6>
      <a:hlink>
        <a:srgbClr val="155480"/>
      </a:hlink>
      <a:folHlink>
        <a:srgbClr val="DDDDD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4D4D4D"/>
        </a:dk2>
        <a:lt2>
          <a:srgbClr val="0C209B"/>
        </a:lt2>
        <a:accent1>
          <a:srgbClr val="2167BF"/>
        </a:accent1>
        <a:accent2>
          <a:srgbClr val="C60C0D"/>
        </a:accent2>
        <a:accent3>
          <a:srgbClr val="FFFFFF"/>
        </a:accent3>
        <a:accent4>
          <a:srgbClr val="414141"/>
        </a:accent4>
        <a:accent5>
          <a:srgbClr val="ABB9DB"/>
        </a:accent5>
        <a:accent6>
          <a:srgbClr val="B1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CC0000"/>
        </a:lt2>
        <a:accent1>
          <a:srgbClr val="FF9933"/>
        </a:accent1>
        <a:accent2>
          <a:srgbClr val="009900"/>
        </a:accent2>
        <a:accent3>
          <a:srgbClr val="FFFFFF"/>
        </a:accent3>
        <a:accent4>
          <a:srgbClr val="414141"/>
        </a:accent4>
        <a:accent5>
          <a:srgbClr val="FFCAAD"/>
        </a:accent5>
        <a:accent6>
          <a:srgbClr val="0089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0E0F83"/>
        </a:lt2>
        <a:accent1>
          <a:srgbClr val="4049D2"/>
        </a:accent1>
        <a:accent2>
          <a:srgbClr val="494FD9"/>
        </a:accent2>
        <a:accent3>
          <a:srgbClr val="FFFFFF"/>
        </a:accent3>
        <a:accent4>
          <a:srgbClr val="414141"/>
        </a:accent4>
        <a:accent5>
          <a:srgbClr val="B0B1E5"/>
        </a:accent5>
        <a:accent6>
          <a:srgbClr val="4146C2"/>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4B8ACD"/>
        </a:lt2>
        <a:accent1>
          <a:srgbClr val="5C98C2"/>
        </a:accent1>
        <a:accent2>
          <a:srgbClr val="93BAD6"/>
        </a:accent2>
        <a:accent3>
          <a:srgbClr val="FFFFFF"/>
        </a:accent3>
        <a:accent4>
          <a:srgbClr val="414141"/>
        </a:accent4>
        <a:accent5>
          <a:srgbClr val="B6CADD"/>
        </a:accent5>
        <a:accent6>
          <a:srgbClr val="83A6C0"/>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14682"/>
        </a:lt2>
        <a:accent1>
          <a:srgbClr val="295B99"/>
        </a:accent1>
        <a:accent2>
          <a:srgbClr val="406DA6"/>
        </a:accent2>
        <a:accent3>
          <a:srgbClr val="FFFFFF"/>
        </a:accent3>
        <a:accent4>
          <a:srgbClr val="414141"/>
        </a:accent4>
        <a:accent5>
          <a:srgbClr val="ACB6CA"/>
        </a:accent5>
        <a:accent6>
          <a:srgbClr val="396194"/>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984CC"/>
        </a:lt2>
        <a:accent1>
          <a:srgbClr val="0960AF"/>
        </a:accent1>
        <a:accent2>
          <a:srgbClr val="05438C"/>
        </a:accent2>
        <a:accent3>
          <a:srgbClr val="FFFFFF"/>
        </a:accent3>
        <a:accent4>
          <a:srgbClr val="414141"/>
        </a:accent4>
        <a:accent5>
          <a:srgbClr val="AAB7D3"/>
        </a:accent5>
        <a:accent6>
          <a:srgbClr val="043B7D"/>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16DE4"/>
        </a:lt2>
        <a:accent1>
          <a:srgbClr val="235CAF"/>
        </a:accent1>
        <a:accent2>
          <a:srgbClr val="54A1EE"/>
        </a:accent2>
        <a:accent3>
          <a:srgbClr val="FFFFFF"/>
        </a:accent3>
        <a:accent4>
          <a:srgbClr val="414141"/>
        </a:accent4>
        <a:accent5>
          <a:srgbClr val="ABB6D3"/>
        </a:accent5>
        <a:accent6>
          <a:srgbClr val="4B90D5"/>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032D50"/>
        </a:lt2>
        <a:accent1>
          <a:srgbClr val="2B6B95"/>
        </a:accent1>
        <a:accent2>
          <a:srgbClr val="073A61"/>
        </a:accent2>
        <a:accent3>
          <a:srgbClr val="FFFFFF"/>
        </a:accent3>
        <a:accent4>
          <a:srgbClr val="414141"/>
        </a:accent4>
        <a:accent5>
          <a:srgbClr val="ACBAC9"/>
        </a:accent5>
        <a:accent6>
          <a:srgbClr val="053356"/>
        </a:accent6>
        <a:hlink>
          <a:srgbClr val="15548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owerpoint-template-24">
  <a:themeElements>
    <a:clrScheme name="">
      <a:dk1>
        <a:srgbClr val="4D4D4D"/>
      </a:dk1>
      <a:lt1>
        <a:srgbClr val="FFFFFF"/>
      </a:lt1>
      <a:dk2>
        <a:srgbClr val="4D4D4D"/>
      </a:dk2>
      <a:lt2>
        <a:srgbClr val="032D50"/>
      </a:lt2>
      <a:accent1>
        <a:srgbClr val="2B6B95"/>
      </a:accent1>
      <a:accent2>
        <a:srgbClr val="073A61"/>
      </a:accent2>
      <a:accent3>
        <a:srgbClr val="FFFFFF"/>
      </a:accent3>
      <a:accent4>
        <a:srgbClr val="414141"/>
      </a:accent4>
      <a:accent5>
        <a:srgbClr val="ACBAC9"/>
      </a:accent5>
      <a:accent6>
        <a:srgbClr val="053356"/>
      </a:accent6>
      <a:hlink>
        <a:srgbClr val="155480"/>
      </a:hlink>
      <a:folHlink>
        <a:srgbClr val="DDDDD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4D4D4D"/>
        </a:dk1>
        <a:lt1>
          <a:srgbClr val="FFFFFF"/>
        </a:lt1>
        <a:dk2>
          <a:srgbClr val="4D4D4D"/>
        </a:dk2>
        <a:lt2>
          <a:srgbClr val="0C209B"/>
        </a:lt2>
        <a:accent1>
          <a:srgbClr val="2167BF"/>
        </a:accent1>
        <a:accent2>
          <a:srgbClr val="C60C0D"/>
        </a:accent2>
        <a:accent3>
          <a:srgbClr val="FFFFFF"/>
        </a:accent3>
        <a:accent4>
          <a:srgbClr val="414141"/>
        </a:accent4>
        <a:accent5>
          <a:srgbClr val="ABB9DB"/>
        </a:accent5>
        <a:accent6>
          <a:srgbClr val="B1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CC0000"/>
        </a:lt2>
        <a:accent1>
          <a:srgbClr val="FF9933"/>
        </a:accent1>
        <a:accent2>
          <a:srgbClr val="009900"/>
        </a:accent2>
        <a:accent3>
          <a:srgbClr val="FFFFFF"/>
        </a:accent3>
        <a:accent4>
          <a:srgbClr val="414141"/>
        </a:accent4>
        <a:accent5>
          <a:srgbClr val="FFCAAD"/>
        </a:accent5>
        <a:accent6>
          <a:srgbClr val="0089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0E0F83"/>
        </a:lt2>
        <a:accent1>
          <a:srgbClr val="4049D2"/>
        </a:accent1>
        <a:accent2>
          <a:srgbClr val="494FD9"/>
        </a:accent2>
        <a:accent3>
          <a:srgbClr val="FFFFFF"/>
        </a:accent3>
        <a:accent4>
          <a:srgbClr val="414141"/>
        </a:accent4>
        <a:accent5>
          <a:srgbClr val="B0B1E5"/>
        </a:accent5>
        <a:accent6>
          <a:srgbClr val="4146C2"/>
        </a:accent6>
        <a:hlink>
          <a:srgbClr val="757DD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4B8ACD"/>
        </a:lt2>
        <a:accent1>
          <a:srgbClr val="5C98C2"/>
        </a:accent1>
        <a:accent2>
          <a:srgbClr val="93BAD6"/>
        </a:accent2>
        <a:accent3>
          <a:srgbClr val="FFFFFF"/>
        </a:accent3>
        <a:accent4>
          <a:srgbClr val="414141"/>
        </a:accent4>
        <a:accent5>
          <a:srgbClr val="B6CADD"/>
        </a:accent5>
        <a:accent6>
          <a:srgbClr val="83A6C0"/>
        </a:accent6>
        <a:hlink>
          <a:srgbClr val="AECDE1"/>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14682"/>
        </a:lt2>
        <a:accent1>
          <a:srgbClr val="295B99"/>
        </a:accent1>
        <a:accent2>
          <a:srgbClr val="406DA6"/>
        </a:accent2>
        <a:accent3>
          <a:srgbClr val="FFFFFF"/>
        </a:accent3>
        <a:accent4>
          <a:srgbClr val="414141"/>
        </a:accent4>
        <a:accent5>
          <a:srgbClr val="ACB6CA"/>
        </a:accent5>
        <a:accent6>
          <a:srgbClr val="396194"/>
        </a:accent6>
        <a:hlink>
          <a:srgbClr val="5F84B5"/>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984CC"/>
        </a:lt2>
        <a:accent1>
          <a:srgbClr val="0960AF"/>
        </a:accent1>
        <a:accent2>
          <a:srgbClr val="05438C"/>
        </a:accent2>
        <a:accent3>
          <a:srgbClr val="FFFFFF"/>
        </a:accent3>
        <a:accent4>
          <a:srgbClr val="414141"/>
        </a:accent4>
        <a:accent5>
          <a:srgbClr val="AAB7D3"/>
        </a:accent5>
        <a:accent6>
          <a:srgbClr val="043B7D"/>
        </a:accent6>
        <a:hlink>
          <a:srgbClr val="023069"/>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116DE4"/>
        </a:lt2>
        <a:accent1>
          <a:srgbClr val="235CAF"/>
        </a:accent1>
        <a:accent2>
          <a:srgbClr val="54A1EE"/>
        </a:accent2>
        <a:accent3>
          <a:srgbClr val="FFFFFF"/>
        </a:accent3>
        <a:accent4>
          <a:srgbClr val="414141"/>
        </a:accent4>
        <a:accent5>
          <a:srgbClr val="ABB6D3"/>
        </a:accent5>
        <a:accent6>
          <a:srgbClr val="4B90D5"/>
        </a:accent6>
        <a:hlink>
          <a:srgbClr val="1391EF"/>
        </a:hlink>
        <a:folHlink>
          <a:srgbClr val="DDDDDD"/>
        </a:folHlink>
      </a:clrScheme>
      <a:clrMap bg1="lt1" tx1="dk1" bg2="lt2" tx2="dk2" accent1="accent1" accent2="accent2" accent3="accent3" accent4="accent4" accent5="accent5" accent6="accent6" hlink="hlink" folHlink="folHlink"/>
    </a:extraClrScheme>
    <a:extraClrScheme>
      <a:clrScheme name="">
        <a:dk1>
          <a:srgbClr val="4D4D4D"/>
        </a:dk1>
        <a:lt1>
          <a:srgbClr val="FFFFFF"/>
        </a:lt1>
        <a:dk2>
          <a:srgbClr val="4D4D4D"/>
        </a:dk2>
        <a:lt2>
          <a:srgbClr val="032D50"/>
        </a:lt2>
        <a:accent1>
          <a:srgbClr val="2B6B95"/>
        </a:accent1>
        <a:accent2>
          <a:srgbClr val="073A61"/>
        </a:accent2>
        <a:accent3>
          <a:srgbClr val="FFFFFF"/>
        </a:accent3>
        <a:accent4>
          <a:srgbClr val="414141"/>
        </a:accent4>
        <a:accent5>
          <a:srgbClr val="ACBAC9"/>
        </a:accent5>
        <a:accent6>
          <a:srgbClr val="053356"/>
        </a:accent6>
        <a:hlink>
          <a:srgbClr val="15548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685</Words>
  <Application>Kingsoft Office WPP</Application>
  <PresentationFormat>全屏显示(4:3)</PresentationFormat>
  <Paragraphs>33</Paragraphs>
  <Slides>12</Slides>
  <Notes>3</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powerpoint-template-24</vt:lpstr>
      <vt:lpstr>1_powerpoint-template-24</vt:lpstr>
      <vt:lpstr>默认设计模板</vt:lpstr>
      <vt:lpstr>软件工程实践</vt:lpstr>
      <vt:lpstr>PowerPoint 演示文稿</vt:lpstr>
      <vt:lpstr>PowerPoint 演示文稿</vt:lpstr>
      <vt:lpstr>PowerPoint 演示文稿</vt:lpstr>
      <vt:lpstr>用例图</vt:lpstr>
      <vt:lpstr>时序图</vt:lpstr>
      <vt:lpstr>PowerPoint 演示文稿</vt:lpstr>
      <vt:lpstr>类图</vt:lpstr>
      <vt:lpstr>活动图</vt:lpstr>
      <vt:lpstr>状态图</vt:lpstr>
      <vt:lpstr>结课感想</vt:lpstr>
      <vt:lpstr>Slide master</vt:lpstr>
    </vt:vector>
  </TitlesOfParts>
  <Company>Templates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sx</cp:lastModifiedBy>
  <cp:revision>30</cp:revision>
  <dcterms:created xsi:type="dcterms:W3CDTF">2007-01-28T20:13:00Z</dcterms:created>
  <dcterms:modified xsi:type="dcterms:W3CDTF">2015-12-06T15:56:32Z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