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7" r:id="rId4"/>
    <p:sldId id="283" r:id="rId5"/>
    <p:sldId id="282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软工实践个人工作总结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孙晨</a:t>
            </a:r>
            <a:endParaRPr lang="en-US" altLang="zh-CN" dirty="0" smtClean="0"/>
          </a:p>
          <a:p>
            <a:r>
              <a:rPr lang="en-US" altLang="zh-CN" dirty="0" smtClean="0"/>
              <a:t>1120121898</a:t>
            </a:r>
          </a:p>
          <a:p>
            <a:r>
              <a:rPr lang="en-US" altLang="zh-CN" dirty="0" smtClean="0"/>
              <a:t>07111202</a:t>
            </a:r>
          </a:p>
          <a:p>
            <a:r>
              <a:rPr lang="zh-CN" altLang="en-US" dirty="0" smtClean="0"/>
              <a:t>小组成员：潘辉 宿绍勋 朱起乐 牟晴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7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09" y="0"/>
            <a:ext cx="8568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24" y="470270"/>
            <a:ext cx="9980952" cy="5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09" y="0"/>
            <a:ext cx="8568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09" y="0"/>
            <a:ext cx="8568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90" y="0"/>
            <a:ext cx="8576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时序图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399312"/>
            <a:ext cx="5517358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769" y="1356180"/>
            <a:ext cx="5776461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75" y="1325697"/>
            <a:ext cx="4961050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302" y="1043733"/>
            <a:ext cx="4793395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负责系统：考试子系统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5" y="1356180"/>
            <a:ext cx="4732430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37" y="1356180"/>
            <a:ext cx="6759526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状态图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357" y="2586917"/>
            <a:ext cx="6523285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86" y="2586917"/>
            <a:ext cx="561642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状态图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5" y="1428576"/>
            <a:ext cx="9800169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状态图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20" y="1676248"/>
            <a:ext cx="8542760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状态图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2122056"/>
            <a:ext cx="7605419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部分软件设计文档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新技术论文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3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用例图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1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62" y="0"/>
            <a:ext cx="4486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2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9" y="395977"/>
            <a:ext cx="9259102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44" y="679794"/>
            <a:ext cx="8711111" cy="549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09" y="0"/>
            <a:ext cx="8568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51</Words>
  <Application>Microsoft Office PowerPoint</Application>
  <PresentationFormat>宽屏</PresentationFormat>
  <Paragraphs>24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幼圆</vt:lpstr>
      <vt:lpstr>Arial</vt:lpstr>
      <vt:lpstr>Century Gothic</vt:lpstr>
      <vt:lpstr>Wingdings 3</vt:lpstr>
      <vt:lpstr>丝状</vt:lpstr>
      <vt:lpstr>软工实践个人工作总结</vt:lpstr>
      <vt:lpstr>负责系统：考试子系统</vt:lpstr>
      <vt:lpstr>用例图</vt:lpstr>
      <vt:lpstr>PowerPoint 演示文稿</vt:lpstr>
      <vt:lpstr>类图</vt:lpstr>
      <vt:lpstr>PowerPoint 演示文稿</vt:lpstr>
      <vt:lpstr>界面</vt:lpstr>
      <vt:lpstr>界面</vt:lpstr>
      <vt:lpstr>界面</vt:lpstr>
      <vt:lpstr>界面</vt:lpstr>
      <vt:lpstr>界面</vt:lpstr>
      <vt:lpstr>界面</vt:lpstr>
      <vt:lpstr>界面</vt:lpstr>
      <vt:lpstr>界面</vt:lpstr>
      <vt:lpstr>时序图</vt:lpstr>
      <vt:lpstr>界面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状态图</vt:lpstr>
      <vt:lpstr>PowerPoint 演示文稿</vt:lpstr>
      <vt:lpstr>PowerPoint 演示文稿</vt:lpstr>
      <vt:lpstr>状态图</vt:lpstr>
      <vt:lpstr>状态图</vt:lpstr>
      <vt:lpstr>状态图</vt:lpstr>
      <vt:lpstr>部分软件设计文档</vt:lpstr>
      <vt:lpstr>新技术论文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软工实践个人工作总结</dc:title>
  <dc:creator>jared1</dc:creator>
  <cp:lastModifiedBy>jared1</cp:lastModifiedBy>
  <cp:revision>4</cp:revision>
  <dcterms:created xsi:type="dcterms:W3CDTF">2015-12-04T14:42:31Z</dcterms:created>
  <dcterms:modified xsi:type="dcterms:W3CDTF">2015-12-05T01:59:46Z</dcterms:modified>
</cp:coreProperties>
</file>