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5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22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9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2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0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1CA3AD-36D0-4790-8DAD-8CD27F268EC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95CC-3C28-48D5-93EB-0485E38E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8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9196" y="2967335"/>
            <a:ext cx="92336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YOLO (You look only once)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411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1838" y="375514"/>
            <a:ext cx="7662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YOLO algorithm implementation.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5610" y="1532586"/>
            <a:ext cx="10869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np.random.seed</a:t>
            </a:r>
            <a:r>
              <a:rPr lang="en-US" dirty="0"/>
              <a:t>(42)</a:t>
            </a:r>
          </a:p>
          <a:p>
            <a:r>
              <a:rPr lang="en-US" dirty="0"/>
              <a:t># </a:t>
            </a:r>
            <a:r>
              <a:rPr lang="en-US" dirty="0" err="1"/>
              <a:t>randint</a:t>
            </a:r>
            <a:r>
              <a:rPr lang="en-US" dirty="0"/>
              <a:t>(low, high=None, size=None, </a:t>
            </a:r>
            <a:r>
              <a:rPr lang="en-US" dirty="0" err="1"/>
              <a:t>dtype</a:t>
            </a:r>
            <a:r>
              <a:rPr lang="en-US" dirty="0"/>
              <a:t>='l')</a:t>
            </a:r>
          </a:p>
          <a:p>
            <a:r>
              <a:rPr lang="en-US" dirty="0" err="1"/>
              <a:t>colours</a:t>
            </a:r>
            <a:r>
              <a:rPr lang="en-US" dirty="0"/>
              <a:t> = </a:t>
            </a:r>
            <a:r>
              <a:rPr lang="en-US" dirty="0" err="1"/>
              <a:t>np.random.randint</a:t>
            </a:r>
            <a:r>
              <a:rPr lang="en-US" dirty="0"/>
              <a:t>(0, 255, size=(</a:t>
            </a:r>
            <a:r>
              <a:rPr lang="en-US" dirty="0" err="1"/>
              <a:t>len</a:t>
            </a:r>
            <a:r>
              <a:rPr lang="en-US" dirty="0"/>
              <a:t>(labels), 3), </a:t>
            </a:r>
            <a:r>
              <a:rPr lang="en-US" dirty="0" err="1"/>
              <a:t>dtype</a:t>
            </a:r>
            <a:r>
              <a:rPr lang="en-US" dirty="0"/>
              <a:t>='uint8')</a:t>
            </a:r>
          </a:p>
          <a:p>
            <a:r>
              <a:rPr lang="en-US" dirty="0"/>
              <a:t># Preparing lists for detected bounding boxes, obtained confidences and class's number</a:t>
            </a:r>
          </a:p>
          <a:p>
            <a:r>
              <a:rPr lang="en-US" dirty="0" err="1"/>
              <a:t>bounding_boxes</a:t>
            </a:r>
            <a:r>
              <a:rPr lang="en-US" dirty="0"/>
              <a:t> = []</a:t>
            </a:r>
          </a:p>
          <a:p>
            <a:r>
              <a:rPr lang="en-US" dirty="0"/>
              <a:t>confidences = []</a:t>
            </a:r>
          </a:p>
          <a:p>
            <a:r>
              <a:rPr lang="en-US" dirty="0" err="1"/>
              <a:t>class_numbers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# Getting </a:t>
            </a:r>
            <a:r>
              <a:rPr lang="en-US" dirty="0" err="1"/>
              <a:t>spacial</a:t>
            </a:r>
            <a:r>
              <a:rPr lang="en-US" dirty="0"/>
              <a:t> dimension of input image</a:t>
            </a:r>
          </a:p>
          <a:p>
            <a:r>
              <a:rPr lang="en-US" dirty="0"/>
              <a:t>h, w = </a:t>
            </a:r>
            <a:r>
              <a:rPr lang="en-US" dirty="0" err="1"/>
              <a:t>image_input_shape</a:t>
            </a:r>
            <a:r>
              <a:rPr lang="en-US" dirty="0"/>
              <a:t>[:2]</a:t>
            </a:r>
          </a:p>
        </p:txBody>
      </p:sp>
    </p:spTree>
    <p:extLst>
      <p:ext uri="{BB962C8B-B14F-4D97-AF65-F5344CB8AC3E}">
        <p14:creationId xmlns:p14="http://schemas.microsoft.com/office/powerpoint/2010/main" val="228880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248" y="579549"/>
            <a:ext cx="906690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result in </a:t>
            </a:r>
            <a:r>
              <a:rPr lang="en-US" dirty="0" err="1"/>
              <a:t>model_output</a:t>
            </a:r>
            <a:r>
              <a:rPr lang="en-US" dirty="0"/>
              <a:t>:</a:t>
            </a:r>
          </a:p>
          <a:p>
            <a:r>
              <a:rPr lang="en-US" dirty="0"/>
              <a:t>    # Going through all detections from current output layer</a:t>
            </a:r>
          </a:p>
          <a:p>
            <a:r>
              <a:rPr lang="en-US" dirty="0"/>
              <a:t>    for detection in result:</a:t>
            </a:r>
          </a:p>
          <a:p>
            <a:r>
              <a:rPr lang="en-US" dirty="0"/>
              <a:t>        # Getting class for current object</a:t>
            </a:r>
          </a:p>
          <a:p>
            <a:r>
              <a:rPr lang="en-US" dirty="0"/>
              <a:t>        scores = detection[5:]</a:t>
            </a:r>
          </a:p>
          <a:p>
            <a:r>
              <a:rPr lang="en-US" dirty="0"/>
              <a:t>        </a:t>
            </a:r>
            <a:r>
              <a:rPr lang="en-US" dirty="0" err="1"/>
              <a:t>class_current</a:t>
            </a:r>
            <a:r>
              <a:rPr lang="en-US" dirty="0"/>
              <a:t> = </a:t>
            </a:r>
            <a:r>
              <a:rPr lang="en-US" dirty="0" err="1"/>
              <a:t>np.argmax</a:t>
            </a:r>
            <a:r>
              <a:rPr lang="en-US" dirty="0"/>
              <a:t>(scores)</a:t>
            </a:r>
          </a:p>
          <a:p>
            <a:endParaRPr lang="en-US" dirty="0"/>
          </a:p>
          <a:p>
            <a:r>
              <a:rPr lang="en-US" dirty="0"/>
              <a:t>        # Getting confidence (probability) for current object</a:t>
            </a:r>
          </a:p>
          <a:p>
            <a:r>
              <a:rPr lang="en-US" dirty="0"/>
              <a:t>        </a:t>
            </a:r>
            <a:r>
              <a:rPr lang="en-US" dirty="0" err="1"/>
              <a:t>confidence_current</a:t>
            </a:r>
            <a:r>
              <a:rPr lang="en-US" dirty="0"/>
              <a:t> = scores[</a:t>
            </a:r>
            <a:r>
              <a:rPr lang="en-US" dirty="0" err="1"/>
              <a:t>class_current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   # Eliminating weak predictions by minimum probability</a:t>
            </a:r>
          </a:p>
          <a:p>
            <a:r>
              <a:rPr lang="en-US" dirty="0"/>
              <a:t>        if </a:t>
            </a:r>
            <a:r>
              <a:rPr lang="en-US" dirty="0" err="1"/>
              <a:t>confidence_current</a:t>
            </a:r>
            <a:r>
              <a:rPr lang="en-US" dirty="0"/>
              <a:t> &gt; </a:t>
            </a:r>
            <a:r>
              <a:rPr lang="en-US" dirty="0" err="1"/>
              <a:t>min_prob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box_current</a:t>
            </a:r>
            <a:r>
              <a:rPr lang="en-US" dirty="0"/>
              <a:t> = detection[0:4] * </a:t>
            </a:r>
            <a:r>
              <a:rPr lang="en-US" dirty="0" err="1"/>
              <a:t>np.array</a:t>
            </a:r>
            <a:r>
              <a:rPr lang="en-US" dirty="0"/>
              <a:t>([w, h, w, h])</a:t>
            </a:r>
          </a:p>
          <a:p>
            <a:r>
              <a:rPr lang="en-US" dirty="0"/>
              <a:t>            # From current box with YOLO format getting top left corner coordinates</a:t>
            </a:r>
          </a:p>
          <a:p>
            <a:r>
              <a:rPr lang="en-US" dirty="0"/>
              <a:t>            </a:t>
            </a:r>
            <a:r>
              <a:rPr lang="en-US" dirty="0" err="1"/>
              <a:t>x_center</a:t>
            </a:r>
            <a:r>
              <a:rPr lang="en-US" dirty="0"/>
              <a:t>, </a:t>
            </a:r>
            <a:r>
              <a:rPr lang="en-US" dirty="0" err="1"/>
              <a:t>y_center</a:t>
            </a:r>
            <a:r>
              <a:rPr lang="en-US" dirty="0"/>
              <a:t>, </a:t>
            </a:r>
            <a:r>
              <a:rPr lang="en-US" dirty="0" err="1"/>
              <a:t>box_width</a:t>
            </a:r>
            <a:r>
              <a:rPr lang="en-US" dirty="0"/>
              <a:t>, </a:t>
            </a:r>
            <a:r>
              <a:rPr lang="en-US" dirty="0" err="1"/>
              <a:t>box_height</a:t>
            </a:r>
            <a:r>
              <a:rPr lang="en-US" dirty="0"/>
              <a:t> = </a:t>
            </a:r>
            <a:r>
              <a:rPr lang="en-US" dirty="0" err="1"/>
              <a:t>box_current.astype</a:t>
            </a:r>
            <a:r>
              <a:rPr lang="en-US" dirty="0"/>
              <a:t>('</a:t>
            </a:r>
            <a:r>
              <a:rPr lang="en-US" dirty="0" err="1"/>
              <a:t>int</a:t>
            </a:r>
            <a:r>
              <a:rPr lang="en-US" dirty="0"/>
              <a:t>')</a:t>
            </a:r>
          </a:p>
          <a:p>
            <a:r>
              <a:rPr lang="en-US" dirty="0"/>
              <a:t>            </a:t>
            </a:r>
            <a:r>
              <a:rPr lang="en-US" dirty="0" err="1"/>
              <a:t>x_min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x_center</a:t>
            </a:r>
            <a:r>
              <a:rPr lang="en-US" dirty="0"/>
              <a:t> - (</a:t>
            </a:r>
            <a:r>
              <a:rPr lang="en-US" dirty="0" err="1"/>
              <a:t>box_width</a:t>
            </a:r>
            <a:r>
              <a:rPr lang="en-US" dirty="0"/>
              <a:t> / 2))</a:t>
            </a:r>
          </a:p>
          <a:p>
            <a:r>
              <a:rPr lang="en-US" dirty="0"/>
              <a:t>            </a:t>
            </a:r>
            <a:r>
              <a:rPr lang="en-US" dirty="0" err="1"/>
              <a:t>y_min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y_center</a:t>
            </a:r>
            <a:r>
              <a:rPr lang="en-US" dirty="0"/>
              <a:t> - (</a:t>
            </a:r>
            <a:r>
              <a:rPr lang="en-US" dirty="0" err="1"/>
              <a:t>box_height</a:t>
            </a:r>
            <a:r>
              <a:rPr lang="en-US" dirty="0"/>
              <a:t> / 2))</a:t>
            </a:r>
          </a:p>
          <a:p>
            <a:endParaRPr lang="en-US" dirty="0"/>
          </a:p>
          <a:p>
            <a:r>
              <a:rPr lang="en-US" dirty="0"/>
              <a:t>            # Adding results into prepared lists</a:t>
            </a:r>
          </a:p>
          <a:p>
            <a:r>
              <a:rPr lang="en-US" dirty="0"/>
              <a:t>            </a:t>
            </a:r>
            <a:r>
              <a:rPr lang="en-US" dirty="0" err="1"/>
              <a:t>bounding_boxes.append</a:t>
            </a:r>
            <a:r>
              <a:rPr lang="en-US" dirty="0"/>
              <a:t>([</a:t>
            </a:r>
            <a:r>
              <a:rPr lang="en-US" dirty="0" err="1"/>
              <a:t>x_min</a:t>
            </a:r>
            <a:r>
              <a:rPr lang="en-US" dirty="0"/>
              <a:t>, </a:t>
            </a:r>
            <a:r>
              <a:rPr lang="en-US" dirty="0" err="1"/>
              <a:t>y_min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box_width</a:t>
            </a:r>
            <a:r>
              <a:rPr lang="en-US" dirty="0"/>
              <a:t>),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box_height</a:t>
            </a:r>
            <a:r>
              <a:rPr lang="en-US" dirty="0"/>
              <a:t>)])</a:t>
            </a:r>
          </a:p>
          <a:p>
            <a:r>
              <a:rPr lang="en-US" dirty="0"/>
              <a:t>            </a:t>
            </a:r>
            <a:r>
              <a:rPr lang="en-US" dirty="0" err="1"/>
              <a:t>confidences.append</a:t>
            </a:r>
            <a:r>
              <a:rPr lang="en-US" dirty="0"/>
              <a:t>(float(</a:t>
            </a:r>
            <a:r>
              <a:rPr lang="en-US" dirty="0" err="1"/>
              <a:t>confidence_current</a:t>
            </a:r>
            <a:r>
              <a:rPr lang="en-US" dirty="0"/>
              <a:t>))</a:t>
            </a:r>
          </a:p>
          <a:p>
            <a:r>
              <a:rPr lang="en-US" dirty="0"/>
              <a:t>            </a:t>
            </a:r>
            <a:r>
              <a:rPr lang="en-US" dirty="0" err="1"/>
              <a:t>class_numbers.append</a:t>
            </a:r>
            <a:r>
              <a:rPr lang="en-US" dirty="0"/>
              <a:t>(</a:t>
            </a:r>
            <a:r>
              <a:rPr lang="en-US" dirty="0" err="1"/>
              <a:t>class_current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588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308" y="1532586"/>
            <a:ext cx="9684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 implementing non maximum supppppression of boxes and correspoding scores</a:t>
            </a:r>
          </a:p>
          <a:p>
            <a:r>
              <a:rPr lang="en-US"/>
              <a:t>results = cv2.dnn.NMSBoxes(bounding_boxes, confidences, min_prob, threshold)</a:t>
            </a:r>
          </a:p>
          <a:p>
            <a:endParaRPr lang="en-US"/>
          </a:p>
          <a:p>
            <a:r>
              <a:rPr lang="en-US"/>
              <a:t># Saving found labels</a:t>
            </a:r>
          </a:p>
          <a:p>
            <a:r>
              <a:rPr lang="en-US"/>
              <a:t>with open('found_labels.txt', 'w') as f:</a:t>
            </a:r>
          </a:p>
          <a:p>
            <a:r>
              <a:rPr lang="en-US"/>
              <a:t>    for i in range(len(class_numbers)):</a:t>
            </a:r>
          </a:p>
          <a:p>
            <a:r>
              <a:rPr lang="en-US"/>
              <a:t>        f.write(labels[int(class_numbers[i])])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3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218941"/>
            <a:ext cx="94530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 check weather any object detected or not </a:t>
            </a:r>
          </a:p>
          <a:p>
            <a:r>
              <a:rPr lang="en-US"/>
              <a:t>if len(results) &gt; 0:</a:t>
            </a:r>
          </a:p>
          <a:p>
            <a:r>
              <a:rPr lang="en-US"/>
              <a:t>    # Going through indexes of results</a:t>
            </a:r>
          </a:p>
          <a:p>
            <a:r>
              <a:rPr lang="en-US"/>
              <a:t>    for i in results.flatten():</a:t>
            </a:r>
          </a:p>
          <a:p>
            <a:r>
              <a:rPr lang="en-US"/>
              <a:t>        # Getting current bounding box coordinates</a:t>
            </a:r>
          </a:p>
          <a:p>
            <a:r>
              <a:rPr lang="en-US"/>
              <a:t>        x_min, y_min = bounding_boxes[i][0], bounding_boxes[i][1]</a:t>
            </a:r>
          </a:p>
          <a:p>
            <a:r>
              <a:rPr lang="en-US"/>
              <a:t>        box_width, box_height = bounding_boxes[i][2], bounding_boxes[i][3]</a:t>
            </a:r>
          </a:p>
          <a:p>
            <a:endParaRPr lang="en-US"/>
          </a:p>
          <a:p>
            <a:r>
              <a:rPr lang="en-US"/>
              <a:t>        # Preparing colour for current bounding box</a:t>
            </a:r>
          </a:p>
          <a:p>
            <a:r>
              <a:rPr lang="en-US"/>
              <a:t>        colour_box_current = [int(j) for j in colours[class_numbers[i]]]</a:t>
            </a:r>
          </a:p>
          <a:p>
            <a:endParaRPr lang="en-US"/>
          </a:p>
          <a:p>
            <a:r>
              <a:rPr lang="en-US"/>
              <a:t>        # Drawing bounding box on the original image</a:t>
            </a:r>
          </a:p>
          <a:p>
            <a:r>
              <a:rPr lang="en-US"/>
              <a:t>        cv2.rectangle(image_input, (x_min, y_min), (x_min + box_width, y_min + box_height),</a:t>
            </a:r>
          </a:p>
          <a:p>
            <a:r>
              <a:rPr lang="en-US"/>
              <a:t>                      colour_box_current, 5)</a:t>
            </a:r>
          </a:p>
          <a:p>
            <a:endParaRPr lang="en-US"/>
          </a:p>
          <a:p>
            <a:r>
              <a:rPr lang="en-US"/>
              <a:t>        # Preparing text with label and confidence for current bounding box</a:t>
            </a:r>
          </a:p>
          <a:p>
            <a:r>
              <a:rPr lang="en-US"/>
              <a:t>        text_box_current = '{}: {:.4f}'.format(labels[int(class_numbers[i])], confidences[i])</a:t>
            </a:r>
          </a:p>
          <a:p>
            <a:endParaRPr lang="en-US"/>
          </a:p>
          <a:p>
            <a:r>
              <a:rPr lang="en-US"/>
              <a:t>        # Putting text with label and confidence on the original image</a:t>
            </a:r>
          </a:p>
          <a:p>
            <a:r>
              <a:rPr lang="en-US"/>
              <a:t>        cv2.putText(image_input, text_box_current, (x_min, y_min - 7), cv2.FONT_HERSHEY_SIMPLEX,</a:t>
            </a:r>
          </a:p>
          <a:p>
            <a:r>
              <a:rPr lang="en-US"/>
              <a:t>                    1.5, colour_box_current,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9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67" y="1455312"/>
            <a:ext cx="10457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showing image with detected objects </a:t>
            </a:r>
          </a:p>
          <a:p>
            <a:r>
              <a:rPr lang="en-US" dirty="0"/>
              <a:t>%</a:t>
            </a:r>
            <a:r>
              <a:rPr lang="en-US" dirty="0" err="1"/>
              <a:t>matplotlib</a:t>
            </a:r>
            <a:r>
              <a:rPr lang="en-US" dirty="0"/>
              <a:t> inline</a:t>
            </a:r>
          </a:p>
          <a:p>
            <a:r>
              <a:rPr lang="en-US" dirty="0" err="1"/>
              <a:t>plt.rcParams</a:t>
            </a:r>
            <a:r>
              <a:rPr lang="en-US" dirty="0"/>
              <a:t>['</a:t>
            </a:r>
            <a:r>
              <a:rPr lang="en-US" dirty="0" err="1"/>
              <a:t>figure.figsize</a:t>
            </a:r>
            <a:r>
              <a:rPr lang="en-US" dirty="0"/>
              <a:t>'] = (10.0, 10.0)</a:t>
            </a:r>
          </a:p>
          <a:p>
            <a:r>
              <a:rPr lang="en-US" dirty="0" err="1"/>
              <a:t>plt.imshow</a:t>
            </a:r>
            <a:r>
              <a:rPr lang="en-US" dirty="0"/>
              <a:t>(cv2.cvtColor(</a:t>
            </a:r>
            <a:r>
              <a:rPr lang="en-US" dirty="0" err="1"/>
              <a:t>image_input</a:t>
            </a:r>
            <a:r>
              <a:rPr lang="en-US" dirty="0"/>
              <a:t>, cv2.COLOR_BGR2RGB))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38" y="3029553"/>
            <a:ext cx="5667375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8726" y="472397"/>
            <a:ext cx="7662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YOLO algorithm Output.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971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1060" y="365803"/>
            <a:ext cx="802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of yolo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729" y="1893195"/>
            <a:ext cx="10301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YOLO</a:t>
            </a:r>
            <a:r>
              <a:rPr lang="en-US" dirty="0"/>
              <a:t> is an abbreviation for the term 'You Only Look Once'.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an </a:t>
            </a:r>
            <a:r>
              <a:rPr lang="en-US" b="1" dirty="0"/>
              <a:t>algorithm</a:t>
            </a:r>
            <a:r>
              <a:rPr lang="en-US" dirty="0"/>
              <a:t> that detects and recognizes various objects in a picture (in real-time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4558" y="488254"/>
            <a:ext cx="713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to use Yolo algorithm</a:t>
            </a:r>
            <a:endParaRPr lang="en-US" sz="40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366" y="1983346"/>
            <a:ext cx="8757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gt-regular"/>
              </a:rPr>
              <a:t>High accuracy:</a:t>
            </a:r>
            <a:r>
              <a:rPr lang="en-US" b="0" i="0" dirty="0" smtClean="0">
                <a:effectLst/>
                <a:latin typeface="gt-regular"/>
              </a:rPr>
              <a:t> YOLO is a predictive technique that provides accurate results with minimal background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effectLst/>
              <a:latin typeface="gt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gt-regular"/>
              </a:rPr>
              <a:t>Speed:</a:t>
            </a:r>
            <a:r>
              <a:rPr lang="en-US" b="0" i="0" dirty="0" smtClean="0">
                <a:effectLst/>
                <a:latin typeface="gt-regular"/>
              </a:rPr>
              <a:t> This algorithm improves the speed of detection because it can predict objects in real-time.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effectLst/>
              <a:latin typeface="gt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gt-regular"/>
              </a:rPr>
              <a:t>Learning capabilities:</a:t>
            </a:r>
            <a:r>
              <a:rPr lang="en-US" b="0" i="0" dirty="0" smtClean="0">
                <a:effectLst/>
                <a:latin typeface="gt-regular"/>
              </a:rPr>
              <a:t> The algorithm has excellent learning capabilities that enable it to learn the representations of objects and apply them in object detection.</a:t>
            </a:r>
            <a:endParaRPr lang="en-US" b="0" i="0" dirty="0">
              <a:effectLst/>
              <a:latin typeface="g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3809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0410" y="2255622"/>
            <a:ext cx="8890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gt-regular"/>
              </a:rPr>
              <a:t>YOLO algorithm works using the following three 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gt-regular"/>
              </a:rPr>
              <a:t>Residual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gt-regular"/>
              </a:rPr>
              <a:t>Bounding box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gt-regular"/>
              </a:rPr>
              <a:t>Intersection Over Union (IOU)</a:t>
            </a:r>
            <a:endParaRPr lang="en-US" b="0" i="0" dirty="0">
              <a:effectLst/>
              <a:latin typeface="gt-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4993" y="797348"/>
            <a:ext cx="8408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does YOLO algorithm works.</a:t>
            </a:r>
            <a:endParaRPr lang="en-US" sz="40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84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278" y="578408"/>
            <a:ext cx="10921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of yolo algorithm using open cv</a:t>
            </a:r>
            <a:endParaRPr lang="en-US" sz="36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277" y="1856585"/>
            <a:ext cx="10633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 err="1" smtClean="0">
                <a:effectLst/>
                <a:latin typeface="Helvetica" panose="020B0604020202020204" pitchFamily="34" charset="0"/>
              </a:rPr>
              <a:t>OpenCV</a:t>
            </a:r>
            <a:r>
              <a:rPr lang="en-US" sz="2000" i="0" dirty="0" smtClean="0">
                <a:effectLst/>
                <a:latin typeface="Helvetica" panose="020B0604020202020204" pitchFamily="34" charset="0"/>
              </a:rPr>
              <a:t>-Python is a library of Python bindings designed to solve computer vision problems.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55560" y="27644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libraries used in this algorithm are. </a:t>
            </a:r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import cv2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import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056" y="687774"/>
            <a:ext cx="112261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Datasets needed for implementation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158" y="2331074"/>
            <a:ext cx="658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Coco names ( dataset for names of objects.)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 paths (weight for the classification objects.)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Configuration path (dataset for 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Images for trial ( testing images.)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7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3649" y="649137"/>
            <a:ext cx="6295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for training.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255" y="2053537"/>
            <a:ext cx="8932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OpenCV's</a:t>
            </a:r>
            <a:r>
              <a:rPr lang="en-US" b="1" dirty="0"/>
              <a:t> DNN </a:t>
            </a:r>
            <a:r>
              <a:rPr lang="en-US" b="1" dirty="0" smtClean="0"/>
              <a:t>module</a:t>
            </a:r>
          </a:p>
          <a:p>
            <a:endParaRPr lang="en-US" dirty="0"/>
          </a:p>
          <a:p>
            <a:r>
              <a:rPr lang="en-US" dirty="0"/>
              <a:t>This </a:t>
            </a:r>
            <a:r>
              <a:rPr lang="en-US" b="1" dirty="0"/>
              <a:t>module</a:t>
            </a:r>
            <a:r>
              <a:rPr lang="en-US" dirty="0"/>
              <a:t> lets you use pre trained neural networks from popular frameworks like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and use those models directly in </a:t>
            </a:r>
            <a:r>
              <a:rPr lang="en-US" b="1" dirty="0" err="1"/>
              <a:t>OpenCV</a:t>
            </a:r>
            <a:r>
              <a:rPr lang="en-US" dirty="0"/>
              <a:t>. This means you can train models using a popular framework like </a:t>
            </a:r>
            <a:r>
              <a:rPr lang="en-US" dirty="0" err="1"/>
              <a:t>Tensorflow</a:t>
            </a:r>
            <a:r>
              <a:rPr lang="en-US" dirty="0"/>
              <a:t> and then do inference/prediction with just </a:t>
            </a:r>
            <a:r>
              <a:rPr lang="en-US" b="1" dirty="0" err="1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7595" y="607334"/>
            <a:ext cx="7662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YOLO algorithm implementation.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7013" y="2040658"/>
            <a:ext cx="9254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 = open('../input/yolo-coco-data/</a:t>
            </a:r>
            <a:r>
              <a:rPr lang="en-US" dirty="0" err="1"/>
              <a:t>coco.names</a:t>
            </a:r>
            <a:r>
              <a:rPr lang="en-US" dirty="0"/>
              <a:t>').read().strip().split('\n')  # list of names</a:t>
            </a:r>
          </a:p>
          <a:p>
            <a:r>
              <a:rPr lang="en-US" dirty="0"/>
              <a:t># paths for weight and configuration</a:t>
            </a:r>
          </a:p>
          <a:p>
            <a:endParaRPr lang="en-US" dirty="0" smtClean="0"/>
          </a:p>
          <a:p>
            <a:r>
              <a:rPr lang="en-US" dirty="0" err="1" smtClean="0"/>
              <a:t>weights_path</a:t>
            </a:r>
            <a:r>
              <a:rPr lang="en-US" dirty="0" smtClean="0"/>
              <a:t> </a:t>
            </a:r>
            <a:r>
              <a:rPr lang="en-US" dirty="0"/>
              <a:t>= '../input/yolo-coco-data/yolov3.weights'</a:t>
            </a:r>
          </a:p>
          <a:p>
            <a:r>
              <a:rPr lang="en-US" dirty="0" err="1"/>
              <a:t>config_path</a:t>
            </a:r>
            <a:r>
              <a:rPr lang="en-US" dirty="0"/>
              <a:t> = '../input/yolo-coco-data/yolov3.cfg'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Setting minimum probability to eliminate weak predictions</a:t>
            </a:r>
          </a:p>
          <a:p>
            <a:endParaRPr lang="en-US" dirty="0" smtClean="0"/>
          </a:p>
          <a:p>
            <a:r>
              <a:rPr lang="en-US" dirty="0" err="1" smtClean="0"/>
              <a:t>min_prob</a:t>
            </a:r>
            <a:r>
              <a:rPr lang="en-US" dirty="0" smtClean="0"/>
              <a:t> </a:t>
            </a:r>
            <a:r>
              <a:rPr lang="en-US" dirty="0"/>
              <a:t>= 0.5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Setting threshold for non maximum suppression</a:t>
            </a:r>
          </a:p>
          <a:p>
            <a:endParaRPr lang="en-US" dirty="0"/>
          </a:p>
          <a:p>
            <a:r>
              <a:rPr lang="en-US" dirty="0" smtClean="0"/>
              <a:t>threshold </a:t>
            </a:r>
            <a:r>
              <a:rPr lang="en-US" dirty="0"/>
              <a:t>= 0.3</a:t>
            </a:r>
          </a:p>
        </p:txBody>
      </p:sp>
    </p:spTree>
    <p:extLst>
      <p:ext uri="{BB962C8B-B14F-4D97-AF65-F5344CB8AC3E}">
        <p14:creationId xmlns:p14="http://schemas.microsoft.com/office/powerpoint/2010/main" val="309003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6080" y="388393"/>
            <a:ext cx="7662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YOLO algorithm implementation.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125" y="2009104"/>
            <a:ext cx="11728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= cv2.dnn.readNetFromDarknet(</a:t>
            </a:r>
            <a:r>
              <a:rPr lang="en-US" dirty="0" err="1"/>
              <a:t>config_path</a:t>
            </a:r>
            <a:r>
              <a:rPr lang="en-US" dirty="0"/>
              <a:t>, </a:t>
            </a:r>
            <a:r>
              <a:rPr lang="en-US" dirty="0" err="1"/>
              <a:t>weights_path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Getting names of all layers</a:t>
            </a:r>
          </a:p>
          <a:p>
            <a:r>
              <a:rPr lang="en-US" dirty="0" err="1"/>
              <a:t>layers_names</a:t>
            </a:r>
            <a:r>
              <a:rPr lang="en-US" dirty="0"/>
              <a:t> = </a:t>
            </a:r>
            <a:r>
              <a:rPr lang="en-US" dirty="0" err="1"/>
              <a:t>model.getLayerNames</a:t>
            </a:r>
            <a:r>
              <a:rPr lang="en-US" dirty="0"/>
              <a:t>() 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Getting only output layers' names that we need from YOLO algorithm</a:t>
            </a:r>
          </a:p>
          <a:p>
            <a:r>
              <a:rPr lang="en-US" dirty="0" err="1"/>
              <a:t>output_layers</a:t>
            </a:r>
            <a:r>
              <a:rPr lang="en-US" dirty="0"/>
              <a:t> = [</a:t>
            </a:r>
            <a:r>
              <a:rPr lang="en-US" dirty="0" err="1"/>
              <a:t>layers_names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[0] - 1]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model.getUnconnectedOutLayers</a:t>
            </a:r>
            <a:r>
              <a:rPr lang="en-US" dirty="0"/>
              <a:t>()]  # list of layers' </a:t>
            </a:r>
            <a:r>
              <a:rPr lang="en-US" dirty="0" smtClean="0"/>
              <a:t>names</a:t>
            </a:r>
          </a:p>
          <a:p>
            <a:endParaRPr lang="en-US" dirty="0"/>
          </a:p>
          <a:p>
            <a:r>
              <a:rPr lang="en-US" dirty="0" err="1"/>
              <a:t>image_input</a:t>
            </a:r>
            <a:r>
              <a:rPr lang="en-US" dirty="0"/>
              <a:t> = cv2.imread('../input/test-images/download (1).jpg')</a:t>
            </a:r>
          </a:p>
          <a:p>
            <a:r>
              <a:rPr lang="en-US" dirty="0"/>
              <a:t># Getting image shape</a:t>
            </a:r>
          </a:p>
          <a:p>
            <a:r>
              <a:rPr lang="en-US" dirty="0" err="1"/>
              <a:t>image_input_shape</a:t>
            </a:r>
            <a:r>
              <a:rPr lang="en-US" dirty="0"/>
              <a:t> = </a:t>
            </a:r>
            <a:r>
              <a:rPr lang="en-US" dirty="0" err="1" smtClean="0"/>
              <a:t>image_input.shape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blob = cv2.dnn.blobFromImage(</a:t>
            </a:r>
            <a:r>
              <a:rPr lang="en-US" dirty="0" err="1"/>
              <a:t>image_input</a:t>
            </a:r>
            <a:r>
              <a:rPr lang="en-US" dirty="0"/>
              <a:t>, 1 / 255.0, (416, 416), </a:t>
            </a:r>
            <a:r>
              <a:rPr lang="en-US" dirty="0" err="1"/>
              <a:t>swapRB</a:t>
            </a:r>
            <a:r>
              <a:rPr lang="en-US" dirty="0"/>
              <a:t>=True, crop=False)</a:t>
            </a:r>
          </a:p>
          <a:p>
            <a:r>
              <a:rPr lang="en-US" dirty="0" err="1"/>
              <a:t>blob_to_show</a:t>
            </a:r>
            <a:r>
              <a:rPr lang="en-US" dirty="0"/>
              <a:t> = blob[0, :, :, :].transpose(1, 2, 0)</a:t>
            </a:r>
          </a:p>
        </p:txBody>
      </p:sp>
    </p:spTree>
    <p:extLst>
      <p:ext uri="{BB962C8B-B14F-4D97-AF65-F5344CB8AC3E}">
        <p14:creationId xmlns:p14="http://schemas.microsoft.com/office/powerpoint/2010/main" val="2939859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</TotalTime>
  <Words>751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gt-regular</vt:lpstr>
      <vt:lpstr>Helvetica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Parvez Ali</dc:creator>
  <cp:lastModifiedBy>Parvez Ali</cp:lastModifiedBy>
  <cp:revision>8</cp:revision>
  <dcterms:created xsi:type="dcterms:W3CDTF">2021-06-02T05:53:07Z</dcterms:created>
  <dcterms:modified xsi:type="dcterms:W3CDTF">2021-06-08T19:02:47Z</dcterms:modified>
</cp:coreProperties>
</file>