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8"/>
  </p:normalViewPr>
  <p:slideViewPr>
    <p:cSldViewPr>
      <p:cViewPr varScale="1">
        <p:scale>
          <a:sx n="62" d="100"/>
          <a:sy n="62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058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Câmera</a:t>
            </a:r>
            <a:r>
              <a:rPr lang="pt-BR" sz="4000" dirty="0"/>
              <a:t>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03123"/>
              </p:ext>
            </p:extLst>
          </p:nvPr>
        </p:nvGraphicFramePr>
        <p:xfrm>
          <a:off x="755576" y="2060848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5012856-97DD-CF6C-7ED9-ABAB86039210}"/>
              </a:ext>
            </a:extLst>
          </p:cNvPr>
          <p:cNvSpPr txBox="1"/>
          <p:nvPr/>
        </p:nvSpPr>
        <p:spPr>
          <a:xfrm>
            <a:off x="155074" y="1256188"/>
            <a:ext cx="8854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SCRATCHIM: UMA ABORDAGEM PARA O ENSINO DO PENSAMENTO COMPUTACIONAL </a:t>
            </a:r>
          </a:p>
          <a:p>
            <a:pPr algn="ctr"/>
            <a:r>
              <a:rPr lang="pt-BR" sz="1600" b="1" dirty="0"/>
              <a:t>PARA CRIANÇAS DE FORMA REMOTA E DESPLUGADA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781415"/>
              </p:ext>
            </p:extLst>
          </p:nvPr>
        </p:nvGraphicFramePr>
        <p:xfrm>
          <a:off x="467544" y="1844824"/>
          <a:ext cx="8229600" cy="375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97922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 Níquel (Ni) – relacionar com cotidiano; e 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112873-7410-D842-D818-BF54C24EC16E}"/>
              </a:ext>
            </a:extLst>
          </p:cNvPr>
          <p:cNvSpPr txBox="1"/>
          <p:nvPr/>
        </p:nvSpPr>
        <p:spPr>
          <a:xfrm>
            <a:off x="3045320" y="1256188"/>
            <a:ext cx="307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JORNADA QUÍMICA GENIAL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7738"/>
              </p:ext>
            </p:extLst>
          </p:nvPr>
        </p:nvGraphicFramePr>
        <p:xfrm>
          <a:off x="282352" y="162880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Unity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248B1-00A3-D805-9D8C-D1147895F2E1}"/>
              </a:ext>
            </a:extLst>
          </p:cNvPr>
          <p:cNvSpPr txBox="1"/>
          <p:nvPr/>
        </p:nvSpPr>
        <p:spPr>
          <a:xfrm>
            <a:off x="98563" y="1162363"/>
            <a:ext cx="894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ORBITANDO: UMA PLATAFORMA PARA ENSINO DE ASTRONOMIA DE OUTRO MUNDO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2401</Words>
  <Application>Microsoft Office PowerPoint</Application>
  <PresentationFormat>Apresentação na tela (4:3)</PresentationFormat>
  <Paragraphs>429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133</cp:revision>
  <dcterms:created xsi:type="dcterms:W3CDTF">2012-05-08T00:10:24Z</dcterms:created>
  <dcterms:modified xsi:type="dcterms:W3CDTF">2024-06-30T15:05:44Z</dcterms:modified>
</cp:coreProperties>
</file>