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058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Câmera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58219"/>
              </p:ext>
            </p:extLst>
          </p:nvPr>
        </p:nvGraphicFramePr>
        <p:xfrm>
          <a:off x="755576" y="1696244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78769"/>
              </p:ext>
            </p:extLst>
          </p:nvPr>
        </p:nvGraphicFramePr>
        <p:xfrm>
          <a:off x="492191" y="1551523"/>
          <a:ext cx="8229600" cy="375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97922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 Níquel (Ni) – relacionar com cotidiano; e 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914901"/>
              </p:ext>
            </p:extLst>
          </p:nvPr>
        </p:nvGraphicFramePr>
        <p:xfrm>
          <a:off x="323528" y="133164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Unity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2370</Words>
  <Application>Microsoft Office PowerPoint</Application>
  <PresentationFormat>Apresentação na tela (4:3)</PresentationFormat>
  <Paragraphs>425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131</cp:revision>
  <dcterms:created xsi:type="dcterms:W3CDTF">2012-05-08T00:10:24Z</dcterms:created>
  <dcterms:modified xsi:type="dcterms:W3CDTF">2024-06-29T17:51:00Z</dcterms:modified>
</cp:coreProperties>
</file>