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5F"/>
    <a:srgbClr val="009BE3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106" d="100"/>
          <a:sy n="106" d="100"/>
        </p:scale>
        <p:origin x="7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DF86-31C6-264D-84D3-592B697C7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9CB4F-89B0-1047-873B-84995EEC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5103-3910-3B46-B025-AC750533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22B3-896A-964E-9094-09B79BED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85E8-67E1-A941-8B28-DBBDBDFF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4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58D-A6E3-E840-989B-B01BB6E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B47AE-3A81-1540-8AA1-7DAC8CEC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F55C-0600-8B42-9536-73553307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F735-730B-B14F-AD36-BBD23A43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E039-C36F-1646-8AED-3F3494DE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34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09C52-08C5-6540-B0AD-3E71DE6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DDA6C-0391-5A4D-9A46-A6A31B034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EE19-626F-AF48-9839-71E5527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8EEE-32ED-4D4D-BC44-DEC716AD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2865-E86D-544D-BF43-6FC11C75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43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020-3C90-1747-BD98-E5597D5A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48B9-7823-6443-8363-68190380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D13C-6103-A042-A187-F968DF59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6B0F-232B-5541-BB0C-516B179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8A40-6E37-2B4B-B658-C1311273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4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6D6A-E9FA-E747-837F-2E484DD8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22BC7-E874-154E-9503-407AD537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725C-2713-C345-A40B-6E5D85E3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B506-F877-594A-B749-60305E7B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CFEF-1AFE-3345-BE2A-3CF9A91B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10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41D0-5327-A841-BF48-44CFDCA2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D251-09DC-9D41-A566-EC0228CFE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BC5E-FE87-CE44-A4D4-C508795FD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CFB9C-B271-694A-AD7C-2A122014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6C4A-E1E6-AA43-BC69-ECA85543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6F4F2-4A8A-DA4E-8A33-B33FF95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34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6CC4-B07C-2C45-AF43-CBA6B50A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7054-B22D-B944-9F39-BA3C47641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2D76-FB70-944D-86FA-78E945F3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38568-C256-8C48-9919-F2056F2F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37C78-83C0-8C4E-8E4E-802082CF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3F866-1E38-AC41-B6E2-4C1FAAE8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D7EA6-59B9-A74C-8018-8B33D49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D13F8-7914-F34C-86D2-7E2B0CEC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2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47F5-2F73-8D47-AEDA-EA368088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D7DBA-EE17-D041-9943-45130DC8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7FD7-A10F-6A4B-A859-843533A8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3D3E1-695A-3243-A1C3-E2539FFF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7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DE9B-B293-1741-BA47-5B25FA8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FA347-F86A-F042-A47E-E1554D3E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4A9CD-CDFB-F845-8A55-B440F76B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8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041E-50EC-8143-9078-01942D15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2A8D-F849-C047-9244-E156AFB2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65D5E-802E-BC4A-8AB1-45F931A7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994F-D091-094C-AC25-10421C0F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F1C5E-0FCD-3045-A94B-0C3D1C5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F99D7-F981-5749-80A5-925473DB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0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22E4-93BD-4644-B11D-7B7B428C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2E780-724A-9B40-A8E8-7B980C5B1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DF021-A77C-314E-87B6-FC442A2DA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5B2D-9DD5-FA46-97BB-9CB3DEF1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F1D9E-AD62-4E40-A49D-AE907D13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B9AD-CBD5-8141-932E-47295335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8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3F3F-4B3F-4544-8E4A-F121C4B0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BD671-1299-FB4B-8F83-90E16972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C263-3703-F44B-8742-F004F6D0A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E10F-F772-DB4F-9950-33075AF42B1B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C944-EC8D-2E4A-ABF4-1376022C2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4438-7DD1-A845-86F7-0A534CFFD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009F-E1B3-AD41-AD5F-E321ED7670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37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7B9C9D2E-49B2-CF48-9DF6-35D92D20CECC}"/>
              </a:ext>
            </a:extLst>
          </p:cNvPr>
          <p:cNvSpPr/>
          <p:nvPr/>
        </p:nvSpPr>
        <p:spPr>
          <a:xfrm>
            <a:off x="8933660" y="3495794"/>
            <a:ext cx="2905426" cy="17127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231EC4-DD75-6E4D-91CF-E8337ECABE5A}"/>
              </a:ext>
            </a:extLst>
          </p:cNvPr>
          <p:cNvSpPr txBox="1"/>
          <p:nvPr/>
        </p:nvSpPr>
        <p:spPr>
          <a:xfrm>
            <a:off x="9722614" y="3702958"/>
            <a:ext cx="1317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altLang="zh-CN" sz="3000" b="1" dirty="0">
                <a:latin typeface="Helvetica" pitchFamily="2" charset="0"/>
              </a:rPr>
              <a:t>App</a:t>
            </a:r>
            <a:r>
              <a:rPr kumimoji="1" lang="zh-CN" altLang="en-CN" sz="3000" b="1" dirty="0">
                <a:latin typeface="Helvetica" pitchFamily="2" charset="0"/>
              </a:rPr>
              <a:t>层</a:t>
            </a:r>
            <a:endParaRPr kumimoji="1" lang="zh-CN" altLang="en-US" sz="3000" b="1" dirty="0">
              <a:latin typeface="Helvetica" pitchFamily="2" charset="0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8E5CF46-162A-E54F-8190-CFBE58A78B6C}"/>
              </a:ext>
            </a:extLst>
          </p:cNvPr>
          <p:cNvSpPr/>
          <p:nvPr/>
        </p:nvSpPr>
        <p:spPr>
          <a:xfrm>
            <a:off x="1559229" y="4438713"/>
            <a:ext cx="6753624" cy="18157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D92D1B-D905-144C-A580-E955257103B4}"/>
              </a:ext>
            </a:extLst>
          </p:cNvPr>
          <p:cNvSpPr txBox="1"/>
          <p:nvPr/>
        </p:nvSpPr>
        <p:spPr>
          <a:xfrm>
            <a:off x="6511835" y="4591432"/>
            <a:ext cx="1439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b="1" dirty="0">
                <a:latin typeface="Helvetica" pitchFamily="2" charset="0"/>
              </a:rPr>
              <a:t>View</a:t>
            </a:r>
            <a:r>
              <a:rPr kumimoji="1" lang="zh-CN" altLang="en-US" sz="3000" b="1" dirty="0">
                <a:latin typeface="Helvetica" pitchFamily="2" charset="0"/>
              </a:rPr>
              <a:t>层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C7F6D01-9AAA-354A-9BE1-394CF1265F6E}"/>
              </a:ext>
            </a:extLst>
          </p:cNvPr>
          <p:cNvSpPr/>
          <p:nvPr/>
        </p:nvSpPr>
        <p:spPr>
          <a:xfrm>
            <a:off x="1559229" y="2310318"/>
            <a:ext cx="6753624" cy="18157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1F555E5-181A-9943-A4EF-654147E2E802}"/>
              </a:ext>
            </a:extLst>
          </p:cNvPr>
          <p:cNvSpPr txBox="1"/>
          <p:nvPr/>
        </p:nvSpPr>
        <p:spPr>
          <a:xfrm>
            <a:off x="5399351" y="2445437"/>
            <a:ext cx="2551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b="1" dirty="0" err="1">
                <a:latin typeface="Helvetica" pitchFamily="2" charset="0"/>
              </a:rPr>
              <a:t>ViewModel</a:t>
            </a:r>
            <a:r>
              <a:rPr kumimoji="1" lang="zh-CN" altLang="en-US" sz="3000" b="1" dirty="0">
                <a:latin typeface="Helvetica" pitchFamily="2" charset="0"/>
              </a:rPr>
              <a:t>层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E0AD628-CC6F-BD44-AFD0-6F36C7685EA3}"/>
              </a:ext>
            </a:extLst>
          </p:cNvPr>
          <p:cNvSpPr/>
          <p:nvPr/>
        </p:nvSpPr>
        <p:spPr>
          <a:xfrm>
            <a:off x="1559229" y="183173"/>
            <a:ext cx="6753624" cy="18157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BA1DB7-0FA3-DD4C-B287-44251832466A}"/>
              </a:ext>
            </a:extLst>
          </p:cNvPr>
          <p:cNvSpPr/>
          <p:nvPr/>
        </p:nvSpPr>
        <p:spPr>
          <a:xfrm>
            <a:off x="8933660" y="781491"/>
            <a:ext cx="2905426" cy="19476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2C0D-1246-CE4C-8E0F-0785DCE5C83E}"/>
              </a:ext>
            </a:extLst>
          </p:cNvPr>
          <p:cNvSpPr txBox="1"/>
          <p:nvPr/>
        </p:nvSpPr>
        <p:spPr>
          <a:xfrm>
            <a:off x="9268118" y="956987"/>
            <a:ext cx="223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b="1" dirty="0">
                <a:latin typeface="Helvetica" pitchFamily="2" charset="0"/>
              </a:rPr>
              <a:t>Common</a:t>
            </a:r>
            <a:r>
              <a:rPr kumimoji="1" lang="zh-CN" altLang="en-US" sz="3000" b="1" dirty="0">
                <a:latin typeface="Helvetica" pitchFamily="2" charset="0"/>
              </a:rPr>
              <a:t>层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FB72C4-C5EF-9C43-912C-2F7570312C1A}"/>
              </a:ext>
            </a:extLst>
          </p:cNvPr>
          <p:cNvSpPr/>
          <p:nvPr/>
        </p:nvSpPr>
        <p:spPr>
          <a:xfrm>
            <a:off x="9624373" y="2241821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C633F7-A90D-5D48-8A3A-C53007B9EA39}"/>
              </a:ext>
            </a:extLst>
          </p:cNvPr>
          <p:cNvSpPr/>
          <p:nvPr/>
        </p:nvSpPr>
        <p:spPr>
          <a:xfrm>
            <a:off x="9565911" y="1548090"/>
            <a:ext cx="1640924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B8D70C-2890-F84C-9171-E5AF24FB44AD}"/>
              </a:ext>
            </a:extLst>
          </p:cNvPr>
          <p:cNvSpPr/>
          <p:nvPr/>
        </p:nvSpPr>
        <p:spPr>
          <a:xfrm>
            <a:off x="2665445" y="389040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6D23B94-9F9B-9149-A28C-00C9D6844BDE}"/>
              </a:ext>
            </a:extLst>
          </p:cNvPr>
          <p:cNvSpPr/>
          <p:nvPr/>
        </p:nvSpPr>
        <p:spPr>
          <a:xfrm>
            <a:off x="2670595" y="1333544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35BCE3-A48B-BC49-9B3F-5593CBAFFF1C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flipH="1" flipV="1">
            <a:off x="3427445" y="818132"/>
            <a:ext cx="5150" cy="51541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339865B-05B5-FF4D-97DE-6E05904BC2FE}"/>
              </a:ext>
            </a:extLst>
          </p:cNvPr>
          <p:cNvSpPr/>
          <p:nvPr/>
        </p:nvSpPr>
        <p:spPr>
          <a:xfrm>
            <a:off x="5716450" y="907805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FD083E-4841-0342-9ECA-FC760E8B32E2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 flipV="1">
            <a:off x="4189445" y="603586"/>
            <a:ext cx="1527005" cy="518765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21B6DC-01EE-3D47-B88F-717149CBCD6F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4194595" y="1122351"/>
            <a:ext cx="1521855" cy="4257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1DBEB75-3922-5148-BC47-8C8F600EA704}"/>
              </a:ext>
            </a:extLst>
          </p:cNvPr>
          <p:cNvSpPr/>
          <p:nvPr/>
        </p:nvSpPr>
        <p:spPr>
          <a:xfrm>
            <a:off x="4102006" y="2857146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ViewModel.h</a:t>
            </a:r>
            <a:endParaRPr kumimoji="1" lang="zh-CN" alt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705FB64-AE46-AF47-B3AE-459062DFCC97}"/>
              </a:ext>
            </a:extLst>
          </p:cNvPr>
          <p:cNvSpPr/>
          <p:nvPr/>
        </p:nvSpPr>
        <p:spPr>
          <a:xfrm>
            <a:off x="1698031" y="2449310"/>
            <a:ext cx="1985554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FIRE_jump_move_command.h</a:t>
            </a:r>
            <a:endParaRPr kumimoji="1"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5D094B0-42BC-4340-A699-87BF9D23C5D1}"/>
              </a:ext>
            </a:extLst>
          </p:cNvPr>
          <p:cNvSpPr/>
          <p:nvPr/>
        </p:nvSpPr>
        <p:spPr>
          <a:xfrm>
            <a:off x="1855827" y="3414736"/>
            <a:ext cx="1669962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move_command.h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893F3-B32B-DD49-BC6F-70F5D8D507FC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3683585" y="2663856"/>
            <a:ext cx="418421" cy="407836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CDECB2-B013-E64A-8CDA-B2526D8D3034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2690808" y="2878402"/>
            <a:ext cx="0" cy="536334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C4AC25-1402-4144-9DD0-62E97978562A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 flipH="1">
            <a:off x="3525789" y="3071692"/>
            <a:ext cx="576217" cy="55759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96D6F7-9CAE-7245-9B34-8FA33C3A8D29}"/>
              </a:ext>
            </a:extLst>
          </p:cNvPr>
          <p:cNvCxnSpPr>
            <a:cxnSpLocks/>
            <a:stCxn id="32" idx="0"/>
            <a:endCxn id="20" idx="2"/>
          </p:cNvCxnSpPr>
          <p:nvPr/>
        </p:nvCxnSpPr>
        <p:spPr>
          <a:xfrm flipV="1">
            <a:off x="4864006" y="1336897"/>
            <a:ext cx="1614444" cy="152024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E19EC6E-7287-1A4A-9D67-9018CBCABC6A}"/>
              </a:ext>
            </a:extLst>
          </p:cNvPr>
          <p:cNvSpPr/>
          <p:nvPr/>
        </p:nvSpPr>
        <p:spPr>
          <a:xfrm>
            <a:off x="2159585" y="4716338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Map_UI.h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C36A83C-F939-7A4F-A69B-4FA4E5A17E86}"/>
              </a:ext>
            </a:extLst>
          </p:cNvPr>
          <p:cNvSpPr/>
          <p:nvPr/>
        </p:nvSpPr>
        <p:spPr>
          <a:xfrm>
            <a:off x="2145026" y="5560131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Person_UI.h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FA973F0-DE9B-C74A-9435-C410B4666FF0}"/>
              </a:ext>
            </a:extLst>
          </p:cNvPr>
          <p:cNvSpPr/>
          <p:nvPr/>
        </p:nvSpPr>
        <p:spPr>
          <a:xfrm>
            <a:off x="4351786" y="5208509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382812-97AB-BB48-9FA3-C4B748B95810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 flipV="1">
            <a:off x="3683585" y="4930884"/>
            <a:ext cx="668201" cy="49217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80D93-E84A-0840-9EC8-ACA8EF95900C}"/>
              </a:ext>
            </a:extLst>
          </p:cNvPr>
          <p:cNvCxnSpPr>
            <a:cxnSpLocks/>
            <a:stCxn id="57" idx="1"/>
            <a:endCxn id="56" idx="3"/>
          </p:cNvCxnSpPr>
          <p:nvPr/>
        </p:nvCxnSpPr>
        <p:spPr>
          <a:xfrm flipH="1">
            <a:off x="3669026" y="5423055"/>
            <a:ext cx="682760" cy="35162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B33F113-66AF-7E4E-A223-3338C60097EB}"/>
              </a:ext>
            </a:extLst>
          </p:cNvPr>
          <p:cNvSpPr/>
          <p:nvPr/>
        </p:nvSpPr>
        <p:spPr>
          <a:xfrm>
            <a:off x="9624373" y="4469616"/>
            <a:ext cx="1524000" cy="429092"/>
          </a:xfrm>
          <a:prstGeom prst="roundRect">
            <a:avLst/>
          </a:prstGeom>
          <a:solidFill>
            <a:srgbClr val="009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App.h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12FBAE8-1CF5-3348-B2EC-95EC10B77CB2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>
            <a:off x="8312853" y="1091024"/>
            <a:ext cx="620807" cy="66429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069C16-4ADC-3D40-9D48-66F7511F922E}"/>
              </a:ext>
            </a:extLst>
          </p:cNvPr>
          <p:cNvSpPr txBox="1"/>
          <p:nvPr/>
        </p:nvSpPr>
        <p:spPr>
          <a:xfrm>
            <a:off x="6269461" y="302847"/>
            <a:ext cx="168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b="1" dirty="0">
                <a:latin typeface="Helvetica" pitchFamily="2" charset="0"/>
              </a:rPr>
              <a:t>Model</a:t>
            </a:r>
            <a:r>
              <a:rPr kumimoji="1" lang="zh-CN" altLang="en-US" sz="3000" b="1" dirty="0">
                <a:latin typeface="Helvetica" pitchFamily="2" charset="0"/>
              </a:rPr>
              <a:t>层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C338368-D890-9544-858A-09957C1C7D9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237682" y="3071692"/>
            <a:ext cx="864324" cy="74136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  <a:alpha val="9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A33E78A-A905-3348-9C81-CD200FF1368C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8312853" y="1755314"/>
            <a:ext cx="620807" cy="1462855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EE858B5-34F0-5B4E-9DAD-E36BAD384E07}"/>
              </a:ext>
            </a:extLst>
          </p:cNvPr>
          <p:cNvCxnSpPr>
            <a:cxnSpLocks/>
            <a:stCxn id="130" idx="3"/>
            <a:endCxn id="4" idx="1"/>
          </p:cNvCxnSpPr>
          <p:nvPr/>
        </p:nvCxnSpPr>
        <p:spPr>
          <a:xfrm flipV="1">
            <a:off x="8312853" y="1755314"/>
            <a:ext cx="620807" cy="359125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09FCB4E-ECCF-434F-82B2-F2DA4A42BC7D}"/>
              </a:ext>
            </a:extLst>
          </p:cNvPr>
          <p:cNvCxnSpPr>
            <a:cxnSpLocks/>
            <a:stCxn id="142" idx="1"/>
            <a:endCxn id="31" idx="3"/>
          </p:cNvCxnSpPr>
          <p:nvPr/>
        </p:nvCxnSpPr>
        <p:spPr>
          <a:xfrm flipH="1" flipV="1">
            <a:off x="8312853" y="1091024"/>
            <a:ext cx="620807" cy="3261128"/>
          </a:xfrm>
          <a:prstGeom prst="straightConnector1">
            <a:avLst/>
          </a:prstGeom>
          <a:ln w="25400">
            <a:solidFill>
              <a:srgbClr val="FF665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E858FC-E31A-474C-A68B-56681D6F2FC1}"/>
              </a:ext>
            </a:extLst>
          </p:cNvPr>
          <p:cNvCxnSpPr>
            <a:cxnSpLocks/>
            <a:stCxn id="142" idx="1"/>
            <a:endCxn id="130" idx="3"/>
          </p:cNvCxnSpPr>
          <p:nvPr/>
        </p:nvCxnSpPr>
        <p:spPr>
          <a:xfrm flipH="1">
            <a:off x="8312853" y="4352152"/>
            <a:ext cx="620807" cy="994412"/>
          </a:xfrm>
          <a:prstGeom prst="straightConnector1">
            <a:avLst/>
          </a:prstGeom>
          <a:ln w="25400">
            <a:solidFill>
              <a:srgbClr val="FF665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AC7DC3-FE3B-A642-A5AB-C47082E51BA8}"/>
              </a:ext>
            </a:extLst>
          </p:cNvPr>
          <p:cNvCxnSpPr>
            <a:cxnSpLocks/>
            <a:stCxn id="142" idx="1"/>
            <a:endCxn id="99" idx="3"/>
          </p:cNvCxnSpPr>
          <p:nvPr/>
        </p:nvCxnSpPr>
        <p:spPr>
          <a:xfrm flipH="1" flipV="1">
            <a:off x="8312853" y="3218169"/>
            <a:ext cx="620807" cy="1133983"/>
          </a:xfrm>
          <a:prstGeom prst="straightConnector1">
            <a:avLst/>
          </a:prstGeom>
          <a:ln w="25400">
            <a:solidFill>
              <a:srgbClr val="FF665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6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12FBAE8-1CF5-3348-B2EC-95EC10B77CB2}"/>
              </a:ext>
            </a:extLst>
          </p:cNvPr>
          <p:cNvCxnSpPr>
            <a:cxnSpLocks/>
          </p:cNvCxnSpPr>
          <p:nvPr/>
        </p:nvCxnSpPr>
        <p:spPr>
          <a:xfrm flipH="1">
            <a:off x="6507082" y="2458453"/>
            <a:ext cx="1" cy="718897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09FCB4E-ECCF-434F-82B2-F2DA4A42BC7D}"/>
              </a:ext>
            </a:extLst>
          </p:cNvPr>
          <p:cNvCxnSpPr>
            <a:cxnSpLocks/>
          </p:cNvCxnSpPr>
          <p:nvPr/>
        </p:nvCxnSpPr>
        <p:spPr>
          <a:xfrm flipV="1">
            <a:off x="4973701" y="3895128"/>
            <a:ext cx="0" cy="1090863"/>
          </a:xfrm>
          <a:prstGeom prst="straightConnector1">
            <a:avLst/>
          </a:prstGeom>
          <a:ln w="25400">
            <a:solidFill>
              <a:srgbClr val="FF665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2EA1C5-4D72-AA4C-B85D-16D587F07E94}"/>
              </a:ext>
            </a:extLst>
          </p:cNvPr>
          <p:cNvGrpSpPr/>
          <p:nvPr/>
        </p:nvGrpSpPr>
        <p:grpSpPr>
          <a:xfrm>
            <a:off x="3982891" y="4985991"/>
            <a:ext cx="3595224" cy="707519"/>
            <a:chOff x="4153113" y="5820734"/>
            <a:chExt cx="3595224" cy="70751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AC6621F-3487-6F47-BE83-151275236B3C}"/>
                </a:ext>
              </a:extLst>
            </p:cNvPr>
            <p:cNvSpPr/>
            <p:nvPr/>
          </p:nvSpPr>
          <p:spPr>
            <a:xfrm>
              <a:off x="4153113" y="5820734"/>
              <a:ext cx="3595224" cy="70751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534925-F244-3D4F-A3EB-0C2D3A5BE202}"/>
                </a:ext>
              </a:extLst>
            </p:cNvPr>
            <p:cNvSpPr txBox="1"/>
            <p:nvPr/>
          </p:nvSpPr>
          <p:spPr>
            <a:xfrm>
              <a:off x="5230976" y="5897494"/>
              <a:ext cx="14394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N" altLang="zh-CN" sz="3000" b="1" dirty="0">
                  <a:latin typeface="Helvetica" pitchFamily="2" charset="0"/>
                </a:rPr>
                <a:t>View</a:t>
              </a:r>
              <a:r>
                <a:rPr kumimoji="1" lang="zh-CN" altLang="en-CN" sz="3000" b="1" dirty="0">
                  <a:latin typeface="Helvetica" pitchFamily="2" charset="0"/>
                </a:rPr>
                <a:t>层</a:t>
              </a:r>
              <a:endParaRPr kumimoji="1" lang="zh-CN" altLang="en-US" sz="3000" b="1" dirty="0">
                <a:latin typeface="Helvetica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FF5272-B381-6E47-8E28-4B9F96FA1106}"/>
              </a:ext>
            </a:extLst>
          </p:cNvPr>
          <p:cNvGrpSpPr/>
          <p:nvPr/>
        </p:nvGrpSpPr>
        <p:grpSpPr>
          <a:xfrm>
            <a:off x="3982891" y="3187608"/>
            <a:ext cx="3595224" cy="707519"/>
            <a:chOff x="4153113" y="5820734"/>
            <a:chExt cx="3595224" cy="707519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DB76C04-95B8-A147-84A0-9A90C595F6AD}"/>
                </a:ext>
              </a:extLst>
            </p:cNvPr>
            <p:cNvSpPr/>
            <p:nvPr/>
          </p:nvSpPr>
          <p:spPr>
            <a:xfrm>
              <a:off x="4153113" y="5820734"/>
              <a:ext cx="3595224" cy="70751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380D1D-0073-394E-B5AE-0308FBB4CB0F}"/>
                </a:ext>
              </a:extLst>
            </p:cNvPr>
            <p:cNvSpPr txBox="1"/>
            <p:nvPr/>
          </p:nvSpPr>
          <p:spPr>
            <a:xfrm>
              <a:off x="4803342" y="5925703"/>
              <a:ext cx="255198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N" altLang="zh-CN" sz="3000" b="1" dirty="0">
                  <a:latin typeface="Helvetica" pitchFamily="2" charset="0"/>
                </a:rPr>
                <a:t>ViewModel</a:t>
              </a:r>
              <a:r>
                <a:rPr kumimoji="1" lang="zh-CN" altLang="en-CN" sz="3000" b="1" dirty="0">
                  <a:latin typeface="Helvetica" pitchFamily="2" charset="0"/>
                </a:rPr>
                <a:t>层</a:t>
              </a:r>
              <a:endParaRPr kumimoji="1" lang="zh-CN" altLang="en-US" sz="3000" b="1" dirty="0">
                <a:latin typeface="Helvetica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A34565-B2EB-2249-8544-183012F8EE5A}"/>
              </a:ext>
            </a:extLst>
          </p:cNvPr>
          <p:cNvGrpSpPr/>
          <p:nvPr/>
        </p:nvGrpSpPr>
        <p:grpSpPr>
          <a:xfrm>
            <a:off x="3982891" y="1750934"/>
            <a:ext cx="3595224" cy="707519"/>
            <a:chOff x="4153113" y="5820734"/>
            <a:chExt cx="3595224" cy="7075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67791FB-BA70-C847-85D9-472929B004BB}"/>
                </a:ext>
              </a:extLst>
            </p:cNvPr>
            <p:cNvSpPr/>
            <p:nvPr/>
          </p:nvSpPr>
          <p:spPr>
            <a:xfrm>
              <a:off x="4153113" y="5820734"/>
              <a:ext cx="3595224" cy="70751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BB0C59-2066-8248-A8E4-4B58BD334D98}"/>
                </a:ext>
              </a:extLst>
            </p:cNvPr>
            <p:cNvSpPr txBox="1"/>
            <p:nvPr/>
          </p:nvSpPr>
          <p:spPr>
            <a:xfrm>
              <a:off x="5143923" y="5897494"/>
              <a:ext cx="16818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N" altLang="zh-CN" sz="3000" b="1" dirty="0">
                  <a:latin typeface="Helvetica" pitchFamily="2" charset="0"/>
                </a:rPr>
                <a:t>Model</a:t>
              </a:r>
              <a:r>
                <a:rPr kumimoji="1" lang="zh-CN" altLang="en-CN" sz="3000" b="1" dirty="0">
                  <a:latin typeface="Helvetica" pitchFamily="2" charset="0"/>
                </a:rPr>
                <a:t>层</a:t>
              </a:r>
              <a:endParaRPr kumimoji="1" lang="zh-CN" altLang="en-US" sz="3000" b="1" dirty="0">
                <a:latin typeface="Helvetica" pitchFamily="2" charset="0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45CA88-0D6E-CD4B-8C67-0F1B31BACC16}"/>
              </a:ext>
            </a:extLst>
          </p:cNvPr>
          <p:cNvCxnSpPr>
            <a:cxnSpLocks/>
          </p:cNvCxnSpPr>
          <p:nvPr/>
        </p:nvCxnSpPr>
        <p:spPr>
          <a:xfrm flipV="1">
            <a:off x="4973701" y="2458454"/>
            <a:ext cx="0" cy="718896"/>
          </a:xfrm>
          <a:prstGeom prst="straightConnector1">
            <a:avLst/>
          </a:prstGeom>
          <a:ln w="25400">
            <a:solidFill>
              <a:srgbClr val="FF665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C75834-60F6-4642-8274-E5D023095E0A}"/>
              </a:ext>
            </a:extLst>
          </p:cNvPr>
          <p:cNvCxnSpPr>
            <a:cxnSpLocks/>
          </p:cNvCxnSpPr>
          <p:nvPr/>
        </p:nvCxnSpPr>
        <p:spPr>
          <a:xfrm>
            <a:off x="6507082" y="3895127"/>
            <a:ext cx="0" cy="109086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2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kl473</dc:creator>
  <cp:lastModifiedBy>kl473</cp:lastModifiedBy>
  <cp:revision>15</cp:revision>
  <dcterms:created xsi:type="dcterms:W3CDTF">2020-07-20T06:25:28Z</dcterms:created>
  <dcterms:modified xsi:type="dcterms:W3CDTF">2020-07-20T06:59:18Z</dcterms:modified>
</cp:coreProperties>
</file>