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altLang="zh-CN" sz="2400" lang="en-US"/>
              <a:t>P</a:t>
            </a:r>
            <a:r>
              <a:rPr altLang="zh-CN" sz="2400" lang="en-US"/>
              <a:t>a</a:t>
            </a:r>
            <a:r>
              <a:rPr altLang="zh-CN" sz="2400" lang="en-US"/>
              <a:t>n</a:t>
            </a:r>
            <a:r>
              <a:rPr altLang="zh-CN" sz="2400" lang="en-US"/>
              <a:t>i</a:t>
            </a:r>
            <a:r>
              <a:rPr altLang="zh-CN" sz="2400" lang="en-US"/>
              <a:t>l</a:t>
            </a:r>
            <a:r>
              <a:rPr altLang="zh-CN" sz="2400" lang="en-US"/>
              <a:t>a</a:t>
            </a:r>
            <a:r>
              <a:rPr altLang="zh-CN" sz="2400" lang="en-US"/>
              <a:t> </a:t>
            </a:r>
            <a:r>
              <a:rPr altLang="zh-CN" sz="2400" lang="en-US"/>
              <a:t>R</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altLang="zh-CN" dirty="0" sz="2400" lang="en-US"/>
              <a:t>4</a:t>
            </a:r>
            <a:r>
              <a:rPr altLang="zh-CN" dirty="0" sz="2400" lang="en-US"/>
              <a:t>9</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2024-08-30T08:06:59Z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ebb75ae65c804414a98cb9ee4ade160a</vt:lpwstr>
  </property>
</Properties>
</file>