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7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2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8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3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 descr="Ein Bild, das Logo, Text, Emblem, Cartoon enthält.&#10;&#10;Automatisch generierte Beschreibung">
            <a:extLst>
              <a:ext uri="{FF2B5EF4-FFF2-40B4-BE49-F238E27FC236}">
                <a16:creationId xmlns:a16="http://schemas.microsoft.com/office/drawing/2014/main" id="{220D47DB-E58C-1012-F6F5-C601FA78E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r="4015"/>
          <a:stretch/>
        </p:blipFill>
        <p:spPr>
          <a:xfrm>
            <a:off x="6092952" y="10"/>
            <a:ext cx="6099048" cy="6857990"/>
          </a:xfrm>
          <a:prstGeom prst="rect">
            <a:avLst/>
          </a:prstGeom>
        </p:spPr>
      </p:pic>
      <p:pic>
        <p:nvPicPr>
          <p:cNvPr id="4" name="Picture 3" descr="Ein Bild, das Wolke, Farbigkeit, Blau, Himmel enthält.&#10;&#10;Automatisch generierte Beschreibung">
            <a:extLst>
              <a:ext uri="{FF2B5EF4-FFF2-40B4-BE49-F238E27FC236}">
                <a16:creationId xmlns:a16="http://schemas.microsoft.com/office/drawing/2014/main" id="{0623AF1A-7E39-8B95-CF27-27FED5481A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67"/>
          <a:stretch/>
        </p:blipFill>
        <p:spPr>
          <a:xfrm>
            <a:off x="3048" y="10"/>
            <a:ext cx="6099048" cy="6857990"/>
          </a:xfrm>
          <a:prstGeom prst="rect">
            <a:avLst/>
          </a:prstGeom>
        </p:spPr>
      </p:pic>
      <p:sp>
        <p:nvSpPr>
          <p:cNvPr id="44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565152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CE3D99-EBBA-992B-19A7-B06FF4875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749" y="757451"/>
            <a:ext cx="9626949" cy="1134452"/>
          </a:xfrm>
        </p:spPr>
        <p:txBody>
          <a:bodyPr anchor="ctr">
            <a:normAutofit/>
          </a:bodyPr>
          <a:lstStyle/>
          <a:p>
            <a:r>
              <a:rPr lang="de-AT" dirty="0" err="1"/>
              <a:t>Meal</a:t>
            </a:r>
            <a:r>
              <a:rPr lang="de-AT" dirty="0"/>
              <a:t>-Master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CFF5F1-85A3-EE7D-628D-4E69C2E6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247140"/>
            <a:ext cx="4386006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Thank you for your attention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6AF0EF5-ADE8-666D-6C79-0C3C6F94F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85" y="1776519"/>
            <a:ext cx="3370748" cy="33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7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7F682-8D27-10E1-98BA-2A159675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Organization</a:t>
            </a:r>
            <a:r>
              <a:rPr lang="de-AT" dirty="0"/>
              <a:t> </a:t>
            </a:r>
            <a:r>
              <a:rPr lang="de-AT" dirty="0" err="1"/>
              <a:t>chart</a:t>
            </a:r>
            <a:endParaRPr lang="de-AT" dirty="0"/>
          </a:p>
        </p:txBody>
      </p:sp>
      <p:pic>
        <p:nvPicPr>
          <p:cNvPr id="5" name="Inhaltsplatzhalter 4" descr="Ein Bild, das Screenshot, Text, Diagramm, Design enthält.&#10;&#10;Automatisch generierte Beschreibung">
            <a:extLst>
              <a:ext uri="{FF2B5EF4-FFF2-40B4-BE49-F238E27FC236}">
                <a16:creationId xmlns:a16="http://schemas.microsoft.com/office/drawing/2014/main" id="{49452D49-4A90-45A7-0FE0-D8F302613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937" y="2160588"/>
            <a:ext cx="7504026" cy="3925887"/>
          </a:xfrm>
        </p:spPr>
      </p:pic>
    </p:spTree>
    <p:extLst>
      <p:ext uri="{BB962C8B-B14F-4D97-AF65-F5344CB8AC3E}">
        <p14:creationId xmlns:p14="http://schemas.microsoft.com/office/powerpoint/2010/main" val="34370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3F572F-39C1-5232-BEEF-06AF3FAD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40" y="455362"/>
            <a:ext cx="6991800" cy="1550419"/>
          </a:xfrm>
        </p:spPr>
        <p:txBody>
          <a:bodyPr>
            <a:normAutofit/>
          </a:bodyPr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made</a:t>
            </a:r>
            <a:endParaRPr lang="de-AT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DF262B2-6F9C-EA22-5A3D-017DB90A7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4" r="49576" b="-1"/>
          <a:stretch/>
        </p:blipFill>
        <p:spPr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909CF-1E72-2225-1A31-223E4F2A9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40" y="2160016"/>
            <a:ext cx="6991800" cy="3926152"/>
          </a:xfrm>
        </p:spPr>
        <p:txBody>
          <a:bodyPr>
            <a:normAutofit/>
          </a:bodyPr>
          <a:lstStyle/>
          <a:p>
            <a:r>
              <a:rPr lang="de-AT" err="1">
                <a:latin typeface="Google Sans"/>
              </a:rPr>
              <a:t>O</a:t>
            </a:r>
            <a:r>
              <a:rPr lang="de-AT" b="0" i="0" err="1">
                <a:effectLst/>
                <a:latin typeface="Google Sans"/>
              </a:rPr>
              <a:t>rganization</a:t>
            </a:r>
            <a:endParaRPr lang="de-AT" dirty="0"/>
          </a:p>
          <a:p>
            <a:pPr lvl="1"/>
            <a:r>
              <a:rPr lang="de-AT" dirty="0" err="1"/>
              <a:t>Git</a:t>
            </a:r>
            <a:endParaRPr lang="de-AT" dirty="0"/>
          </a:p>
          <a:p>
            <a:pPr lvl="1"/>
            <a:r>
              <a:rPr lang="de-AT" dirty="0"/>
              <a:t>Jira</a:t>
            </a:r>
          </a:p>
          <a:p>
            <a:r>
              <a:rPr lang="de-AT" dirty="0"/>
              <a:t>Implementation</a:t>
            </a:r>
          </a:p>
          <a:p>
            <a:pPr lvl="1"/>
            <a:r>
              <a:rPr lang="de-AT" dirty="0"/>
              <a:t>PHP</a:t>
            </a:r>
          </a:p>
          <a:p>
            <a:pPr lvl="1"/>
            <a:r>
              <a:rPr lang="de-AT" dirty="0"/>
              <a:t>Bootstrap</a:t>
            </a:r>
          </a:p>
          <a:p>
            <a:pPr marL="22860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93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BF96B2-BB0D-07EE-A3EF-F2FE3489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247140"/>
            <a:ext cx="4386006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Login-Page (Abfalter)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261B009-2AF9-CD0F-3C9B-A1CB8DEDA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8" t="2603" r="1610"/>
          <a:stretch/>
        </p:blipFill>
        <p:spPr>
          <a:xfrm>
            <a:off x="827182" y="557784"/>
            <a:ext cx="2831953" cy="58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4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3D956F-149A-DD8F-62A0-453F1BC6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247140"/>
            <a:ext cx="4386006" cy="345084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Account-Page Normal User (</a:t>
            </a:r>
            <a:r>
              <a:rPr lang="en-US" sz="6000" dirty="0" err="1"/>
              <a:t>Abfalter</a:t>
            </a:r>
            <a:r>
              <a:rPr lang="en-US" sz="6000" dirty="0"/>
              <a:t>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FE72517-FE80-B371-A3A8-5D3E3E127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76" b="1639"/>
          <a:stretch/>
        </p:blipFill>
        <p:spPr>
          <a:xfrm>
            <a:off x="950138" y="557784"/>
            <a:ext cx="3076917" cy="58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8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C737-FFE8-38F1-DD9E-DD759B8A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247140"/>
            <a:ext cx="4386006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Register-Page (Abfalter)</a:t>
            </a:r>
          </a:p>
        </p:txBody>
      </p:sp>
      <p:pic>
        <p:nvPicPr>
          <p:cNvPr id="5" name="Inhaltsplatzhalter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351D1DD5-F7F8-7AF5-5E0D-103252BBA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0" y="557784"/>
            <a:ext cx="2882597" cy="58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9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74F58F-291B-44C3-20D9-7E432B69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247140"/>
            <a:ext cx="4386006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Student-Page (Alonso)</a:t>
            </a:r>
          </a:p>
        </p:txBody>
      </p:sp>
      <p:pic>
        <p:nvPicPr>
          <p:cNvPr id="5" name="Inhaltsplatzhalter 4" descr="Ein Bild, das Screenshot, Text, Handy, mobiles Gerät enthält.&#10;&#10;Automatisch generierte Beschreibung">
            <a:extLst>
              <a:ext uri="{FF2B5EF4-FFF2-40B4-BE49-F238E27FC236}">
                <a16:creationId xmlns:a16="http://schemas.microsoft.com/office/drawing/2014/main" id="{967D877D-F0D0-14F2-C1A5-E7BF7F5EC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0" y="557784"/>
            <a:ext cx="2754998" cy="58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41809-13DF-8373-D59D-D0F4C5A6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Admin-Page (Alonso)</a:t>
            </a:r>
          </a:p>
        </p:txBody>
      </p:sp>
      <p:pic>
        <p:nvPicPr>
          <p:cNvPr id="5" name="Inhaltsplatzhalter 4" descr="Ein Bild, das Text, Screenshot, parallel, Rechteck enthält.&#10;&#10;Automatisch generierte Beschreibung">
            <a:extLst>
              <a:ext uri="{FF2B5EF4-FFF2-40B4-BE49-F238E27FC236}">
                <a16:creationId xmlns:a16="http://schemas.microsoft.com/office/drawing/2014/main" id="{089149B1-A5C5-F6E5-74B2-DD08B8507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95" y="1468583"/>
            <a:ext cx="7230229" cy="4765962"/>
          </a:xfrm>
        </p:spPr>
      </p:pic>
    </p:spTree>
    <p:extLst>
      <p:ext uri="{BB962C8B-B14F-4D97-AF65-F5344CB8AC3E}">
        <p14:creationId xmlns:p14="http://schemas.microsoft.com/office/powerpoint/2010/main" val="244772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2C31-65F0-1CCB-697B-662F6245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Account-Page Admin User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ECB23B5-77D6-9B2B-2B78-4AD1E688B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230" y="2160588"/>
            <a:ext cx="5971439" cy="3925887"/>
          </a:xfrm>
        </p:spPr>
      </p:pic>
    </p:spTree>
    <p:extLst>
      <p:ext uri="{BB962C8B-B14F-4D97-AF65-F5344CB8AC3E}">
        <p14:creationId xmlns:p14="http://schemas.microsoft.com/office/powerpoint/2010/main" val="367243851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41243B"/>
      </a:dk2>
      <a:lt2>
        <a:srgbClr val="E2E8E6"/>
      </a:lt2>
      <a:accent1>
        <a:srgbClr val="D18BA6"/>
      </a:accent1>
      <a:accent2>
        <a:srgbClr val="C772B6"/>
      </a:accent2>
      <a:accent3>
        <a:srgbClr val="C28BD1"/>
      </a:accent3>
      <a:accent4>
        <a:srgbClr val="9172C7"/>
      </a:accent4>
      <a:accent5>
        <a:srgbClr val="8B8FD1"/>
      </a:accent5>
      <a:accent6>
        <a:srgbClr val="7299C7"/>
      </a:accent6>
      <a:hlink>
        <a:srgbClr val="578F7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Avenir Next</vt:lpstr>
      <vt:lpstr>Google Sans</vt:lpstr>
      <vt:lpstr>Neue Haas Grotesk Text Pro</vt:lpstr>
      <vt:lpstr>InterweaveVTI</vt:lpstr>
      <vt:lpstr>Meal-Master</vt:lpstr>
      <vt:lpstr>Organization chart</vt:lpstr>
      <vt:lpstr>How it‘s made</vt:lpstr>
      <vt:lpstr>Login-Page (Abfalter)</vt:lpstr>
      <vt:lpstr>Account-Page Normal User (Abfalter)</vt:lpstr>
      <vt:lpstr>Register-Page (Abfalter)</vt:lpstr>
      <vt:lpstr>Student-Page (Alonso)</vt:lpstr>
      <vt:lpstr>Admin-Page (Alonso)</vt:lpstr>
      <vt:lpstr>Account-Page Admin User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Meal-Master</dc:title>
  <dc:creator>Simon</dc:creator>
  <cp:lastModifiedBy>Simon</cp:lastModifiedBy>
  <cp:revision>5</cp:revision>
  <dcterms:created xsi:type="dcterms:W3CDTF">2024-03-11T08:36:13Z</dcterms:created>
  <dcterms:modified xsi:type="dcterms:W3CDTF">2024-03-11T13:42:21Z</dcterms:modified>
</cp:coreProperties>
</file>