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7885D-BE15-4885-9C19-51B4EE1E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Autofit/>
          </a:bodyPr>
          <a:lstStyle/>
          <a:p>
            <a:r>
              <a:rPr lang="en-US" sz="4400"/>
              <a:t>Define Issue : </a:t>
            </a:r>
            <a:r>
              <a:rPr lang="th-TH" sz="4400"/>
              <a:t>อบขนมได้ประสิทธิภาพโดยไม่ต้องเฝ้าตู้อบตลอด</a:t>
            </a:r>
            <a:endParaRPr lang="th-TH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เตาอบขนม เครื่องทำขนมที่ควรมี ! - เคี้ยง,เบเกอรี่,อุปกรณ์ทำขนม">
            <a:extLst>
              <a:ext uri="{FF2B5EF4-FFF2-40B4-BE49-F238E27FC236}">
                <a16:creationId xmlns:a16="http://schemas.microsoft.com/office/drawing/2014/main" id="{96F836DB-8D32-4974-88FC-C57F70163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" b="2"/>
          <a:stretch/>
        </p:blipFill>
        <p:spPr bwMode="auto">
          <a:xfrm>
            <a:off x="517868" y="3003979"/>
            <a:ext cx="6144231" cy="31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A7AB-E0A5-4614-BB76-781BCAC8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379" y="976160"/>
            <a:ext cx="3945749" cy="5212704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Interview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พี่สาว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พนักงานประจำ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ทั้ง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เป็นคนที่ชอบทำขนมเช่น เค้ก บราวนี่ 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Homemade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อีกทั้งมีการขายในบางครั้ง ซึ่งก็จะเกิดความไม่ สเถียรในผลที่ออกมา อาจจะเกิดความกระด้าง ไม่สุกในบางครั้ง แม้จะตั้งค่าอุณหภูมิไว้เท่าเดิม แต่อาจจะมีปัจจัยอื่นๆเปลี่ยนไป จึงจำเป็นต้องเฝ้าตู้และคอยดูความฟู สี และเปิดมาทดสอบความสุกซึ่งทำให้เสียอุณหภูมิไป และเสียเวลาในการนั่งเฝ้าคอยดูตลอดเวลา โดยแทบไม่ได้ทำกิจกรรมอื่นๆ </a:t>
            </a:r>
          </a:p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010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2C318-FCDA-4259-844F-A2A61404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13" y="423062"/>
            <a:ext cx="5357435" cy="3348397"/>
          </a:xfrm>
          <a:prstGeom prst="rect">
            <a:avLst/>
          </a:prstGeom>
        </p:spPr>
      </p:pic>
      <p:pic>
        <p:nvPicPr>
          <p:cNvPr id="2050" name="Picture 2" descr="5 เคล็ด(ไม่)ลับอบขนมให้เนื้อนุ่ม ฟู อร่อย | Falcon Professional">
            <a:extLst>
              <a:ext uri="{FF2B5EF4-FFF2-40B4-BE49-F238E27FC236}">
                <a16:creationId xmlns:a16="http://schemas.microsoft.com/office/drawing/2014/main" id="{7E61A584-0E8D-43EA-BD27-C996407A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41" y="3770140"/>
            <a:ext cx="4706347" cy="294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D1F37E-2A8A-425C-89B2-E32909DC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970687" cy="4870457"/>
          </a:xfrm>
          <a:prstGeom prst="roundRect">
            <a:avLst/>
          </a:prstGeom>
          <a:solidFill>
            <a:srgbClr val="CAC8D4">
              <a:alpha val="80000"/>
            </a:srgbClr>
          </a:solidFill>
        </p:spPr>
        <p:txBody>
          <a:bodyPr>
            <a:normAutofit fontScale="90000"/>
          </a:bodyPr>
          <a:lstStyle/>
          <a:p>
            <a:r>
              <a:rPr lang="en-US" sz="3200" u="sng" dirty="0"/>
              <a:t>Define</a:t>
            </a:r>
            <a:br>
              <a:rPr lang="en-US" sz="3200" u="sng" dirty="0"/>
            </a:br>
            <a:br>
              <a:rPr lang="en-US" sz="3200" u="sng" dirty="0"/>
            </a:br>
            <a:r>
              <a:rPr lang="en-US" sz="2400" b="0" i="1" dirty="0"/>
              <a:t>User Issue</a:t>
            </a:r>
            <a:br>
              <a:rPr lang="en-US" sz="3200" u="sng" dirty="0"/>
            </a:br>
            <a:r>
              <a:rPr lang="en-US" sz="3200" b="0" dirty="0"/>
              <a:t>    	</a:t>
            </a:r>
            <a:r>
              <a:rPr lang="en-US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ผลที่ออกมาไม่สม่ำเสมอทั้งที่ตั้งค่าเวลาและอุณหภูมิเดียวกัน</a:t>
            </a:r>
            <a:br>
              <a:rPr lang="en-US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- </a:t>
            </a:r>
            <a: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เสียเวลาในการนั่งเฝ้าคอยดูตลอดเวลา โดยแทบไม่ได้ทำกิจกรรมอื่นๆ</a:t>
            </a:r>
            <a:br>
              <a:rPr lang="th-TH" sz="3200" b="0" dirty="0"/>
            </a:br>
            <a:r>
              <a:rPr lang="en-US" sz="2400" b="0" i="1" dirty="0"/>
              <a:t>User need</a:t>
            </a:r>
            <a:br>
              <a:rPr lang="en-US" sz="2400" b="0" i="1" dirty="0"/>
            </a:br>
            <a:r>
              <a:rPr lang="en-US" sz="2400" b="0" i="1" dirty="0"/>
              <a:t>	</a:t>
            </a:r>
            <a:r>
              <a:rPr lang="en-US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ไม่ต้องยืนเฝ้าที่ตู้ตลอดการอบ เพื่อนำเวลาไปทำกิจกรรมอื่นๆ ได้</a:t>
            </a:r>
            <a:b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ติดตามข้อมูลเชิงลึกของขนมในตู้อบได้ เพื่อวิเคราะห์ว่าถึงความสุกที่ต้องการ</a:t>
            </a:r>
            <a:b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ควบคุมตู้อบระยะไกลได้ โดยไม่อยู่หน้าตู้</a:t>
            </a:r>
            <a:b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200" b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th-TH" sz="3200" b="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142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rlpool Smart owen">
            <a:extLst>
              <a:ext uri="{FF2B5EF4-FFF2-40B4-BE49-F238E27FC236}">
                <a16:creationId xmlns:a16="http://schemas.microsoft.com/office/drawing/2014/main" id="{026AB019-D933-43F6-B854-D09EF1F60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r="16587"/>
          <a:stretch/>
        </p:blipFill>
        <p:spPr bwMode="auto">
          <a:xfrm>
            <a:off x="6260615" y="164936"/>
            <a:ext cx="337930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D1F37E-2A8A-425C-89B2-E32909DC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53125"/>
            <a:ext cx="11117540" cy="1001134"/>
          </a:xfrm>
        </p:spPr>
        <p:txBody>
          <a:bodyPr>
            <a:normAutofit fontScale="90000"/>
          </a:bodyPr>
          <a:lstStyle/>
          <a:p>
            <a:r>
              <a:rPr lang="en-US" sz="3200" u="sng" dirty="0" err="1"/>
              <a:t>Ideate&amp;Prototype</a:t>
            </a:r>
            <a:r>
              <a:rPr lang="en-US" sz="3200" u="sng" dirty="0"/>
              <a:t> : </a:t>
            </a:r>
            <a:r>
              <a:rPr lang="th-TH" sz="3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ตู้อบอัจฉริยะ</a:t>
            </a:r>
            <a:br>
              <a:rPr lang="th-TH" sz="3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7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Camara, CPU, Thermometer, weighing</a:t>
            </a:r>
            <a:r>
              <a:rPr lang="th-TH" sz="27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7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Sensor</a:t>
            </a:r>
            <a:br>
              <a:rPr lang="th-TH" sz="3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เก็บข้อมูลเชิงลึกของขนมแต่ละอย่าง เช่น เค้กควรมีค่าความชื้นในเนื้อเค้กเท่าไหร่ </a:t>
            </a:r>
            <a:b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อุณหภูมิภายในเป็นเท่าไหร่ ถึงมีความสุกที่พอดี </a:t>
            </a:r>
            <a:br>
              <a:rPr lang="th-TH" sz="3200" u="sng" dirty="0"/>
            </a:br>
            <a:br>
              <a:rPr lang="en-US" sz="3200" u="sng" dirty="0"/>
            </a:br>
            <a:br>
              <a:rPr lang="en-US" sz="3200" u="sng" dirty="0"/>
            </a:br>
            <a:endParaRPr lang="th-TH" sz="3200" b="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E32298-275B-4F6D-8A1B-F4F049677DE9}"/>
              </a:ext>
            </a:extLst>
          </p:cNvPr>
          <p:cNvSpPr/>
          <p:nvPr/>
        </p:nvSpPr>
        <p:spPr>
          <a:xfrm>
            <a:off x="7937016" y="2403608"/>
            <a:ext cx="2756452" cy="123470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กล้องแสดงภาพภายในเตาอบเชื่อต่อกับ </a:t>
            </a:r>
            <a:r>
              <a:rPr lang="en-US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Smart Phone</a:t>
            </a:r>
            <a:endParaRPr lang="th-TH" sz="2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BCF71E-4CFD-4760-81B1-A5069F322CEC}"/>
              </a:ext>
            </a:extLst>
          </p:cNvPr>
          <p:cNvSpPr/>
          <p:nvPr/>
        </p:nvSpPr>
        <p:spPr>
          <a:xfrm>
            <a:off x="7937016" y="3811186"/>
            <a:ext cx="2756452" cy="12693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จุดวัดอุณหภูมิทั่วตู้อบ และปรับอุณหภูมิให้เท่ากันทุกมุมอัตโนมัติ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58F432-25F8-4611-8D8A-17FCF8802445}"/>
              </a:ext>
            </a:extLst>
          </p:cNvPr>
          <p:cNvSpPr/>
          <p:nvPr/>
        </p:nvSpPr>
        <p:spPr>
          <a:xfrm>
            <a:off x="1908316" y="3853065"/>
            <a:ext cx="2756452" cy="122748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ไม้วัดอุณหภูมิที่เสียบไว้ในอาหารเพื่อเก็บอุณหิภูมิ จัดแสดง และนำไปวิเคราะห์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7C155E-9614-46AC-B37D-2EDEE6431FA0}"/>
              </a:ext>
            </a:extLst>
          </p:cNvPr>
          <p:cNvSpPr/>
          <p:nvPr/>
        </p:nvSpPr>
        <p:spPr>
          <a:xfrm>
            <a:off x="4969567" y="3845843"/>
            <a:ext cx="2756452" cy="123470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ปรับอุณหภูมิโดยรอบอัตโนมัติเพื่อรักษา อุณหภูมิภายในให้อยู่ในช่วงที่ที่ระบบแนะนำ</a:t>
            </a:r>
            <a:r>
              <a:rPr lang="en-US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ผู้ใช้กำหนด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43E36-EF97-42D1-98B4-9EF723B1B570}"/>
              </a:ext>
            </a:extLst>
          </p:cNvPr>
          <p:cNvSpPr/>
          <p:nvPr/>
        </p:nvSpPr>
        <p:spPr>
          <a:xfrm>
            <a:off x="1908316" y="2430112"/>
            <a:ext cx="2756452" cy="12082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แนะนำอุณหภูมิ และเวลา ที่เหมาะสมกับอาหาร</a:t>
            </a:r>
            <a:r>
              <a:rPr lang="en-US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ขนมที่ต้อง การอบ โดย </a:t>
            </a:r>
            <a:r>
              <a:rPr lang="en-US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ระบุขนม และปริมาณ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48472-D958-43D0-BC50-D3D536BEEC89}"/>
              </a:ext>
            </a:extLst>
          </p:cNvPr>
          <p:cNvSpPr/>
          <p:nvPr/>
        </p:nvSpPr>
        <p:spPr>
          <a:xfrm>
            <a:off x="4969567" y="2403608"/>
            <a:ext cx="2756452" cy="123470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ควบคุมสั่งการ แสดงข้อแนะนำ ข้อมูลเชิงลึกผ่าน </a:t>
            </a:r>
            <a:r>
              <a:rPr lang="en-US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Smart phone </a:t>
            </a:r>
            <a:endParaRPr lang="th-TH" sz="2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3F2A7E-541D-4D22-A2AD-C97A94C401A4}"/>
              </a:ext>
            </a:extLst>
          </p:cNvPr>
          <p:cNvSpPr/>
          <p:nvPr/>
        </p:nvSpPr>
        <p:spPr>
          <a:xfrm>
            <a:off x="1908316" y="5297549"/>
            <a:ext cx="2756452" cy="12082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แจ้งเตือนและปรับเวลาหยุดอบอัตโนมัติ เมื่อ สี ความชื้น อุณหภูมิภายในถึงจุดสุก ก่อนหมดเวลาที่กำหนด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504459-F151-44F5-84F6-612960120324}"/>
              </a:ext>
            </a:extLst>
          </p:cNvPr>
          <p:cNvSpPr/>
          <p:nvPr/>
        </p:nvSpPr>
        <p:spPr>
          <a:xfrm>
            <a:off x="4969567" y="5297550"/>
            <a:ext cx="2756452" cy="12082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แจ้งเตือนและปรับเวลาอบอัตโนมัติ เมื่อ สี ความชื้น อุณหภูมิภายในไม่ถึงถึงจุดสุก แต่หมดเวลาที่กำหนด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DA976-3495-4F98-9611-8C042191BE96}"/>
              </a:ext>
            </a:extLst>
          </p:cNvPr>
          <p:cNvSpPr txBox="1"/>
          <p:nvPr/>
        </p:nvSpPr>
        <p:spPr>
          <a:xfrm>
            <a:off x="225515" y="2772602"/>
            <a:ext cx="147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Interact</a:t>
            </a:r>
            <a:endParaRPr lang="th-TH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6217E-1D63-4EF0-84A0-84A820860177}"/>
              </a:ext>
            </a:extLst>
          </p:cNvPr>
          <p:cNvSpPr txBox="1"/>
          <p:nvPr/>
        </p:nvSpPr>
        <p:spPr>
          <a:xfrm>
            <a:off x="17990" y="4205196"/>
            <a:ext cx="1890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Automatic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81417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F37E-2A8A-425C-89B2-E32909DC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53125"/>
            <a:ext cx="11117540" cy="1001134"/>
          </a:xfrm>
        </p:spPr>
        <p:txBody>
          <a:bodyPr>
            <a:normAutofit fontScale="90000"/>
          </a:bodyPr>
          <a:lstStyle/>
          <a:p>
            <a:r>
              <a:rPr lang="en-US" sz="3200" u="sng" dirty="0"/>
              <a:t>Feedback : </a:t>
            </a:r>
            <a:r>
              <a:rPr lang="th-TH" sz="3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ตู้อบอัจฉริยะ</a:t>
            </a:r>
            <a:br>
              <a:rPr lang="th-TH" sz="36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en-US" sz="3200" u="sng" dirty="0"/>
            </a:br>
            <a:endParaRPr lang="th-TH" sz="3200" b="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A4A70F-EA73-4586-A20A-20C9C7E7191B}"/>
              </a:ext>
            </a:extLst>
          </p:cNvPr>
          <p:cNvSpPr/>
          <p:nvPr/>
        </p:nvSpPr>
        <p:spPr>
          <a:xfrm>
            <a:off x="887894" y="1464364"/>
            <a:ext cx="4333461" cy="2067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Like: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ไม่ต้องจำเวลาและอุณหภูมิในทุกครั้งที่อบ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ไม่ต้องยืนหน้าตู้สามารถติดตามการอบได้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ไม่ต้องเปิดดตู้อบระหว่างการอบเพื่อเช็คสุก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9F5E47-3922-4384-A684-FCE0167F0E98}"/>
              </a:ext>
            </a:extLst>
          </p:cNvPr>
          <p:cNvSpPr/>
          <p:nvPr/>
        </p:nvSpPr>
        <p:spPr>
          <a:xfrm>
            <a:off x="6076640" y="1464364"/>
            <a:ext cx="4333461" cy="206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Dislike: 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 application 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ดูใช้ยุ่งยาก มีข้อมูลเชิงลึกที่ไม่คุ้นชิน</a:t>
            </a:r>
          </a:p>
          <a:p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- 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การตั้งค่าเพื่อ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ระบบเริ่มต้นค่อนข้างเยอะยุ่งยาก</a:t>
            </a:r>
            <a:endParaRPr lang="en-US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D77660-1015-4C58-B65F-FE5116F803A7}"/>
              </a:ext>
            </a:extLst>
          </p:cNvPr>
          <p:cNvSpPr/>
          <p:nvPr/>
        </p:nvSpPr>
        <p:spPr>
          <a:xfrm>
            <a:off x="6096000" y="4070071"/>
            <a:ext cx="4333461" cy="2396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Idea: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ค่าเริ่มต้นเป็นค่าที่แนะนำจากผู้เชี่ยวชาญที่มีการทดสอบว่าผลจะออกมาดี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จดจำลักษณะการอบ หรือพฤติกรรมความชอบของผู้อบ เพื่อไปปรับค่าต่างๆ ในการแนะนำตั้งต่อไป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352EBF-9097-4D1F-9CD1-30A2F225A26E}"/>
              </a:ext>
            </a:extLst>
          </p:cNvPr>
          <p:cNvSpPr/>
          <p:nvPr/>
        </p:nvSpPr>
        <p:spPr>
          <a:xfrm>
            <a:off x="887895" y="4070071"/>
            <a:ext cx="4333461" cy="23969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Question: </a:t>
            </a:r>
            <a:endParaRPr lang="th-TH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  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ถ้าความชอบในเนื้อสัมผัสต่างกับข้อมูลที่ระบบมีจะทำอย่างไร</a:t>
            </a:r>
          </a:p>
          <a:p>
            <a:r>
              <a:rPr lang="th-TH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ถ้าส่วนผสมและปริมาณแตกต่างจากสูตรที่ระบบแนะนำจะออกมาดีหรือไม่</a:t>
            </a:r>
            <a:endParaRPr lang="en-US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444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7D84439-D0E3-4E0B-8942-319D061BF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2" y="1085849"/>
            <a:ext cx="11150516" cy="53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7383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38202C"/>
      </a:dk2>
      <a:lt2>
        <a:srgbClr val="E3E2E8"/>
      </a:lt2>
      <a:accent1>
        <a:srgbClr val="9EA45F"/>
      </a:accent1>
      <a:accent2>
        <a:srgbClr val="BE9B56"/>
      </a:accent2>
      <a:accent3>
        <a:srgbClr val="D98D73"/>
      </a:accent3>
      <a:accent4>
        <a:srgbClr val="D56476"/>
      </a:accent4>
      <a:accent5>
        <a:srgbClr val="DC80B6"/>
      </a:accent5>
      <a:accent6>
        <a:srgbClr val="D564D5"/>
      </a:accent6>
      <a:hlink>
        <a:srgbClr val="6F69AE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541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Bierstadt</vt:lpstr>
      <vt:lpstr>Leelawadee</vt:lpstr>
      <vt:lpstr>TH Sarabun New</vt:lpstr>
      <vt:lpstr>GestaltVTI</vt:lpstr>
      <vt:lpstr>Define Issue : อบขนมได้ประสิทธิภาพโดยไม่ต้องเฝ้าตู้อบตลอด</vt:lpstr>
      <vt:lpstr>Define  User Issue      - ผลที่ออกมาไม่สม่ำเสมอทั้งที่ตั้งค่าเวลาและอุณหภูมิเดียวกัน  - เสียเวลาในการนั่งเฝ้าคอยดูตลอดเวลา โดยแทบไม่ได้ทำกิจกรรมอื่นๆ User need  - ไม่ต้องยืนเฝ้าที่ตู้ตลอดการอบ เพื่อนำเวลาไปทำกิจกรรมอื่นๆ ได้  - ติดตามข้อมูลเชิงลึกของขนมในตู้อบได้ เพื่อวิเคราะห์ว่าถึงความสุกที่ต้องการ  - ควบคุมตู้อบระยะไกลได้ โดยไม่อยู่หน้าตู้  </vt:lpstr>
      <vt:lpstr>Ideate&amp;Prototype : ตู้อบอัจฉริยะ Camara, CPU, Thermometer, weighing Sensor เก็บข้อมูลเชิงลึกของขนมแต่ละอย่าง เช่น เค้กควรมีค่าความชื้นในเนื้อเค้กเท่าไหร่  อุณหภูมิภายในเป็นเท่าไหร่ ถึงมีความสุกที่พอดี    </vt:lpstr>
      <vt:lpstr>Feedback : ตู้อบอัจฉริยะ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Issue : อบขนมได้ประสิทธิภาพโดยไม่ต้องเฝ้าตู้อบตลอด</dc:title>
  <dc:creator>Panitnan Kanjanasit</dc:creator>
  <cp:lastModifiedBy>Panitnan Kanjanasit</cp:lastModifiedBy>
  <cp:revision>1</cp:revision>
  <dcterms:created xsi:type="dcterms:W3CDTF">2021-07-25T05:25:23Z</dcterms:created>
  <dcterms:modified xsi:type="dcterms:W3CDTF">2021-07-25T07:38:19Z</dcterms:modified>
</cp:coreProperties>
</file>