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EF944-1D00-4623-B2EC-139286D6590A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E70F4-AE58-484D-BA68-86E461EC77F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E70F4-AE58-484D-BA68-86E461EC77F5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6293-0076-4D49-BD11-C63AA3F707E7}" type="datetimeFigureOut">
              <a:rPr lang="el-GR" smtClean="0"/>
              <a:pPr/>
              <a:t>4/1/2020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B514-E43B-4A1A-A553-78F5B4752CE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sz="2700" b="1" dirty="0" smtClean="0"/>
              <a:t>ΤΜΗΜΑ    ΗΛΕΚΤΡΟΛΟΓΩΝ ΜΗΧΑΝΙΚΩΝ ΚΑΙ</a:t>
            </a:r>
            <a:r>
              <a:rPr lang="el-GR" sz="2700" dirty="0" smtClean="0"/>
              <a:t/>
            </a:r>
            <a:br>
              <a:rPr lang="el-GR" sz="2700" dirty="0" smtClean="0"/>
            </a:br>
            <a:r>
              <a:rPr lang="el-GR" sz="2700" b="1" dirty="0" smtClean="0"/>
              <a:t>ΤΕΧΝΟΛΟΓΙΑΣ ΥΠΟΛΟΓΙΣΤΩΝ</a:t>
            </a:r>
            <a:r>
              <a:rPr lang="el-GR" sz="2700" dirty="0" smtClean="0"/>
              <a:t/>
            </a:r>
            <a:br>
              <a:rPr lang="el-GR" sz="2700" dirty="0" smtClean="0"/>
            </a:br>
            <a:r>
              <a:rPr lang="el-GR" sz="2700" b="1" dirty="0" smtClean="0"/>
              <a:t>ΠΑΝΕΠΙΣΤΗΜΙΟ </a:t>
            </a:r>
            <a:r>
              <a:rPr lang="el-GR" sz="2700" b="1" dirty="0" smtClean="0"/>
              <a:t>ΠΑΤΡΩΝ</a:t>
            </a:r>
            <a:br>
              <a:rPr lang="el-GR" sz="2700" b="1" dirty="0" smtClean="0"/>
            </a:br>
            <a:r>
              <a:rPr lang="el-GR" sz="2700" dirty="0" smtClean="0"/>
              <a:t/>
            </a:r>
            <a:br>
              <a:rPr lang="el-GR" sz="2700" dirty="0" smtClean="0"/>
            </a:br>
            <a:r>
              <a:rPr lang="el-GR" sz="2700" b="1" dirty="0" smtClean="0"/>
              <a:t> ΒΑΣΕΙΣ ΔΕΔΟΜΕΝΩΝ</a:t>
            </a:r>
            <a:r>
              <a:rPr lang="el-GR" sz="2200" b="1" dirty="0" smtClean="0"/>
              <a:t/>
            </a:r>
            <a:br>
              <a:rPr lang="el-GR" sz="2200" b="1" dirty="0" smtClean="0"/>
            </a:br>
            <a:r>
              <a:rPr lang="el-GR" sz="2700" i="1" dirty="0" smtClean="0"/>
              <a:t/>
            </a:r>
            <a:br>
              <a:rPr lang="el-GR" sz="2700" i="1" dirty="0" smtClean="0"/>
            </a:br>
            <a:r>
              <a:rPr lang="el-GR" sz="27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ΕΦΑΡΜΟΓΗ ΖΩΟΛΟΓΙΚΟΥ ΚΗΠΟΥ</a:t>
            </a:r>
            <a:r>
              <a:rPr lang="el-G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l-G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l-GR" sz="3200" i="1" dirty="0" smtClean="0"/>
              <a:t/>
            </a:r>
            <a:br>
              <a:rPr lang="el-GR" sz="3200" i="1" dirty="0" smtClean="0"/>
            </a:br>
            <a:r>
              <a:rPr lang="el-GR" sz="3200" i="1" dirty="0" smtClean="0"/>
              <a:t/>
            </a:r>
            <a:br>
              <a:rPr lang="el-GR" sz="3200" i="1" dirty="0" smtClean="0"/>
            </a:br>
            <a:r>
              <a:rPr lang="el-GR" sz="3200" dirty="0" smtClean="0"/>
              <a:t/>
            </a:r>
            <a:br>
              <a:rPr lang="el-GR" sz="3200" dirty="0" smtClean="0"/>
            </a:br>
            <a:endParaRPr lang="el-GR" sz="31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ΟΜΑΔΑ 8</a:t>
            </a:r>
          </a:p>
          <a:p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ΠΑΝΙΤΣΑΣ ΙΩΑΝΝΗΣ </a:t>
            </a:r>
          </a:p>
          <a:p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ΠΑΠΑΘΑΝΑΣΗΣ ΓΕΩΡΓΙΟΣ</a:t>
            </a:r>
            <a:endParaRPr lang="el-G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Ερώτηση </a:t>
            </a:r>
            <a:r>
              <a:rPr lang="el-GR" dirty="0" smtClean="0"/>
              <a:t>4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Εισαγωγή νέου ζώου</a:t>
            </a:r>
            <a:endParaRPr lang="el-GR" sz="27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7040"/>
            <a:ext cx="8229600" cy="449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Εννοιολογικό μοντέλο της βάσης δεδομένων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3157" y="1600200"/>
            <a:ext cx="75576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Σχεσιακό μοντέλο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4171" y="1600200"/>
            <a:ext cx="70756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DDL (SQL)</a:t>
            </a:r>
            <a:br>
              <a:rPr lang="en-US" dirty="0" smtClean="0"/>
            </a:br>
            <a:r>
              <a:rPr lang="el-GR" dirty="0" smtClean="0"/>
              <a:t>Ένα μικρό μέρος</a:t>
            </a:r>
            <a:endParaRPr lang="el-GR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0862" y="1600200"/>
            <a:ext cx="55222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</a:t>
            </a:r>
            <a:r>
              <a:rPr lang="el-GR" dirty="0" smtClean="0"/>
              <a:t>μέσω </a:t>
            </a:r>
            <a:r>
              <a:rPr lang="en-US" dirty="0" smtClean="0"/>
              <a:t>python (SQL)</a:t>
            </a:r>
            <a:endParaRPr lang="el-G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712"/>
            <a:ext cx="8229600" cy="399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Η βάση δεδομένων στο </a:t>
            </a:r>
            <a:r>
              <a:rPr lang="en-US" dirty="0" err="1" smtClean="0"/>
              <a:t>phpmyadmin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37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sz="2200" dirty="0" smtClean="0"/>
              <a:t/>
            </a:r>
            <a:br>
              <a:rPr lang="el-GR" sz="2200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Ερώτηση 1</a:t>
            </a:r>
            <a:br>
              <a:rPr lang="el-GR" dirty="0" smtClean="0"/>
            </a:br>
            <a:r>
              <a:rPr lang="el-GR" sz="2400" dirty="0" smtClean="0"/>
              <a:t>Εύρεση ζώου (τοποθεσία) στο ζωολογικό κήπο.</a:t>
            </a:r>
            <a:r>
              <a:rPr lang="el-GR" dirty="0" smtClean="0"/>
              <a:t>    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146" y="1500174"/>
            <a:ext cx="8077708" cy="462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Ερώτηση 2</a:t>
            </a:r>
            <a:br>
              <a:rPr lang="el-GR" dirty="0" smtClean="0"/>
            </a:br>
            <a:r>
              <a:rPr lang="el-GR" sz="2700" dirty="0" smtClean="0"/>
              <a:t>Πληροφορίες σχετικά με τα προγράμματα του ζωολογικού κήπου.</a:t>
            </a:r>
            <a:endParaRPr lang="el-GR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115" y="1600200"/>
            <a:ext cx="78397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Ερώτηση </a:t>
            </a:r>
            <a:r>
              <a:rPr lang="el-GR" dirty="0" smtClean="0"/>
              <a:t>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2700" dirty="0" smtClean="0"/>
              <a:t>Είδη ζώων στο ζωολογικό κήπο</a:t>
            </a:r>
            <a:endParaRPr lang="el-GR" sz="2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9616"/>
            <a:ext cx="8229600" cy="45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Office PowerPoint</Application>
  <PresentationFormat>Προβολή στην οθόνη (4:3)</PresentationFormat>
  <Paragraphs>14</Paragraphs>
  <Slides>10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ΤΜΗΜΑ    ΗΛΕΚΤΡΟΛΟΓΩΝ ΜΗΧΑΝΙΚΩΝ ΚΑΙ ΤΕΧΝΟΛΟΓΙΑΣ ΥΠΟΛΟΓΙΣΤΩΝ ΠΑΝΕΠΙΣΤΗΜΙΟ ΠΑΤΡΩΝ   ΒΑΣΕΙΣ ΔΕΔΟΜΕΝΩΝ  ΕΦΑΡΜΟΓΗ ΖΩΟΛΟΓΙΚΟΥ ΚΗΠΟΥ    </vt:lpstr>
      <vt:lpstr>Εννοιολογικό μοντέλο της βάσης δεδομένων</vt:lpstr>
      <vt:lpstr>Σχεσιακό μοντέλο</vt:lpstr>
      <vt:lpstr>DDL (SQL) Ένα μικρό μέρος</vt:lpstr>
      <vt:lpstr>DML μέσω python (SQL)</vt:lpstr>
      <vt:lpstr>Η βάση δεδομένων στο phpmyadmin</vt:lpstr>
      <vt:lpstr>  Ερώτηση 1 Εύρεση ζώου (τοποθεσία) στο ζωολογικό κήπο.      </vt:lpstr>
      <vt:lpstr>Ερώτηση 2 Πληροφορίες σχετικά με τα προγράμματα του ζωολογικού κήπου.</vt:lpstr>
      <vt:lpstr>Ερώτηση 3 Είδη ζώων στο ζωολογικό κήπο</vt:lpstr>
      <vt:lpstr>Ερώτηση 4 Εισαγωγή νέου ζώου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ΤΜΗΜΑ    ΗΛΕΚΤΡΟΛΟΓΩΝ ΜΗΧΑΝΙΚΩΝ ΚΑΙ ΤΕΧΝΟΛΟΓΙΑΣ ΥΠΟΛΟΓΙΣΤΩΝ ΠΑΝΕΠΙΣΤΗΜΙΟ ΠΑΤΡΩΝ  ΒΑΣΕΙΣ ΔΕΔΟΜΕΝΩΝ  ΟΜΑΔΙΚΗ ΕΡΓΑΣΙΑ</dc:title>
  <dc:creator>admin</dc:creator>
  <cp:lastModifiedBy>admin</cp:lastModifiedBy>
  <cp:revision>11</cp:revision>
  <dcterms:created xsi:type="dcterms:W3CDTF">2020-01-02T17:53:42Z</dcterms:created>
  <dcterms:modified xsi:type="dcterms:W3CDTF">2020-01-04T11:15:00Z</dcterms:modified>
</cp:coreProperties>
</file>