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Lead Conversion Analysis for X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By: Pankaj Bhat, Nishaanth M S, Prashanth Kumar P</a:t>
            </a:r>
          </a:p>
          <a:p>
            <a:r>
              <a:t>Optimizing Lead Scoring to Improve Conversion Rates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6</a:t>
            </a:r>
          </a:p>
        </p:txBody>
      </p:sp>
      <p:pic>
        <p:nvPicPr>
          <p:cNvPr id="3" name="Picture 2" descr="graph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7</a:t>
            </a:r>
          </a:p>
        </p:txBody>
      </p:sp>
      <p:pic>
        <p:nvPicPr>
          <p:cNvPr id="3" name="Picture 2" descr="graph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5135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8</a:t>
            </a:r>
          </a:p>
        </p:txBody>
      </p:sp>
      <p:pic>
        <p:nvPicPr>
          <p:cNvPr id="3" name="Picture 2" descr="graph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7181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9</a:t>
            </a:r>
          </a:p>
        </p:txBody>
      </p:sp>
      <p:pic>
        <p:nvPicPr>
          <p:cNvPr id="3" name="Picture 2" descr="graph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7055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10</a:t>
            </a:r>
          </a:p>
        </p:txBody>
      </p:sp>
      <p:pic>
        <p:nvPicPr>
          <p:cNvPr id="3" name="Picture 2" descr="graph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11</a:t>
            </a:r>
          </a:p>
        </p:txBody>
      </p:sp>
      <p:pic>
        <p:nvPicPr>
          <p:cNvPr id="3" name="Picture 2" descr="graph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12</a:t>
            </a:r>
          </a:p>
        </p:txBody>
      </p:sp>
      <p:pic>
        <p:nvPicPr>
          <p:cNvPr id="3" name="Picture 2" descr="graph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595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13</a:t>
            </a:r>
          </a:p>
        </p:txBody>
      </p:sp>
      <p:pic>
        <p:nvPicPr>
          <p:cNvPr id="3" name="Picture 2" descr="graph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639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14</a:t>
            </a:r>
          </a:p>
        </p:txBody>
      </p:sp>
      <p:pic>
        <p:nvPicPr>
          <p:cNvPr id="3" name="Picture 2" descr="graph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82595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15</a:t>
            </a:r>
          </a:p>
        </p:txBody>
      </p:sp>
      <p:pic>
        <p:nvPicPr>
          <p:cNvPr id="3" name="Picture 2" descr="graph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46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320"/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80"/>
            </a:pPr>
            <a:r>
              <a:t>X Education wants to improve its lead conversion rate, currently around 30%. By identifying 'Hot Leads' with a predictive model, the company aims to focus on high-potential leads and increase conversion to 80%.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16</a:t>
            </a:r>
          </a:p>
        </p:txBody>
      </p:sp>
      <p:pic>
        <p:nvPicPr>
          <p:cNvPr id="3" name="Picture 2" descr="graph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1116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320"/>
            </a:pPr>
            <a:r>
              <a:t>Lead Scoring Model: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80"/>
            </a:pPr>
            <a:r>
              <a:t>A logistic regression model was built to assign a lead score (0-100):</a:t>
            </a:r>
          </a:p>
          <a:p>
            <a:r>
              <a:t>- Higher score = Higher probability of conversion</a:t>
            </a:r>
          </a:p>
          <a:p>
            <a:r>
              <a:t>- Helps prioritize sales efforts on promising leads</a:t>
            </a:r>
          </a:p>
          <a:p>
            <a:r>
              <a:t>- Target conversion rate: 80%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320"/>
            </a:pPr>
            <a:r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80"/>
            </a:pPr>
            <a:r>
              <a:t>1. Focus sales efforts on leads with high scores.</a:t>
            </a:r>
          </a:p>
          <a:p>
            <a:r>
              <a:t>2. Improve website engagement to boost conversion likelihood.</a:t>
            </a:r>
          </a:p>
          <a:p>
            <a:r>
              <a:t>3. Optimize marketing channels with high lead quality.</a:t>
            </a:r>
          </a:p>
          <a:p>
            <a:r>
              <a:t>4. Use data-driven insights for future improvements.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320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80"/>
            </a:pPr>
            <a:r>
              <a:t>By leveraging a lead scoring model, X Education can increase efficiency, reduce wasted sales efforts, and significantly improve the lead conversion rate.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320"/>
            </a:pPr>
            <a:r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80"/>
            </a:pPr>
            <a:r>
              <a:t>Dataset contains around 9000 leads with various attributes:</a:t>
            </a:r>
          </a:p>
          <a:p>
            <a:r>
              <a:t>- Lead Source</a:t>
            </a:r>
          </a:p>
          <a:p>
            <a:r>
              <a:t>- Total Time Spent on Website</a:t>
            </a:r>
          </a:p>
          <a:p>
            <a:r>
              <a:t>- Total Visits</a:t>
            </a:r>
          </a:p>
          <a:p>
            <a:r>
              <a:t>- Last Activity</a:t>
            </a:r>
          </a:p>
          <a:p>
            <a:r>
              <a:t>- Converted (Target Variable)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320"/>
            </a:pPr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80"/>
            </a:pPr>
            <a:r>
              <a:t>We analyzed key trends in the dataset using:</a:t>
            </a:r>
          </a:p>
          <a:p>
            <a:r>
              <a:t>- Distribution of Converted vs. Non-Converted Leads</a:t>
            </a:r>
          </a:p>
          <a:p>
            <a:r>
              <a:t>- Impact of Total Time Spent on Website</a:t>
            </a:r>
          </a:p>
          <a:p>
            <a:r>
              <a:t>- Lead Source Distribution</a:t>
            </a:r>
          </a:p>
          <a:p>
            <a:r>
              <a:t>- Other Key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1</a:t>
            </a:r>
          </a:p>
        </p:txBody>
      </p:sp>
      <p:pic>
        <p:nvPicPr>
          <p:cNvPr id="3" name="Picture 2" descr="graph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299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2</a:t>
            </a:r>
          </a:p>
        </p:txBody>
      </p:sp>
      <p:pic>
        <p:nvPicPr>
          <p:cNvPr id="3" name="Picture 2" descr="graph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299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3</a:t>
            </a:r>
          </a:p>
        </p:txBody>
      </p:sp>
      <p:pic>
        <p:nvPicPr>
          <p:cNvPr id="3" name="Picture 2" descr="graph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974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4</a:t>
            </a:r>
          </a:p>
        </p:txBody>
      </p:sp>
      <p:pic>
        <p:nvPicPr>
          <p:cNvPr id="3" name="Picture 2" descr="graph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594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5</a:t>
            </a:r>
          </a:p>
        </p:txBody>
      </p:sp>
      <p:pic>
        <p:nvPicPr>
          <p:cNvPr id="3" name="Picture 2" descr="graph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593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