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7BD01-F841-46EF-A31F-1F8B234AD1F3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75030-036C-4163-9B3E-EC73B4B8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6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/>
          <p:cNvPicPr>
            <a:picLocks noChangeAspect="1" noChangeArrowheads="1"/>
          </p:cNvPicPr>
          <p:nvPr/>
        </p:nvPicPr>
        <p:blipFill>
          <a:blip r:embed="rId14" cstate="print"/>
          <a:srcRect b="83365"/>
          <a:stretch>
            <a:fillRect/>
          </a:stretch>
        </p:blipFill>
        <p:spPr bwMode="auto">
          <a:xfrm>
            <a:off x="0" y="-304800"/>
            <a:ext cx="91376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398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114800" y="304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600" b="1">
                <a:solidFill>
                  <a:schemeClr val="accent2"/>
                </a:solidFill>
                <a:latin typeface="Garamond" pitchFamily="18" charset="0"/>
              </a:rPr>
              <a:t>Amity School of Engineering &amp; Technology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3F609143-57D7-4372-F04A-FD0831A703E6}"/>
              </a:ext>
            </a:extLst>
          </p:cNvPr>
          <p:cNvSpPr txBox="1"/>
          <p:nvPr/>
        </p:nvSpPr>
        <p:spPr>
          <a:xfrm>
            <a:off x="796413" y="1227168"/>
            <a:ext cx="7757652" cy="2201832"/>
          </a:xfrm>
          <a:prstGeom prst="rect">
            <a:avLst/>
          </a:prstGeom>
          <a:noFill/>
          <a:ln>
            <a:noFill/>
          </a:ln>
        </p:spPr>
        <p:txBody>
          <a:bodyPr rot="0" spcFirstLastPara="1" vert="horz" wrap="square" lIns="91440" tIns="45720" rIns="91440" bIns="45720" numCol="1" spcCol="0" rtlCol="0" fromWordArt="0" anchor="t" anchorCtr="0" forceAA="0" compatLnSpc="1">
            <a:prstTxWarp prst="textArchUp">
              <a:avLst>
                <a:gd name="adj" fmla="val 11606986"/>
              </a:avLst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ln w="12700" cap="flat" cmpd="sng" algn="ctr">
                  <a:solidFill>
                    <a:srgbClr val="FFC000"/>
                  </a:solidFill>
                  <a:prstDash val="solid"/>
                  <a:round/>
                </a:ln>
                <a:solidFill>
                  <a:srgbClr val="0070C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Amity  University  Madhya  Pradesh</a:t>
            </a:r>
            <a:endParaRPr lang="en-IN" sz="1100" kern="100" dirty="0">
              <a:solidFill>
                <a:srgbClr val="0070C0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FACE7-CD23-1CA5-C63C-4306DCAC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12" y="1439708"/>
            <a:ext cx="906372" cy="1082355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DA46343F-D70F-4A13-055B-1149DBCE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048" y="2613194"/>
            <a:ext cx="3821901" cy="5247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Session: 2023 – 2025</a:t>
            </a:r>
            <a:endParaRPr lang="en-IN" sz="1100" kern="1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93FD33F-9413-1126-036B-1ADB3C84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391" y="3107903"/>
            <a:ext cx="5317213" cy="5247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MCA (3</a:t>
            </a:r>
            <a:r>
              <a:rPr lang="en-US" sz="2800" kern="100" baseline="300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Semester)</a:t>
            </a:r>
            <a:endParaRPr lang="en-IN" sz="1100" kern="1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836ECD9-CE52-619B-C209-BD071671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83733"/>
            <a:ext cx="9144000" cy="1088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Minor Project ii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EC77548-F797-1DD3-67E0-FCE43AB9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72" y="4221360"/>
            <a:ext cx="5070249" cy="1088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highlight>
                  <a:srgbClr val="C0C0C0"/>
                </a:highligh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highlight>
                  <a:srgbClr val="C0C0C0"/>
                </a:highligh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SPEED ESCAPE</a:t>
            </a:r>
            <a:endParaRPr lang="en-IN" sz="2800" kern="100" dirty="0">
              <a:effectLst/>
              <a:highlight>
                <a:srgbClr val="C0C0C0"/>
              </a:highlight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FBDBA-0AFA-59C2-F46C-5C40DA51F692}"/>
              </a:ext>
            </a:extLst>
          </p:cNvPr>
          <p:cNvSpPr txBox="1"/>
          <p:nvPr/>
        </p:nvSpPr>
        <p:spPr>
          <a:xfrm>
            <a:off x="3717376" y="5513712"/>
            <a:ext cx="351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Baraiya</a:t>
            </a:r>
          </a:p>
        </p:txBody>
      </p:sp>
    </p:spTree>
    <p:extLst>
      <p:ext uri="{BB962C8B-B14F-4D97-AF65-F5344CB8AC3E}">
        <p14:creationId xmlns:p14="http://schemas.microsoft.com/office/powerpoint/2010/main" val="3970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A40A35AE-1AE4-89AD-0F70-31E77E84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857250"/>
            <a:ext cx="3429000" cy="51435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D46E1E9C-B3DB-E13E-C311-7798F5459480}"/>
              </a:ext>
            </a:extLst>
          </p:cNvPr>
          <p:cNvSpPr/>
          <p:nvPr/>
        </p:nvSpPr>
        <p:spPr>
          <a:xfrm>
            <a:off x="496119" y="2755701"/>
            <a:ext cx="4722763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3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Speed Escape: An Action-Packed Arcade Game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3D9A81B-D7D8-6859-B48B-D7C7E85BAC98}"/>
              </a:ext>
            </a:extLst>
          </p:cNvPr>
          <p:cNvSpPr/>
          <p:nvPr/>
        </p:nvSpPr>
        <p:spPr>
          <a:xfrm>
            <a:off x="496119" y="3864844"/>
            <a:ext cx="226814" cy="226814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75118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F0CDE57-C676-0759-BF94-893AF772E113}"/>
              </a:ext>
            </a:extLst>
          </p:cNvPr>
          <p:cNvSpPr/>
          <p:nvPr/>
        </p:nvSpPr>
        <p:spPr>
          <a:xfrm>
            <a:off x="1740917" y="1628881"/>
            <a:ext cx="4780806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3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Powered by Python and Pygame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A5EB0E80-4B0B-E6B8-A323-F987B7901AC0}"/>
              </a:ext>
            </a:extLst>
          </p:cNvPr>
          <p:cNvSpPr/>
          <p:nvPr/>
        </p:nvSpPr>
        <p:spPr>
          <a:xfrm>
            <a:off x="496119" y="335547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5408DE5-586F-1BDB-9799-4E4BCF5AA873}"/>
              </a:ext>
            </a:extLst>
          </p:cNvPr>
          <p:cNvSpPr/>
          <p:nvPr/>
        </p:nvSpPr>
        <p:spPr>
          <a:xfrm>
            <a:off x="496119" y="3718694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backbone of Speed Escape, providing a robust and versatile programming foundation.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2D736EF-4535-6967-D490-4AE175CFBFEF}"/>
              </a:ext>
            </a:extLst>
          </p:cNvPr>
          <p:cNvSpPr/>
          <p:nvPr/>
        </p:nvSpPr>
        <p:spPr>
          <a:xfrm>
            <a:off x="4749701" y="335547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Pygame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CB98CBD-A2ED-4B8A-C1F9-055B1F2E523B}"/>
              </a:ext>
            </a:extLst>
          </p:cNvPr>
          <p:cNvSpPr/>
          <p:nvPr/>
        </p:nvSpPr>
        <p:spPr>
          <a:xfrm>
            <a:off x="4749701" y="3718694"/>
            <a:ext cx="390294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Empowering the game's visual and interactive elements, creating an engaging and immersive experience.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30F00-F952-F0EA-80FA-CC41569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18" y="5455933"/>
            <a:ext cx="1101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D58CB7C-7E3F-B8F6-0E3F-9738FF8D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13" y="947514"/>
            <a:ext cx="3429000" cy="51435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C3A68FDF-4617-99F0-5965-39309E12EC7C}"/>
              </a:ext>
            </a:extLst>
          </p:cNvPr>
          <p:cNvSpPr/>
          <p:nvPr/>
        </p:nvSpPr>
        <p:spPr>
          <a:xfrm>
            <a:off x="496119" y="1745605"/>
            <a:ext cx="4722763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Navigating Through Fast-Moving Obstacles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255F44B-11DA-2F91-F911-A02FF788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9" y="2844180"/>
            <a:ext cx="708794" cy="1134071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C159487A-AE8D-B9AD-5E3E-4EB4430EF9E9}"/>
              </a:ext>
            </a:extLst>
          </p:cNvPr>
          <p:cNvSpPr/>
          <p:nvPr/>
        </p:nvSpPr>
        <p:spPr>
          <a:xfrm>
            <a:off x="1417514" y="298593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Rapidly </a:t>
            </a: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Approaching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E7BDCE67-7F6A-3DBF-9341-19B655B433A4}"/>
              </a:ext>
            </a:extLst>
          </p:cNvPr>
          <p:cNvSpPr/>
          <p:nvPr/>
        </p:nvSpPr>
        <p:spPr>
          <a:xfrm>
            <a:off x="1417514" y="3292450"/>
            <a:ext cx="3801368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Obstacles pose a constant threat, requiring quick reactions.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76A56AC9-763B-4457-9E79-F47D2436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19" y="3978250"/>
            <a:ext cx="708794" cy="1134071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AF72FB9F-244E-C1B3-CE21-FC8DE4AE9693}"/>
              </a:ext>
            </a:extLst>
          </p:cNvPr>
          <p:cNvSpPr/>
          <p:nvPr/>
        </p:nvSpPr>
        <p:spPr>
          <a:xfrm>
            <a:off x="1417514" y="412000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Precise </a:t>
            </a: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Maneuvers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75F9243-22AB-2981-CCF3-815D11C910D4}"/>
              </a:ext>
            </a:extLst>
          </p:cNvPr>
          <p:cNvSpPr/>
          <p:nvPr/>
        </p:nvSpPr>
        <p:spPr>
          <a:xfrm>
            <a:off x="1417514" y="4426521"/>
            <a:ext cx="3801368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player must skillfully navigate through tight spaces.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EB8A7D9-57F0-0F61-C7F9-0A4F8AD1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857250"/>
            <a:ext cx="3429000" cy="51435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61E2BA69-FBF0-2024-4E15-9F6363D6C2D3}"/>
              </a:ext>
            </a:extLst>
          </p:cNvPr>
          <p:cNvSpPr/>
          <p:nvPr/>
        </p:nvSpPr>
        <p:spPr>
          <a:xfrm>
            <a:off x="496119" y="1680976"/>
            <a:ext cx="4722763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Challenging Player's Reflexes and Decision-Making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E45EC71A-6BD5-8976-23DB-768E59194929}"/>
              </a:ext>
            </a:extLst>
          </p:cNvPr>
          <p:cNvSpPr/>
          <p:nvPr/>
        </p:nvSpPr>
        <p:spPr>
          <a:xfrm>
            <a:off x="496119" y="3260676"/>
            <a:ext cx="318939" cy="318939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35702AD-3BD0-D688-8505-A91E4A8E0E96}"/>
              </a:ext>
            </a:extLst>
          </p:cNvPr>
          <p:cNvSpPr/>
          <p:nvPr/>
        </p:nvSpPr>
        <p:spPr>
          <a:xfrm>
            <a:off x="615776" y="3313807"/>
            <a:ext cx="79549" cy="212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1</a:t>
            </a:r>
            <a:endParaRPr lang="en-US" sz="16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F330179-1566-864A-3F8C-7B6AA30991F5}"/>
              </a:ext>
            </a:extLst>
          </p:cNvPr>
          <p:cNvSpPr/>
          <p:nvPr/>
        </p:nvSpPr>
        <p:spPr>
          <a:xfrm>
            <a:off x="956817" y="3260676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Quick Reactions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F91D07FC-D391-20C4-AF8D-3DF0D81BE8B4}"/>
              </a:ext>
            </a:extLst>
          </p:cNvPr>
          <p:cNvSpPr/>
          <p:nvPr/>
        </p:nvSpPr>
        <p:spPr>
          <a:xfrm>
            <a:off x="956817" y="3567187"/>
            <a:ext cx="1829842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Every moment counts in the fast-paced game.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986A0A98-B885-D2A6-ABE2-C2FBCDDEFD82}"/>
              </a:ext>
            </a:extLst>
          </p:cNvPr>
          <p:cNvSpPr/>
          <p:nvPr/>
        </p:nvSpPr>
        <p:spPr>
          <a:xfrm>
            <a:off x="2928417" y="3260676"/>
            <a:ext cx="318939" cy="318939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1BF0A37-746C-AD5C-DA19-B0EDA508338C}"/>
              </a:ext>
            </a:extLst>
          </p:cNvPr>
          <p:cNvSpPr/>
          <p:nvPr/>
        </p:nvSpPr>
        <p:spPr>
          <a:xfrm>
            <a:off x="3033638" y="3313807"/>
            <a:ext cx="108421" cy="212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2</a:t>
            </a:r>
            <a:endParaRPr lang="en-US" sz="16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4B91B126-1638-4480-9DDF-9A01E35B7777}"/>
              </a:ext>
            </a:extLst>
          </p:cNvPr>
          <p:cNvSpPr/>
          <p:nvPr/>
        </p:nvSpPr>
        <p:spPr>
          <a:xfrm>
            <a:off x="3389115" y="3260676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Strategic Thinking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96DCFC96-C996-2D7E-69E1-D51B1B4ADD0A}"/>
              </a:ext>
            </a:extLst>
          </p:cNvPr>
          <p:cNvSpPr/>
          <p:nvPr/>
        </p:nvSpPr>
        <p:spPr>
          <a:xfrm>
            <a:off x="3389115" y="3567187"/>
            <a:ext cx="1829842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Planning ahead is crucial for success.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AACABDB9-4B32-3639-6F6A-D5A8B3FC68AE}"/>
              </a:ext>
            </a:extLst>
          </p:cNvPr>
          <p:cNvSpPr/>
          <p:nvPr/>
        </p:nvSpPr>
        <p:spPr>
          <a:xfrm>
            <a:off x="496119" y="4322043"/>
            <a:ext cx="318939" cy="318939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C84677B6-8D0B-11B3-4346-B4D79E410EE2}"/>
              </a:ext>
            </a:extLst>
          </p:cNvPr>
          <p:cNvSpPr/>
          <p:nvPr/>
        </p:nvSpPr>
        <p:spPr>
          <a:xfrm>
            <a:off x="603647" y="4375175"/>
            <a:ext cx="103882" cy="212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3</a:t>
            </a:r>
            <a:endParaRPr lang="en-US" sz="16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F023E28-EB0D-43A2-82C9-911F0D512A0C}"/>
              </a:ext>
            </a:extLst>
          </p:cNvPr>
          <p:cNvSpPr/>
          <p:nvPr/>
        </p:nvSpPr>
        <p:spPr>
          <a:xfrm>
            <a:off x="956817" y="4322043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Adaptive Play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2B7633B-02C9-5E74-B764-B1555A30FA59}"/>
              </a:ext>
            </a:extLst>
          </p:cNvPr>
          <p:cNvSpPr/>
          <p:nvPr/>
        </p:nvSpPr>
        <p:spPr>
          <a:xfrm>
            <a:off x="956816" y="4628556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player must adjust to ever-changing challenges.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DBC94A0-0B7F-A4EC-B87C-9C74D5E5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" y="857250"/>
            <a:ext cx="3429000" cy="51435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5F6329DF-E2F8-B3B8-5529-DF8D861E11F6}"/>
              </a:ext>
            </a:extLst>
          </p:cNvPr>
          <p:cNvSpPr/>
          <p:nvPr/>
        </p:nvSpPr>
        <p:spPr>
          <a:xfrm>
            <a:off x="4033273" y="2251546"/>
            <a:ext cx="4722763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Controlling a Movable Character</a:t>
            </a:r>
            <a:endParaRPr lang="en-US" sz="278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987D964-43C5-55DF-240E-91A34C02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73" y="3350121"/>
            <a:ext cx="354360" cy="35436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A098BBE-CB15-BF4C-B5C6-105CC9693BCF}"/>
              </a:ext>
            </a:extLst>
          </p:cNvPr>
          <p:cNvSpPr/>
          <p:nvPr/>
        </p:nvSpPr>
        <p:spPr>
          <a:xfrm>
            <a:off x="4033273" y="3846240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Vertical Movement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4D409D0-97C8-FA21-FD7E-B9D684026577}"/>
              </a:ext>
            </a:extLst>
          </p:cNvPr>
          <p:cNvSpPr/>
          <p:nvPr/>
        </p:nvSpPr>
        <p:spPr>
          <a:xfrm>
            <a:off x="4033273" y="4152752"/>
            <a:ext cx="2255044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player controls the character's up and down motion.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8B546CBE-AE38-E79D-6E45-5FA353CE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917" y="3350121"/>
            <a:ext cx="354360" cy="354360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3225F12F-83D0-A645-C670-DEF89D881FF3}"/>
              </a:ext>
            </a:extLst>
          </p:cNvPr>
          <p:cNvSpPr/>
          <p:nvPr/>
        </p:nvSpPr>
        <p:spPr>
          <a:xfrm>
            <a:off x="6500917" y="3846240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Precise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CF5BBE55-A64B-E0B0-6795-CF44959DA796}"/>
              </a:ext>
            </a:extLst>
          </p:cNvPr>
          <p:cNvSpPr/>
          <p:nvPr/>
        </p:nvSpPr>
        <p:spPr>
          <a:xfrm>
            <a:off x="6500918" y="4152752"/>
            <a:ext cx="2255118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Accurate timing is essential for navigating obstacles.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EE9AB-91A3-7351-030A-433DB1CB1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6" y="5524434"/>
            <a:ext cx="1101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D59919A-2CA3-AE39-D355-AF86D06D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1772022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F0163661-3253-D95E-1F72-3687617CEE45}"/>
              </a:ext>
            </a:extLst>
          </p:cNvPr>
          <p:cNvSpPr/>
          <p:nvPr/>
        </p:nvSpPr>
        <p:spPr>
          <a:xfrm>
            <a:off x="496119" y="3295278"/>
            <a:ext cx="5756300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3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Evading Randomly Spawning Enemies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5C62312-F2D6-C1A2-7897-070F10A19B6F}"/>
              </a:ext>
            </a:extLst>
          </p:cNvPr>
          <p:cNvSpPr/>
          <p:nvPr/>
        </p:nvSpPr>
        <p:spPr>
          <a:xfrm>
            <a:off x="496119" y="4163467"/>
            <a:ext cx="8151763" cy="1905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6473A4D4-FC55-D347-4F44-33FE9CCD26C1}"/>
              </a:ext>
            </a:extLst>
          </p:cNvPr>
          <p:cNvSpPr/>
          <p:nvPr/>
        </p:nvSpPr>
        <p:spPr>
          <a:xfrm>
            <a:off x="2489076" y="4163467"/>
            <a:ext cx="19050" cy="496119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26B6CFFB-7FCF-0B67-4F71-F4ECFC54B75F}"/>
              </a:ext>
            </a:extLst>
          </p:cNvPr>
          <p:cNvSpPr/>
          <p:nvPr/>
        </p:nvSpPr>
        <p:spPr>
          <a:xfrm>
            <a:off x="2339132" y="4003997"/>
            <a:ext cx="318939" cy="318939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8EAA9EA-A428-652F-2622-18218826D08D}"/>
              </a:ext>
            </a:extLst>
          </p:cNvPr>
          <p:cNvSpPr/>
          <p:nvPr/>
        </p:nvSpPr>
        <p:spPr>
          <a:xfrm>
            <a:off x="2458789" y="4057130"/>
            <a:ext cx="79549" cy="212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9293A97-0D69-3D41-60D9-0732D51339D6}"/>
              </a:ext>
            </a:extLst>
          </p:cNvPr>
          <p:cNvSpPr/>
          <p:nvPr/>
        </p:nvSpPr>
        <p:spPr>
          <a:xfrm>
            <a:off x="1612553" y="480141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Unpredictable Threats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AA53007-5955-B649-978A-8C73E328DD02}"/>
              </a:ext>
            </a:extLst>
          </p:cNvPr>
          <p:cNvSpPr/>
          <p:nvPr/>
        </p:nvSpPr>
        <p:spPr>
          <a:xfrm>
            <a:off x="637877" y="5107931"/>
            <a:ext cx="3721448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Enemies appear at random intervals and locations.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127C7F39-CF8A-C012-EC69-911D3E1E0E6A}"/>
              </a:ext>
            </a:extLst>
          </p:cNvPr>
          <p:cNvSpPr/>
          <p:nvPr/>
        </p:nvSpPr>
        <p:spPr>
          <a:xfrm>
            <a:off x="6635799" y="4163467"/>
            <a:ext cx="19050" cy="496119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31EFBFCD-45B5-0F23-D552-315D54E50259}"/>
              </a:ext>
            </a:extLst>
          </p:cNvPr>
          <p:cNvSpPr/>
          <p:nvPr/>
        </p:nvSpPr>
        <p:spPr>
          <a:xfrm>
            <a:off x="6485855" y="4003997"/>
            <a:ext cx="318939" cy="318939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2352BD89-C51C-4DC3-B028-AECDB1D4CD22}"/>
              </a:ext>
            </a:extLst>
          </p:cNvPr>
          <p:cNvSpPr/>
          <p:nvPr/>
        </p:nvSpPr>
        <p:spPr>
          <a:xfrm>
            <a:off x="6591077" y="4057130"/>
            <a:ext cx="108421" cy="212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BF2D8A22-D361-6B5A-3DE8-9A3A8048E308}"/>
              </a:ext>
            </a:extLst>
          </p:cNvPr>
          <p:cNvSpPr/>
          <p:nvPr/>
        </p:nvSpPr>
        <p:spPr>
          <a:xfrm>
            <a:off x="5759351" y="4801419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Diverse Enemy Types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3B57D9EF-D01F-C22C-C624-0A56ECECAF38}"/>
              </a:ext>
            </a:extLst>
          </p:cNvPr>
          <p:cNvSpPr/>
          <p:nvPr/>
        </p:nvSpPr>
        <p:spPr>
          <a:xfrm>
            <a:off x="4784602" y="5107931"/>
            <a:ext cx="3721522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Each enemy poses a unique challenge to the player.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50A2D0-29CB-4502-300D-EB8E59D9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88" y="5524434"/>
            <a:ext cx="1101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1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07D2D1E-8435-A76E-CFB2-6579A46FDC7D}"/>
              </a:ext>
            </a:extLst>
          </p:cNvPr>
          <p:cNvSpPr/>
          <p:nvPr/>
        </p:nvSpPr>
        <p:spPr>
          <a:xfrm>
            <a:off x="496119" y="1464841"/>
            <a:ext cx="7410078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Progressing </a:t>
            </a:r>
            <a:r>
              <a:rPr lang="en-US" sz="3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Through</a:t>
            </a: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 Increasingly Difficult Levels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2598FB9-59C0-049A-AD95-43CFDB5D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68" y="2191345"/>
            <a:ext cx="1345034" cy="1043658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7858FC6-C4CE-2DA4-6699-446A62E69020}"/>
              </a:ext>
            </a:extLst>
          </p:cNvPr>
          <p:cNvSpPr/>
          <p:nvPr/>
        </p:nvSpPr>
        <p:spPr>
          <a:xfrm>
            <a:off x="2500834" y="2706737"/>
            <a:ext cx="66303" cy="283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19"/>
              </a:lnSpc>
            </a:pPr>
            <a:r>
              <a:rPr lang="en-US" sz="1375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1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2FAB7E0-415E-032F-2E77-162C5EDCDD7A}"/>
              </a:ext>
            </a:extLst>
          </p:cNvPr>
          <p:cNvSpPr/>
          <p:nvPr/>
        </p:nvSpPr>
        <p:spPr>
          <a:xfrm>
            <a:off x="3348261" y="2446511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Level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B1D285C-A237-F04E-24B7-75E9DC53D1C8}"/>
              </a:ext>
            </a:extLst>
          </p:cNvPr>
          <p:cNvSpPr/>
          <p:nvPr/>
        </p:nvSpPr>
        <p:spPr>
          <a:xfrm>
            <a:off x="3348261" y="2753023"/>
            <a:ext cx="278874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Simple obstacles and a few basic enemies.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97020AE6-2427-ECD1-C7C2-643C82B12917}"/>
              </a:ext>
            </a:extLst>
          </p:cNvPr>
          <p:cNvSpPr/>
          <p:nvPr/>
        </p:nvSpPr>
        <p:spPr>
          <a:xfrm>
            <a:off x="3241923" y="3243188"/>
            <a:ext cx="5370538" cy="9525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863C83EF-CCC2-1981-0D19-C5F9A019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89" y="3270424"/>
            <a:ext cx="2690068" cy="1043658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7275B84A-7EC5-96F2-0418-5255695BFBCD}"/>
              </a:ext>
            </a:extLst>
          </p:cNvPr>
          <p:cNvSpPr/>
          <p:nvPr/>
        </p:nvSpPr>
        <p:spPr>
          <a:xfrm>
            <a:off x="2488778" y="3650531"/>
            <a:ext cx="90339" cy="283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19"/>
              </a:lnSpc>
            </a:pPr>
            <a:r>
              <a:rPr lang="en-US" sz="1375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2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B8A5E03-0E6C-4172-8E9D-A6147EACB4E1}"/>
              </a:ext>
            </a:extLst>
          </p:cNvPr>
          <p:cNvSpPr/>
          <p:nvPr/>
        </p:nvSpPr>
        <p:spPr>
          <a:xfrm>
            <a:off x="4020815" y="3525590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Level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DEFE1B62-F6A8-07DA-0D2C-ED02E30ED3AB}"/>
              </a:ext>
            </a:extLst>
          </p:cNvPr>
          <p:cNvSpPr/>
          <p:nvPr/>
        </p:nvSpPr>
        <p:spPr>
          <a:xfrm>
            <a:off x="4020816" y="3832102"/>
            <a:ext cx="3895799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More complex obstacles and a greater number of enemies.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CDD651D6-6D7D-30E1-E2D5-45BE7F34B08E}"/>
              </a:ext>
            </a:extLst>
          </p:cNvPr>
          <p:cNvSpPr/>
          <p:nvPr/>
        </p:nvSpPr>
        <p:spPr>
          <a:xfrm>
            <a:off x="3914478" y="4322266"/>
            <a:ext cx="4697983" cy="9525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9D441CA4-24E6-8DD7-8FBF-5474503A3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4" y="4349502"/>
            <a:ext cx="4035103" cy="1043658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F69005C8-BCDF-EBF8-0EBA-44F7F74060B5}"/>
              </a:ext>
            </a:extLst>
          </p:cNvPr>
          <p:cNvSpPr/>
          <p:nvPr/>
        </p:nvSpPr>
        <p:spPr>
          <a:xfrm>
            <a:off x="2490639" y="4729609"/>
            <a:ext cx="86544" cy="283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19"/>
              </a:lnSpc>
            </a:pPr>
            <a:r>
              <a:rPr lang="en-US" sz="1375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3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3B215E90-DACC-2126-C1BE-77FB79FE2A4D}"/>
              </a:ext>
            </a:extLst>
          </p:cNvPr>
          <p:cNvSpPr/>
          <p:nvPr/>
        </p:nvSpPr>
        <p:spPr>
          <a:xfrm>
            <a:off x="4693295" y="4491261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Level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11B6D24D-96B9-758D-C033-7DA0195F8E80}"/>
              </a:ext>
            </a:extLst>
          </p:cNvPr>
          <p:cNvSpPr/>
          <p:nvPr/>
        </p:nvSpPr>
        <p:spPr>
          <a:xfrm>
            <a:off x="4693295" y="4797773"/>
            <a:ext cx="3812828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Fast-paced action, challenging obstacles, and multiple enemy types.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C1CC01-7FDE-BCF0-F971-517EC80A7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484" y="5443161"/>
            <a:ext cx="1101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7AC9DF4-B8BE-1BAF-35BC-2C5FE0AB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42" y="699934"/>
            <a:ext cx="3429000" cy="51435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DE0AA4F3-4D4C-8A1A-ED68-C10F3F3DBECD}"/>
              </a:ext>
            </a:extLst>
          </p:cNvPr>
          <p:cNvSpPr/>
          <p:nvPr/>
        </p:nvSpPr>
        <p:spPr>
          <a:xfrm>
            <a:off x="417461" y="2263448"/>
            <a:ext cx="4685928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Conclusion and Key Takeaways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01DA912D-9C1F-4E57-F03B-648F549B3D03}"/>
              </a:ext>
            </a:extLst>
          </p:cNvPr>
          <p:cNvSpPr/>
          <p:nvPr/>
        </p:nvSpPr>
        <p:spPr>
          <a:xfrm>
            <a:off x="417461" y="2919035"/>
            <a:ext cx="4911623" cy="1770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Speed Escape provides a thrilling arcade experience that tests players' reflexes, decision-making, and adaptability. The game's fast-paced action, unpredictable enemies, and challenging levels offer a unique and engaging challenge for gamers of all skill levels. Speed Escape is an example of how Python and Pygame can be used to create fun and exciting arcade games.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896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04EDC2-FFAC-420D-BC4A-4CD68B2AAF11}" vid="{696AD132-9FB0-42CC-898C-5CB9D6060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Amity School of Engineering &amp; Technology PPT Theme</Template>
  <TotalTime>66</TotalTime>
  <Words>297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Garamond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✰𝓛𝓮𝓸✰ .</dc:creator>
  <cp:lastModifiedBy>✰𝓛𝓮𝓸✰ .</cp:lastModifiedBy>
  <cp:revision>4</cp:revision>
  <dcterms:created xsi:type="dcterms:W3CDTF">2024-12-24T06:46:19Z</dcterms:created>
  <dcterms:modified xsi:type="dcterms:W3CDTF">2024-12-27T13:49:29Z</dcterms:modified>
</cp:coreProperties>
</file>