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863049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863049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863049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863049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ac6e3b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ac6e3b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c6e3b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c6e3b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c6e3b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c6e3b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c6e3b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ac6e3b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ac6e3b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ac6e3b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ac6e3be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ac6e3be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ankaj.dhakate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hur2zVNy_l-pZQCtYvAzpiLNwKHzSieB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EhA2K8rTuvLAD2UauXrVZnNG36scwG9n" TargetMode="External"/><Relationship Id="rId4" Type="http://schemas.openxmlformats.org/officeDocument/2006/relationships/hyperlink" Target="https://drive.google.com/open?id=1EhA2K8rTuvLAD2UauXrVZnNG36scwG9n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drive.google.com/open?id=1Ml6F3fvC93ddy8ICuSDDLtJaS7wuETkf" TargetMode="External"/><Relationship Id="rId5" Type="http://schemas.openxmlformats.org/officeDocument/2006/relationships/hyperlink" Target="https://drive.google.com/open?id=1EhA2K8rTuvLAD2UauXrVZnNG36scwG9n" TargetMode="External"/><Relationship Id="rId6" Type="http://schemas.openxmlformats.org/officeDocument/2006/relationships/hyperlink" Target="https://drive.google.com/open?id=1Ml6F3fvC93ddy8ICuSDDLtJaS7wuETkf" TargetMode="External"/><Relationship Id="rId7" Type="http://schemas.openxmlformats.org/officeDocument/2006/relationships/hyperlink" Target="https://drive.google.com/open?id=1Ml6F3fvC93ddy8ICuSDDLtJaS7wuETkf" TargetMode="External"/><Relationship Id="rId8" Type="http://schemas.openxmlformats.org/officeDocument/2006/relationships/hyperlink" Target="https://drive.google.com/open?id=1EhA2K8rTuvLAD2UauXrVZnNG36scwG9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Wa8B_o41zr16SEjdGP_8q-nPKVTLzjBY" TargetMode="External"/><Relationship Id="rId4" Type="http://schemas.openxmlformats.org/officeDocument/2006/relationships/hyperlink" Target="https://drive.google.com/open?id=1Wa8B_o41zr16SEjdGP_8q-nPKVTLzjBY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drive.google.com/open?id=1PKBaErzNlkHeELmXvUjp0PMlaTlbH5PV" TargetMode="External"/><Relationship Id="rId5" Type="http://schemas.openxmlformats.org/officeDocument/2006/relationships/hyperlink" Target="https://drive.google.com/open?id=1Wa8B_o41zr16SEjdGP_8q-nPKVTLzjBY" TargetMode="External"/><Relationship Id="rId6" Type="http://schemas.openxmlformats.org/officeDocument/2006/relationships/hyperlink" Target="https://drive.google.com/open?id=14mpQRgDPn61aKGBxOce0sX3_tHHjX8T5" TargetMode="External"/><Relationship Id="rId7" Type="http://schemas.openxmlformats.org/officeDocument/2006/relationships/hyperlink" Target="https://drive.google.com/open?id=14mpQRgDPn61aKGBxOce0sX3_tHHjX8T5" TargetMode="External"/><Relationship Id="rId8" Type="http://schemas.openxmlformats.org/officeDocument/2006/relationships/hyperlink" Target="https://drive.google.com/open?id=1PKBaErzNlkHeELmXvUjp0PMlaTlbH5P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37425"/>
            <a:ext cx="8520600" cy="116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Tools-List</a:t>
            </a:r>
            <a:endParaRPr b="1" sz="55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Pankaj Dhakate :</a:t>
            </a:r>
            <a:r>
              <a:rPr lang="en" sz="2400"/>
              <a:t>+91 9372860072 / +91 7758916600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3"/>
              </a:rPr>
              <a:t>pankaj.dhakate@gmail.com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61150"/>
            <a:ext cx="85206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Index :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0850"/>
            <a:ext cx="852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AutoNum type="arabicParenR"/>
            </a:pPr>
            <a:r>
              <a:rPr lang="en" sz="2400" u="sng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  <a:hlinkClick action="ppaction://hlinksldjump" r:id="rId3"/>
              </a:rPr>
              <a:t>Automation_Tool_ENodeB_TAL_TAC_LAC_VLR_Tool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AutoNum type="arabicParenR"/>
            </a:pPr>
            <a:r>
              <a:rPr lang="en" sz="2400" u="sng">
                <a:solidFill>
                  <a:srgbClr val="CC0000"/>
                </a:solidFill>
                <a:hlinkClick action="ppaction://hlinksldjump" r:id="rId4"/>
              </a:rPr>
              <a:t>Automation_Tool_Nokia_MGW_Signalling_Link_Status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AutoNum type="arabicParenR"/>
            </a:pPr>
            <a:r>
              <a:rPr lang="en" sz="2400" u="sng">
                <a:solidFill>
                  <a:schemeClr val="hlink"/>
                </a:solidFill>
                <a:hlinkClick action="ppaction://hlinksldjump" r:id="rId5"/>
              </a:rPr>
              <a:t>Automation_Tool_PING_LOG_Details_In_Excel</a:t>
            </a: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120600"/>
            <a:ext cx="914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Georgia"/>
              <a:buAutoNum type="arabicParenR"/>
            </a:pPr>
            <a:r>
              <a:rPr lang="en" sz="36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ENodeB_TAL_TAC_LAC_VLR_Tool</a:t>
            </a:r>
            <a:endParaRPr sz="360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04225" y="815800"/>
            <a:ext cx="8520600" cy="4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Usage of Tool : </a:t>
            </a:r>
            <a:endParaRPr b="1" sz="2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This can be used to prepare the ENodeB_TAC_LAC_VLR mapping data in seconds.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Nearly 20-30 min required to prepare the this data for 1 Huawei USN9810. If any circle has 3 USNs, it will take nearly an hour to prepare it manually. Using this tool </a:t>
            </a:r>
            <a:r>
              <a:rPr b="1" lang="en" sz="1600">
                <a:solidFill>
                  <a:schemeClr val="dk1"/>
                </a:solidFill>
              </a:rPr>
              <a:t>valuable man hours can be saved.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Manual errors can be avoided with this tool.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Frequent audit of ENodeB-TAC-LAC-VLR mapping can be done.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ENodeB Pooling in different MMEs in a circle can be checked frequently. MME IP Corrections in ENB can be checked and corrected with this.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Useful in analysis for TAC-LAC-VLR mapping to improve CSFB SR.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Useful for RAN team to check ENB-TAC mapping at MME.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92400"/>
            <a:ext cx="85206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How it Works : </a:t>
            </a:r>
            <a:r>
              <a:rPr lang="en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ENodeB_TAL_TAC_LAC_VLR_Tool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Tool is in executable form (not required to install)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Download the tool from my Google Drive :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     For 64bit PC - a) 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Click Here : ENB_TAL_TAC_LAC_VLR_x64.3</a:t>
            </a:r>
            <a:r>
              <a:rPr lang="en" sz="1700">
                <a:solidFill>
                  <a:schemeClr val="dk1"/>
                </a:solidFill>
              </a:rPr>
              <a:t> to download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Input file – ‘EXP MML config dump of Huawei USN9810 (SGSN/MME)’ required to browse in tool as input.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Output excel file will be generated @ C:\Automation\ENB_TAC_LAC_VLR.xlsx</a:t>
            </a:r>
            <a:r>
              <a:rPr b="1" lang="en" sz="1700">
                <a:solidFill>
                  <a:schemeClr val="dk1"/>
                </a:solidFill>
              </a:rPr>
              <a:t> on your PC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2) </a:t>
            </a:r>
            <a:r>
              <a:rPr lang="en" sz="24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Au</a:t>
            </a:r>
            <a:r>
              <a:rPr lang="en" sz="24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tomation_Tool_Nokia_MGW_Signalling_Link_Status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668125"/>
            <a:ext cx="8520600" cy="4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Tool 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 Outage/Emergency condition, it will be useful to get the link status of all the nodes in seconds.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 a click, 1st cut information for Link Outage can be collected.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Can keep the track of Links operational status (Link Association wise/Nodewise/Location wise/Circle wise) for improvement in Nw.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It saves man hours to get the details manually by login and executing commands in each node. 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Human errors can be avoided using this tool.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 for Tool :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Tool is available in Executable Package, can use on any 64 bit Windows machine (No need to install it).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Nokia MGWs for which this tool will be used, must be reachable from your PC/System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Tool will work as below: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Step1)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Click Here</a:t>
            </a:r>
            <a:r>
              <a:rPr lang="en" sz="1300">
                <a:solidFill>
                  <a:schemeClr val="dk1"/>
                </a:solidFill>
              </a:rPr>
              <a:t> to Download the Tool - </a:t>
            </a:r>
            <a:r>
              <a:rPr lang="en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Automation_Tool_Nokia_MGW_Signalling_Link_Status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2)</a:t>
            </a:r>
            <a:r>
              <a:rPr lang="en" sz="1300">
                <a:solidFill>
                  <a:schemeClr val="dk1"/>
                </a:solidFill>
              </a:rPr>
              <a:t> Fill the node login details of Nokia ATCA &amp; Non-ATCA  MGWs correctly in excel Sheet named </a:t>
            </a:r>
            <a:r>
              <a:rPr b="1" lang="en" sz="1300">
                <a:solidFill>
                  <a:schemeClr val="dk1"/>
                </a:solidFill>
              </a:rPr>
              <a:t>‘</a:t>
            </a:r>
            <a:r>
              <a:rPr b="1" lang="en" sz="1300" u="sng">
                <a:solidFill>
                  <a:schemeClr val="hlink"/>
                </a:solidFill>
                <a:hlinkClick r:id="rId6"/>
              </a:rPr>
              <a:t>Nokia MGW Login Details.xlsx</a:t>
            </a:r>
            <a:r>
              <a:rPr b="1" lang="en" sz="1300">
                <a:solidFill>
                  <a:schemeClr val="dk1"/>
                </a:solidFill>
              </a:rPr>
              <a:t>’ </a:t>
            </a:r>
            <a:r>
              <a:rPr lang="en" sz="1300">
                <a:solidFill>
                  <a:schemeClr val="dk1"/>
                </a:solidFill>
              </a:rPr>
              <a:t>and save it somewhere i</a:t>
            </a:r>
            <a:r>
              <a:rPr b="1" lang="en" sz="1300">
                <a:solidFill>
                  <a:schemeClr val="dk1"/>
                </a:solidFill>
              </a:rPr>
              <a:t>n PC</a:t>
            </a:r>
            <a:r>
              <a:rPr lang="en" sz="1300">
                <a:solidFill>
                  <a:schemeClr val="dk1"/>
                </a:solidFill>
              </a:rPr>
              <a:t> (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Click here</a:t>
            </a:r>
            <a:r>
              <a:rPr lang="en" sz="1300">
                <a:solidFill>
                  <a:schemeClr val="dk1"/>
                </a:solidFill>
              </a:rPr>
              <a:t> for sample reference sheet)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3)</a:t>
            </a:r>
            <a:r>
              <a:rPr lang="en" sz="1300">
                <a:solidFill>
                  <a:schemeClr val="dk1"/>
                </a:solidFill>
              </a:rPr>
              <a:t> Run the Exe file of Tool </a:t>
            </a:r>
            <a:r>
              <a:rPr b="1" lang="en" sz="1300">
                <a:solidFill>
                  <a:schemeClr val="dk1"/>
                </a:solidFill>
              </a:rPr>
              <a:t>‘</a:t>
            </a:r>
            <a:r>
              <a:rPr lang="en" sz="13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Automation_Tool_Nokia_MGW_Signalling_Link_Status</a:t>
            </a:r>
            <a:r>
              <a:rPr b="1" lang="en" sz="1300">
                <a:solidFill>
                  <a:schemeClr val="dk1"/>
                </a:solidFill>
              </a:rPr>
              <a:t>’ wait for 5-10 sec.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4) </a:t>
            </a:r>
            <a:r>
              <a:rPr lang="en" sz="1300">
                <a:solidFill>
                  <a:schemeClr val="dk1"/>
                </a:solidFill>
              </a:rPr>
              <a:t>Browse the </a:t>
            </a:r>
            <a:r>
              <a:rPr b="1" lang="en" sz="1300">
                <a:solidFill>
                  <a:schemeClr val="dk1"/>
                </a:solidFill>
              </a:rPr>
              <a:t>‘</a:t>
            </a:r>
            <a:r>
              <a:rPr b="1" lang="en" sz="1300" u="sng">
                <a:solidFill>
                  <a:schemeClr val="accent5"/>
                </a:solidFill>
                <a:hlinkClick r:id="rId9"/>
              </a:rPr>
              <a:t>Nokia MGW Login Details.xlsx</a:t>
            </a:r>
            <a:r>
              <a:rPr b="1" lang="en" sz="1300">
                <a:solidFill>
                  <a:schemeClr val="dk1"/>
                </a:solidFill>
              </a:rPr>
              <a:t>’ </a:t>
            </a:r>
            <a:r>
              <a:rPr lang="en" sz="1300">
                <a:solidFill>
                  <a:schemeClr val="dk1"/>
                </a:solidFill>
              </a:rPr>
              <a:t>as login details to the tool.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5) </a:t>
            </a:r>
            <a:r>
              <a:rPr lang="en" sz="1300">
                <a:solidFill>
                  <a:schemeClr val="dk1"/>
                </a:solidFill>
              </a:rPr>
              <a:t>Tool will login the nodes through Putty and get the command o/p of </a:t>
            </a:r>
            <a:r>
              <a:rPr b="1" lang="en" sz="1300">
                <a:solidFill>
                  <a:schemeClr val="dk1"/>
                </a:solidFill>
              </a:rPr>
              <a:t>‘show signalling ss7 link all’</a:t>
            </a:r>
            <a:r>
              <a:rPr lang="en" sz="1300">
                <a:solidFill>
                  <a:schemeClr val="dk1"/>
                </a:solidFill>
              </a:rPr>
              <a:t> and process to get the link details in below table format and save in excel </a:t>
            </a:r>
            <a:r>
              <a:rPr b="1" lang="en" sz="1300">
                <a:solidFill>
                  <a:schemeClr val="dk1"/>
                </a:solidFill>
              </a:rPr>
              <a:t>‘Nokia MGW – Link Operation Status.xlsx’</a:t>
            </a:r>
            <a:r>
              <a:rPr lang="en" sz="1300">
                <a:solidFill>
                  <a:schemeClr val="dk1"/>
                </a:solidFill>
              </a:rPr>
              <a:t> in </a:t>
            </a:r>
            <a:r>
              <a:rPr b="1" lang="en" sz="1300">
                <a:solidFill>
                  <a:schemeClr val="dk1"/>
                </a:solidFill>
              </a:rPr>
              <a:t>C:/Automation</a:t>
            </a:r>
            <a:r>
              <a:rPr lang="en" sz="1300">
                <a:solidFill>
                  <a:schemeClr val="dk1"/>
                </a:solidFill>
              </a:rPr>
              <a:t> folder.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9800" y="3443250"/>
            <a:ext cx="8648700" cy="14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271400"/>
            <a:ext cx="8520600" cy="4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 </a:t>
            </a:r>
            <a:r>
              <a:rPr lang="en" sz="14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Automation_Tool_Nokia_MGW_Signalling_Link_Status :</a:t>
            </a:r>
            <a:r>
              <a:rPr lang="en" sz="12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processes the data irrespective of number of nodes (only condition, correct login details to be filled in login excel file in given format only)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tested with 12 MGWs at a time, it takes 15-25 sec for execution. (Execution time may increase in seconds with the number of nodes.)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data is in easy readable format and available in excel.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Type, Node Host IP, User Name and Password must be correct, rest all the things will be done by tool.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14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3) </a:t>
            </a:r>
            <a:r>
              <a:rPr lang="en" sz="2400">
                <a:solidFill>
                  <a:srgbClr val="CC0000"/>
                </a:solidFill>
              </a:rPr>
              <a:t>Automation_Tool_PING_LOG_Details_In_Excel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884450"/>
            <a:ext cx="85206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Tool 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useful to save man-hours to get the ping dump manually processed and copy-paste Packet Loss and Latency data manually in excel.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click, It will process the ping responses saved in text file and prepare the details in excel sheet.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keep the track of Packet Loss and latency for any particular URL or connectivity.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size logs also can be processed in seconds.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 for Tool :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Tool is available in Executable Package, can use on any 64 bit Windows machine (No need to install it).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Ping log dump must be given as input file to tool.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80925"/>
            <a:ext cx="8520600" cy="4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Tool will work as below: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1)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 u="sng">
                <a:solidFill>
                  <a:schemeClr val="accent5"/>
                </a:solidFill>
                <a:hlinkClick r:id="rId3"/>
              </a:rPr>
              <a:t>Click Here</a:t>
            </a:r>
            <a:r>
              <a:rPr lang="en" sz="1300">
                <a:solidFill>
                  <a:schemeClr val="dk1"/>
                </a:solidFill>
              </a:rPr>
              <a:t> to Download the Tool -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Automation_Tool_PING_LOG_Details_In_Excel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2)</a:t>
            </a:r>
            <a:r>
              <a:rPr lang="en" sz="1300">
                <a:solidFill>
                  <a:schemeClr val="dk1"/>
                </a:solidFill>
              </a:rPr>
              <a:t> Run the Exe file of Tool </a:t>
            </a:r>
            <a:r>
              <a:rPr b="1" lang="en" sz="1300">
                <a:solidFill>
                  <a:schemeClr val="dk1"/>
                </a:solidFill>
              </a:rPr>
              <a:t>‘</a:t>
            </a:r>
            <a:r>
              <a:rPr lang="en" sz="1200" u="sng">
                <a:solidFill>
                  <a:schemeClr val="accent5"/>
                </a:solidFill>
                <a:hlinkClick r:id="rId5"/>
              </a:rPr>
              <a:t>Automation_Tool_PING_LOG_Details_In_Excel </a:t>
            </a:r>
            <a:r>
              <a:rPr b="1" lang="en" sz="1300">
                <a:solidFill>
                  <a:schemeClr val="dk1"/>
                </a:solidFill>
              </a:rPr>
              <a:t>’ wait for 5-10 sec.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3) </a:t>
            </a:r>
            <a:r>
              <a:rPr lang="en" sz="1300">
                <a:solidFill>
                  <a:schemeClr val="dk1"/>
                </a:solidFill>
              </a:rPr>
              <a:t>Browse the </a:t>
            </a:r>
            <a:r>
              <a:rPr b="1" lang="en" sz="1300" u="sng">
                <a:solidFill>
                  <a:schemeClr val="hlink"/>
                </a:solidFill>
                <a:hlinkClick r:id="rId6"/>
              </a:rPr>
              <a:t>PING LOG text file</a:t>
            </a: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as input to the tool (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Click here for Sample input file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Step 4) </a:t>
            </a:r>
            <a:r>
              <a:rPr lang="en" sz="1300">
                <a:solidFill>
                  <a:schemeClr val="dk1"/>
                </a:solidFill>
              </a:rPr>
              <a:t>Tool will process the text file of Ping log dump to get the Ping details in below table format and save in excel </a:t>
            </a:r>
            <a:r>
              <a:rPr b="1" lang="en" sz="1300">
                <a:solidFill>
                  <a:schemeClr val="dk1"/>
                </a:solidFill>
              </a:rPr>
              <a:t>‘</a:t>
            </a:r>
            <a:r>
              <a:rPr b="1" lang="en" sz="1300" u="sng">
                <a:solidFill>
                  <a:schemeClr val="hlink"/>
                </a:solidFill>
                <a:hlinkClick r:id="rId8"/>
              </a:rPr>
              <a:t>OUTPUT.xlsx</a:t>
            </a:r>
            <a:r>
              <a:rPr b="1" lang="en" sz="1300">
                <a:solidFill>
                  <a:schemeClr val="dk1"/>
                </a:solidFill>
              </a:rPr>
              <a:t>’</a:t>
            </a:r>
            <a:r>
              <a:rPr lang="en" sz="1300">
                <a:solidFill>
                  <a:schemeClr val="dk1"/>
                </a:solidFill>
              </a:rPr>
              <a:t> in </a:t>
            </a:r>
            <a:r>
              <a:rPr b="1" lang="en" sz="1300">
                <a:solidFill>
                  <a:schemeClr val="dk1"/>
                </a:solidFill>
              </a:rPr>
              <a:t>C:/Automation</a:t>
            </a:r>
            <a:r>
              <a:rPr lang="en" sz="1300">
                <a:solidFill>
                  <a:schemeClr val="dk1"/>
                </a:solidFill>
              </a:rPr>
              <a:t> folder. (</a:t>
            </a:r>
            <a:r>
              <a:rPr lang="en" sz="1300" u="sng">
                <a:solidFill>
                  <a:schemeClr val="hlink"/>
                </a:solidFill>
                <a:hlinkClick r:id="rId9"/>
              </a:rPr>
              <a:t>Click here for sample output file</a:t>
            </a:r>
            <a:r>
              <a:rPr lang="en" sz="1300">
                <a:solidFill>
                  <a:schemeClr val="dk1"/>
                </a:solidFill>
              </a:rPr>
              <a:t>). Output will look as below.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2771376"/>
            <a:ext cx="9144000" cy="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