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56" r:id="rId5"/>
    <p:sldId id="271" r:id="rId6"/>
    <p:sldId id="272" r:id="rId7"/>
    <p:sldId id="273" r:id="rId8"/>
    <p:sldId id="276" r:id="rId9"/>
    <p:sldId id="274" r:id="rId10"/>
    <p:sldId id="257" r:id="rId11"/>
    <p:sldId id="270" r:id="rId12"/>
    <p:sldId id="262" r:id="rId13"/>
    <p:sldId id="263" r:id="rId14"/>
    <p:sldId id="275" r:id="rId15"/>
    <p:sldId id="265" r:id="rId16"/>
    <p:sldId id="277" r:id="rId17"/>
    <p:sldId id="278" r:id="rId18"/>
    <p:sldId id="266" r:id="rId1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8" d="100"/>
          <a:sy n="68" d="100"/>
        </p:scale>
        <p:origin x="96" y="180"/>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119837-5B71-4D44-BB01-DB0B084933C8}" type="doc">
      <dgm:prSet loTypeId="urn:microsoft.com/office/officeart/2005/8/layout/venn1" loCatId="relationship" qsTypeId="urn:microsoft.com/office/officeart/2005/8/quickstyle/simple4" qsCatId="simple" csTypeId="urn:microsoft.com/office/officeart/2005/8/colors/colorful1" csCatId="colorful" phldr="1"/>
      <dgm:spPr/>
      <dgm:t>
        <a:bodyPr/>
        <a:lstStyle/>
        <a:p>
          <a:endParaRPr lang="en-US"/>
        </a:p>
      </dgm:t>
    </dgm:pt>
    <dgm:pt modelId="{E16D65B4-494C-45C0-82F5-A63E581063CB}" type="pres">
      <dgm:prSet presAssocID="{90119837-5B71-4D44-BB01-DB0B084933C8}" presName="compositeShape" presStyleCnt="0">
        <dgm:presLayoutVars>
          <dgm:chMax val="7"/>
          <dgm:dir/>
          <dgm:resizeHandles val="exact"/>
        </dgm:presLayoutVars>
      </dgm:prSet>
      <dgm:spPr/>
      <dgm:t>
        <a:bodyPr/>
        <a:lstStyle/>
        <a:p>
          <a:endParaRPr lang="en-US"/>
        </a:p>
      </dgm:t>
    </dgm:pt>
  </dgm:ptLst>
  <dgm:cxnLst>
    <dgm:cxn modelId="{25C8D00E-7E96-4A36-A375-D219ADDEF7E1}" type="presOf" srcId="{90119837-5B71-4D44-BB01-DB0B084933C8}" destId="{E16D65B4-494C-45C0-82F5-A63E581063CB}" srcOrd="0"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482589-CB2F-4003-801D-095B67490E73}" type="datetimeFigureOut">
              <a:rPr lang="en-US"/>
              <a:t>11/7/2017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4A4844B-5D5D-4D8E-9E71-6B297DF4019B}" type="slidenum">
              <a:rPr/>
              <a:t>‹#›</a:t>
            </a:fld>
            <a:endParaRPr/>
          </a:p>
        </p:txBody>
      </p:sp>
    </p:spTree>
    <p:extLst>
      <p:ext uri="{BB962C8B-B14F-4D97-AF65-F5344CB8AC3E}">
        <p14:creationId xmlns:p14="http://schemas.microsoft.com/office/powerpoint/2010/main" val="38589861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7D4DBF-746C-4C25-853D-8A1CBE8404F4}" type="datetimeFigureOut">
              <a:rPr lang="en-US"/>
              <a:t>11/7/2017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E0FDE7-FE71-46E3-9512-437B13AD5F46}" type="slidenum">
              <a:rPr/>
              <a:t>‹#›</a:t>
            </a:fld>
            <a:endParaRPr/>
          </a:p>
        </p:txBody>
      </p:sp>
    </p:spTree>
    <p:extLst>
      <p:ext uri="{BB962C8B-B14F-4D97-AF65-F5344CB8AC3E}">
        <p14:creationId xmlns:p14="http://schemas.microsoft.com/office/powerpoint/2010/main" val="3566979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4812" y="1524000"/>
            <a:ext cx="8839201" cy="3200400"/>
          </a:xfrm>
        </p:spPr>
        <p:txBody>
          <a:bodyPr>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674813" y="4876800"/>
            <a:ext cx="7162799" cy="990600"/>
          </a:xfrm>
        </p:spPr>
        <p:txBody>
          <a:bodyPr lIns="91440">
            <a:normAutofit/>
          </a:bodyPr>
          <a:lstStyle>
            <a:lvl1pPr marL="0" indent="0" algn="l">
              <a:spcBef>
                <a:spcPts val="0"/>
              </a:spcBef>
              <a:buNone/>
              <a:defRPr sz="2000" cap="all" spc="250" baseline="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1988707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10" name="Rectangle 9"/>
          <p:cNvSpPr/>
          <p:nvPr/>
        </p:nvSpPr>
        <p:spPr>
          <a:xfrm>
            <a:off x="5393372" y="0"/>
            <a:ext cx="67954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Rectangle 10"/>
          <p:cNvSpPr/>
          <p:nvPr/>
        </p:nvSpPr>
        <p:spPr>
          <a:xfrm>
            <a:off x="5484812" y="0"/>
            <a:ext cx="6704012" cy="6858000"/>
          </a:xfrm>
          <a:prstGeom prst="rect">
            <a:avLst/>
          </a:prstGeom>
          <a:solidFill>
            <a:schemeClr val="accent2">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08013" y="685800"/>
            <a:ext cx="4267200" cy="3886200"/>
          </a:xfrm>
        </p:spPr>
        <p:txBody>
          <a:bodyPr anchor="b">
            <a:noAutofit/>
          </a:bodyPr>
          <a:lstStyle>
            <a:lvl1pPr algn="l">
              <a:defRPr sz="4000" b="0"/>
            </a:lvl1pPr>
          </a:lstStyle>
          <a:p>
            <a:r>
              <a:rPr lang="en-US" smtClean="0"/>
              <a:t>Click to edit Master title style</a:t>
            </a:r>
            <a:endParaRPr/>
          </a:p>
        </p:txBody>
      </p:sp>
      <p:sp>
        <p:nvSpPr>
          <p:cNvPr id="4" name="Text Placeholder 3"/>
          <p:cNvSpPr>
            <a:spLocks noGrp="1"/>
          </p:cNvSpPr>
          <p:nvPr>
            <p:ph type="body" sz="half" idx="2"/>
          </p:nvPr>
        </p:nvSpPr>
        <p:spPr>
          <a:xfrm>
            <a:off x="608013" y="4724400"/>
            <a:ext cx="4267200" cy="1447800"/>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Picture Placeholder 2" descr="An empty placeholder to add an image. Click on the placeholder and select the image that you wish to add.&#10;"/>
          <p:cNvSpPr>
            <a:spLocks noGrp="1"/>
          </p:cNvSpPr>
          <p:nvPr>
            <p:ph type="pic" idx="1"/>
          </p:nvPr>
        </p:nvSpPr>
        <p:spPr>
          <a:xfrm>
            <a:off x="6094413" y="685800"/>
            <a:ext cx="5486400" cy="5486400"/>
          </a:xfrm>
          <a:solidFill>
            <a:schemeClr val="tx2">
              <a:lumMod val="10000"/>
            </a:schemeClr>
          </a:solidFill>
          <a:ln w="50800">
            <a:solidFill>
              <a:schemeClr val="tx1"/>
            </a:solidFill>
            <a:miter lim="800000"/>
          </a:ln>
          <a:effectLst>
            <a:outerShdw blurRad="190500" algn="ctr" rotWithShape="0">
              <a:prstClr val="black">
                <a:alpha val="50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5" name="Date Placeholder 4"/>
          <p:cNvSpPr>
            <a:spLocks noGrp="1"/>
          </p:cNvSpPr>
          <p:nvPr>
            <p:ph type="dt" sz="half" idx="10"/>
          </p:nvPr>
        </p:nvSpPr>
        <p:spPr/>
        <p:txBody>
          <a:bodyPr/>
          <a:lstStyle>
            <a:lvl1pPr>
              <a:defRPr sz="1100"/>
            </a:lvl1pPr>
          </a:lstStyle>
          <a:p>
            <a:fld id="{881DC1F7-A9E9-4D8B-8C97-C74523B2CF2A}" type="datetimeFigureOut">
              <a:rPr lang="en-US" smtClean="0"/>
              <a:pPr/>
              <a:t>11/7/2017</a:t>
            </a:fld>
            <a:endParaRPr lang="en-US"/>
          </a:p>
        </p:txBody>
      </p:sp>
      <p:sp>
        <p:nvSpPr>
          <p:cNvPr id="7" name="Slide Number Placeholder 6"/>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2139536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4" name="Date Placeholder 3"/>
          <p:cNvSpPr>
            <a:spLocks noGrp="1"/>
          </p:cNvSpPr>
          <p:nvPr>
            <p:ph type="dt" sz="half" idx="10"/>
          </p:nvPr>
        </p:nvSpPr>
        <p:spPr/>
        <p:txBody>
          <a:bodyPr/>
          <a:lstStyle>
            <a:lvl1pPr>
              <a:defRPr sz="1100"/>
            </a:lvl1pPr>
          </a:lstStyle>
          <a:p>
            <a:fld id="{881DC1F7-A9E9-4D8B-8C97-C74523B2CF2A}" type="datetimeFigureOut">
              <a:rPr lang="en-US" smtClean="0"/>
              <a:pPr/>
              <a:t>11/7/2017</a:t>
            </a:fld>
            <a:endParaRPr lang="en-US"/>
          </a:p>
        </p:txBody>
      </p:sp>
      <p:sp>
        <p:nvSpPr>
          <p:cNvPr id="6" name="Slide Number Placeholder 5"/>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214899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75812" y="685801"/>
            <a:ext cx="1219201"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93813" y="685800"/>
            <a:ext cx="8153399" cy="5486400"/>
          </a:xfrm>
        </p:spPr>
        <p:txBody>
          <a:bodyPr vert="eaVert"/>
          <a:lstStyle>
            <a:lvl5pPr>
              <a:defRPr/>
            </a:lvl5pPr>
            <a:lvl6pPr>
              <a:defRPr/>
            </a:lvl6pPr>
            <a:lvl7pPr>
              <a:defRPr/>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4" name="Date Placeholder 3"/>
          <p:cNvSpPr>
            <a:spLocks noGrp="1"/>
          </p:cNvSpPr>
          <p:nvPr>
            <p:ph type="dt" sz="half" idx="10"/>
          </p:nvPr>
        </p:nvSpPr>
        <p:spPr/>
        <p:txBody>
          <a:bodyPr/>
          <a:lstStyle>
            <a:lvl1pPr>
              <a:defRPr sz="1100"/>
            </a:lvl1pPr>
          </a:lstStyle>
          <a:p>
            <a:fld id="{881DC1F7-A9E9-4D8B-8C97-C74523B2CF2A}" type="datetimeFigureOut">
              <a:rPr lang="en-US" smtClean="0"/>
              <a:pPr/>
              <a:t>11/7/2017</a:t>
            </a:fld>
            <a:endParaRPr lang="en-US"/>
          </a:p>
        </p:txBody>
      </p:sp>
      <p:sp>
        <p:nvSpPr>
          <p:cNvPr id="6" name="Slide Number Placeholder 5"/>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312720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4" name="Date Placeholder 3"/>
          <p:cNvSpPr>
            <a:spLocks noGrp="1"/>
          </p:cNvSpPr>
          <p:nvPr>
            <p:ph type="dt" sz="half" idx="10"/>
          </p:nvPr>
        </p:nvSpPr>
        <p:spPr/>
        <p:txBody>
          <a:bodyPr/>
          <a:lstStyle>
            <a:lvl1pPr>
              <a:defRPr sz="1100"/>
            </a:lvl1pPr>
          </a:lstStyle>
          <a:p>
            <a:fld id="{881DC1F7-A9E9-4D8B-8C97-C74523B2CF2A}" type="datetimeFigureOut">
              <a:rPr lang="en-US" smtClean="0"/>
              <a:pPr/>
              <a:t>11/7/2017</a:t>
            </a:fld>
            <a:endParaRPr lang="en-US"/>
          </a:p>
        </p:txBody>
      </p:sp>
      <p:sp>
        <p:nvSpPr>
          <p:cNvPr id="6" name="Slide Number Placeholder 5"/>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440086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3813" y="3429000"/>
            <a:ext cx="9601201" cy="2286000"/>
          </a:xfrm>
        </p:spPr>
        <p:txBody>
          <a:bodyPr anchor="b">
            <a:normAutofit/>
          </a:bodyPr>
          <a:lstStyle>
            <a:lvl1pPr algn="l">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293813" y="685800"/>
            <a:ext cx="7543800" cy="1066800"/>
          </a:xfrm>
        </p:spPr>
        <p:txBody>
          <a:bodyPr lIns="91440" anchor="t"/>
          <a:lstStyle>
            <a:lvl1pPr marL="0" indent="0">
              <a:spcBef>
                <a:spcPts val="0"/>
              </a:spcBef>
              <a:buNone/>
              <a:defRPr sz="2000" cap="all" spc="250" baseline="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4" name="Date Placeholder 3"/>
          <p:cNvSpPr>
            <a:spLocks noGrp="1"/>
          </p:cNvSpPr>
          <p:nvPr>
            <p:ph type="dt" sz="half" idx="10"/>
          </p:nvPr>
        </p:nvSpPr>
        <p:spPr/>
        <p:txBody>
          <a:bodyPr/>
          <a:lstStyle>
            <a:lvl1pPr>
              <a:defRPr sz="1100"/>
            </a:lvl1pPr>
          </a:lstStyle>
          <a:p>
            <a:fld id="{881DC1F7-A9E9-4D8B-8C97-C74523B2CF2A}" type="datetimeFigureOut">
              <a:rPr lang="en-US" smtClean="0"/>
              <a:pPr/>
              <a:t>11/7/2017</a:t>
            </a:fld>
            <a:endParaRPr lang="en-US"/>
          </a:p>
        </p:txBody>
      </p:sp>
      <p:sp>
        <p:nvSpPr>
          <p:cNvPr id="6" name="Slide Number Placeholder 5"/>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3357889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93813" y="1828800"/>
            <a:ext cx="4648199"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46812" y="1828801"/>
            <a:ext cx="4648202"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5" name="Date Placeholder 4"/>
          <p:cNvSpPr>
            <a:spLocks noGrp="1"/>
          </p:cNvSpPr>
          <p:nvPr>
            <p:ph type="dt" sz="half" idx="10"/>
          </p:nvPr>
        </p:nvSpPr>
        <p:spPr/>
        <p:txBody>
          <a:bodyPr/>
          <a:lstStyle>
            <a:lvl1pPr>
              <a:defRPr sz="1100"/>
            </a:lvl1pPr>
          </a:lstStyle>
          <a:p>
            <a:fld id="{881DC1F7-A9E9-4D8B-8C97-C74523B2CF2A}" type="datetimeFigureOut">
              <a:rPr lang="en-US" smtClean="0"/>
              <a:pPr/>
              <a:t>11/7/2017</a:t>
            </a:fld>
            <a:endParaRPr lang="en-US"/>
          </a:p>
        </p:txBody>
      </p:sp>
      <p:sp>
        <p:nvSpPr>
          <p:cNvPr id="7" name="Slide Number Placeholder 6"/>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1413878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93813" y="1676400"/>
            <a:ext cx="4646376"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3813" y="2438400"/>
            <a:ext cx="4648199" cy="3733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6812" y="1676400"/>
            <a:ext cx="4648201"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46812" y="2438400"/>
            <a:ext cx="4648201" cy="3733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lvl1pPr>
              <a:defRPr sz="1100"/>
            </a:lvl1pPr>
          </a:lstStyle>
          <a:p>
            <a:endParaRPr lang="en-US"/>
          </a:p>
        </p:txBody>
      </p:sp>
      <p:sp>
        <p:nvSpPr>
          <p:cNvPr id="7" name="Date Placeholder 6"/>
          <p:cNvSpPr>
            <a:spLocks noGrp="1"/>
          </p:cNvSpPr>
          <p:nvPr>
            <p:ph type="dt" sz="half" idx="10"/>
          </p:nvPr>
        </p:nvSpPr>
        <p:spPr/>
        <p:txBody>
          <a:bodyPr/>
          <a:lstStyle>
            <a:lvl1pPr>
              <a:defRPr sz="1100"/>
            </a:lvl1pPr>
          </a:lstStyle>
          <a:p>
            <a:fld id="{881DC1F7-A9E9-4D8B-8C97-C74523B2CF2A}" type="datetimeFigureOut">
              <a:rPr lang="en-US" smtClean="0"/>
              <a:pPr/>
              <a:t>11/7/2017</a:t>
            </a:fld>
            <a:endParaRPr lang="en-US"/>
          </a:p>
        </p:txBody>
      </p:sp>
      <p:sp>
        <p:nvSpPr>
          <p:cNvPr id="9" name="Slide Number Placeholder 8"/>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319569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lvl1pPr>
              <a:defRPr sz="1100"/>
            </a:lvl1pPr>
          </a:lstStyle>
          <a:p>
            <a:endParaRPr lang="en-US"/>
          </a:p>
        </p:txBody>
      </p:sp>
      <p:sp>
        <p:nvSpPr>
          <p:cNvPr id="3" name="Date Placeholder 2"/>
          <p:cNvSpPr>
            <a:spLocks noGrp="1"/>
          </p:cNvSpPr>
          <p:nvPr>
            <p:ph type="dt" sz="half" idx="10"/>
          </p:nvPr>
        </p:nvSpPr>
        <p:spPr/>
        <p:txBody>
          <a:bodyPr/>
          <a:lstStyle>
            <a:lvl1pPr>
              <a:defRPr sz="1100"/>
            </a:lvl1pPr>
          </a:lstStyle>
          <a:p>
            <a:fld id="{881DC1F7-A9E9-4D8B-8C97-C74523B2CF2A}" type="datetimeFigureOut">
              <a:rPr lang="en-US" smtClean="0"/>
              <a:pPr/>
              <a:t>11/7/2017</a:t>
            </a:fld>
            <a:endParaRPr lang="en-US"/>
          </a:p>
        </p:txBody>
      </p:sp>
      <p:sp>
        <p:nvSpPr>
          <p:cNvPr id="5" name="Slide Number Placeholder 4"/>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1021311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sz="1100"/>
            </a:lvl1pPr>
          </a:lstStyle>
          <a:p>
            <a:endParaRPr lang="en-US"/>
          </a:p>
        </p:txBody>
      </p:sp>
      <p:sp>
        <p:nvSpPr>
          <p:cNvPr id="2" name="Date Placeholder 1"/>
          <p:cNvSpPr>
            <a:spLocks noGrp="1"/>
          </p:cNvSpPr>
          <p:nvPr>
            <p:ph type="dt" sz="half" idx="10"/>
          </p:nvPr>
        </p:nvSpPr>
        <p:spPr/>
        <p:txBody>
          <a:bodyPr/>
          <a:lstStyle>
            <a:lvl1pPr>
              <a:defRPr sz="1100"/>
            </a:lvl1pPr>
          </a:lstStyle>
          <a:p>
            <a:fld id="{881DC1F7-A9E9-4D8B-8C97-C74523B2CF2A}" type="datetimeFigureOut">
              <a:rPr lang="en-US" smtClean="0"/>
              <a:pPr/>
              <a:t>11/7/2017</a:t>
            </a:fld>
            <a:endParaRPr lang="en-US"/>
          </a:p>
        </p:txBody>
      </p:sp>
      <p:sp>
        <p:nvSpPr>
          <p:cNvPr id="4" name="Slide Number Placeholder 3"/>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2536631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p:cNvSpPr/>
          <p:nvPr/>
        </p:nvSpPr>
        <p:spPr>
          <a:xfrm>
            <a:off x="608012" y="0"/>
            <a:ext cx="4883563"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Rectangle 10"/>
          <p:cNvSpPr/>
          <p:nvPr/>
        </p:nvSpPr>
        <p:spPr>
          <a:xfrm>
            <a:off x="699452" y="0"/>
            <a:ext cx="4700684" cy="6858000"/>
          </a:xfrm>
          <a:prstGeom prst="rect">
            <a:avLst/>
          </a:prstGeom>
          <a:solidFill>
            <a:schemeClr val="accent2">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1293813" y="685800"/>
            <a:ext cx="3581400" cy="3886200"/>
          </a:xfrm>
        </p:spPr>
        <p:txBody>
          <a:bodyPr anchor="b">
            <a:noAutofit/>
          </a:bodyPr>
          <a:lstStyle>
            <a:lvl1pPr algn="l">
              <a:defRPr sz="4000" b="0"/>
            </a:lvl1pPr>
          </a:lstStyle>
          <a:p>
            <a:r>
              <a:rPr lang="en-US" smtClean="0"/>
              <a:t>Click to edit Master title style</a:t>
            </a:r>
            <a:endParaRPr dirty="0"/>
          </a:p>
        </p:txBody>
      </p:sp>
      <p:sp>
        <p:nvSpPr>
          <p:cNvPr id="4" name="Text Placeholder 3"/>
          <p:cNvSpPr>
            <a:spLocks noGrp="1"/>
          </p:cNvSpPr>
          <p:nvPr>
            <p:ph type="body" sz="half" idx="2"/>
          </p:nvPr>
        </p:nvSpPr>
        <p:spPr>
          <a:xfrm>
            <a:off x="1293813" y="4724400"/>
            <a:ext cx="3581400" cy="1401764"/>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Content Placeholder 2"/>
          <p:cNvSpPr>
            <a:spLocks noGrp="1"/>
          </p:cNvSpPr>
          <p:nvPr>
            <p:ph idx="1"/>
          </p:nvPr>
        </p:nvSpPr>
        <p:spPr>
          <a:xfrm>
            <a:off x="6094413" y="685800"/>
            <a:ext cx="548497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5" name="Date Placeholder 4"/>
          <p:cNvSpPr>
            <a:spLocks noGrp="1"/>
          </p:cNvSpPr>
          <p:nvPr>
            <p:ph type="dt" sz="half" idx="10"/>
          </p:nvPr>
        </p:nvSpPr>
        <p:spPr/>
        <p:txBody>
          <a:bodyPr/>
          <a:lstStyle>
            <a:lvl1pPr>
              <a:defRPr sz="1100"/>
            </a:lvl1pPr>
          </a:lstStyle>
          <a:p>
            <a:fld id="{881DC1F7-A9E9-4D8B-8C97-C74523B2CF2A}" type="datetimeFigureOut">
              <a:rPr lang="en-US" smtClean="0"/>
              <a:pPr/>
              <a:t>11/7/2017</a:t>
            </a:fld>
            <a:endParaRPr lang="en-US"/>
          </a:p>
        </p:txBody>
      </p:sp>
      <p:sp>
        <p:nvSpPr>
          <p:cNvPr id="7" name="Slide Number Placeholder 6"/>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121957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2" name="Rectangle 11"/>
          <p:cNvSpPr/>
          <p:nvPr/>
        </p:nvSpPr>
        <p:spPr>
          <a:xfrm>
            <a:off x="608012" y="0"/>
            <a:ext cx="4883563"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3" name="Rectangle 12"/>
          <p:cNvSpPr/>
          <p:nvPr/>
        </p:nvSpPr>
        <p:spPr>
          <a:xfrm>
            <a:off x="699452" y="0"/>
            <a:ext cx="4700684" cy="6858000"/>
          </a:xfrm>
          <a:prstGeom prst="rect">
            <a:avLst/>
          </a:prstGeom>
          <a:solidFill>
            <a:schemeClr val="accent2">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1293813" y="685800"/>
            <a:ext cx="3581400" cy="3886200"/>
          </a:xfrm>
        </p:spPr>
        <p:txBody>
          <a:bodyPr anchor="b">
            <a:noAutofit/>
          </a:bodyPr>
          <a:lstStyle>
            <a:lvl1pPr algn="l">
              <a:defRPr sz="4000" b="0"/>
            </a:lvl1pPr>
          </a:lstStyle>
          <a:p>
            <a:r>
              <a:rPr lang="en-US" smtClean="0"/>
              <a:t>Click to edit Master title style</a:t>
            </a:r>
            <a:endParaRPr/>
          </a:p>
        </p:txBody>
      </p:sp>
      <p:sp>
        <p:nvSpPr>
          <p:cNvPr id="4" name="Text Placeholder 3"/>
          <p:cNvSpPr>
            <a:spLocks noGrp="1"/>
          </p:cNvSpPr>
          <p:nvPr>
            <p:ph type="body" sz="half" idx="2"/>
          </p:nvPr>
        </p:nvSpPr>
        <p:spPr>
          <a:xfrm>
            <a:off x="1293813" y="4724400"/>
            <a:ext cx="3581400" cy="1401764"/>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Picture Placeholder 2" descr="An empty placeholder to add an image. Click on the placeholder and select the image that you wish to add.&#10;"/>
          <p:cNvSpPr>
            <a:spLocks noGrp="1"/>
          </p:cNvSpPr>
          <p:nvPr>
            <p:ph type="pic" idx="1"/>
          </p:nvPr>
        </p:nvSpPr>
        <p:spPr>
          <a:xfrm>
            <a:off x="6094413" y="685800"/>
            <a:ext cx="5486400" cy="5486400"/>
          </a:xfrm>
          <a:solidFill>
            <a:schemeClr val="tx2">
              <a:lumMod val="10000"/>
            </a:schemeClr>
          </a:solidFill>
          <a:ln w="50800">
            <a:solidFill>
              <a:schemeClr val="tx1"/>
            </a:solidFill>
            <a:miter lim="800000"/>
          </a:ln>
          <a:effectLst>
            <a:outerShdw blurRad="190500" algn="ctr" rotWithShape="0">
              <a:prstClr val="black">
                <a:alpha val="50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5" name="Date Placeholder 4"/>
          <p:cNvSpPr>
            <a:spLocks noGrp="1"/>
          </p:cNvSpPr>
          <p:nvPr>
            <p:ph type="dt" sz="half" idx="10"/>
          </p:nvPr>
        </p:nvSpPr>
        <p:spPr/>
        <p:txBody>
          <a:bodyPr/>
          <a:lstStyle>
            <a:lvl1pPr>
              <a:defRPr sz="1100"/>
            </a:lvl1pPr>
          </a:lstStyle>
          <a:p>
            <a:fld id="{881DC1F7-A9E9-4D8B-8C97-C74523B2CF2A}" type="datetimeFigureOut">
              <a:rPr lang="en-US" smtClean="0"/>
              <a:pPr/>
              <a:t>11/7/2017</a:t>
            </a:fld>
            <a:endParaRPr lang="en-US"/>
          </a:p>
        </p:txBody>
      </p:sp>
      <p:sp>
        <p:nvSpPr>
          <p:cNvPr id="7" name="Slide Number Placeholder 6"/>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3971934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3812" y="381000"/>
            <a:ext cx="96012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93814" y="1828800"/>
            <a:ext cx="96012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93813" y="6400801"/>
            <a:ext cx="6324599" cy="276226"/>
          </a:xfrm>
          <a:prstGeom prst="rect">
            <a:avLst/>
          </a:prstGeom>
        </p:spPr>
        <p:txBody>
          <a:bodyPr vert="horz" lIns="91440" tIns="45720" rIns="91440" bIns="45720" rtlCol="0" anchor="ctr"/>
          <a:lstStyle>
            <a:lvl1pPr algn="l">
              <a:defRPr sz="1000" cap="all" baseline="0">
                <a:solidFill>
                  <a:schemeClr val="tx1">
                    <a:tint val="75000"/>
                  </a:schemeClr>
                </a:solidFill>
              </a:defRPr>
            </a:lvl1pPr>
          </a:lstStyle>
          <a:p>
            <a:endParaRPr/>
          </a:p>
        </p:txBody>
      </p:sp>
      <p:sp>
        <p:nvSpPr>
          <p:cNvPr id="4" name="Date Placeholder 3"/>
          <p:cNvSpPr>
            <a:spLocks noGrp="1"/>
          </p:cNvSpPr>
          <p:nvPr>
            <p:ph type="dt" sz="half" idx="2"/>
          </p:nvPr>
        </p:nvSpPr>
        <p:spPr>
          <a:xfrm>
            <a:off x="7999412" y="6400801"/>
            <a:ext cx="13200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881DC1F7-A9E9-4D8B-8C97-C74523B2CF2A}" type="datetimeFigureOut">
              <a:rPr lang="en-US"/>
              <a:pPr/>
              <a:t>11/7/2017</a:t>
            </a:fld>
            <a:endParaRPr/>
          </a:p>
        </p:txBody>
      </p:sp>
      <p:sp>
        <p:nvSpPr>
          <p:cNvPr id="6" name="Slide Number Placeholder 5"/>
          <p:cNvSpPr>
            <a:spLocks noGrp="1"/>
          </p:cNvSpPr>
          <p:nvPr>
            <p:ph type="sldNum" sz="quarter" idx="4"/>
          </p:nvPr>
        </p:nvSpPr>
        <p:spPr>
          <a:xfrm>
            <a:off x="9675812" y="6400801"/>
            <a:ext cx="12192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99542E4-2CCF-42F6-9D92-ED568035133D}" type="slidenum">
              <a:rPr/>
              <a:pPr/>
              <a:t>‹#›</a:t>
            </a:fld>
            <a:endParaRPr/>
          </a:p>
        </p:txBody>
      </p:sp>
    </p:spTree>
    <p:extLst>
      <p:ext uri="{BB962C8B-B14F-4D97-AF65-F5344CB8AC3E}">
        <p14:creationId xmlns:p14="http://schemas.microsoft.com/office/powerpoint/2010/main" val="4108209902"/>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2"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Font typeface="Century" pitchFamily="18" charset="0"/>
        <a:buChar char="–"/>
        <a:defRPr sz="2000" kern="1200">
          <a:solidFill>
            <a:schemeClr val="tx1"/>
          </a:solidFill>
          <a:latin typeface="+mn-lt"/>
          <a:ea typeface="+mn-ea"/>
          <a:cs typeface="+mn-cs"/>
        </a:defRPr>
      </a:lvl2pPr>
      <a:lvl3pPr marL="960120" indent="-2286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132588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4pPr>
      <a:lvl5pPr marL="169164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5pPr>
      <a:lvl6pPr marL="205740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6pPr>
      <a:lvl7pPr marL="242316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7pPr>
      <a:lvl8pPr marL="278892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8pPr>
      <a:lvl9pPr marL="315468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jp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60412" y="838200"/>
            <a:ext cx="5791200" cy="1371600"/>
          </a:xfrm>
        </p:spPr>
        <p:txBody>
          <a:bodyPr/>
          <a:lstStyle/>
          <a:p>
            <a:r>
              <a:rPr lang="en-US" sz="6600" b="1" dirty="0" smtClean="0">
                <a:solidFill>
                  <a:schemeClr val="accent5">
                    <a:lumMod val="75000"/>
                  </a:schemeClr>
                </a:solidFill>
                <a:latin typeface="Algerian" panose="04020705040A02060702" pitchFamily="82" charset="0"/>
              </a:rPr>
              <a:t>DOWN N DOWN</a:t>
            </a:r>
            <a:endParaRPr lang="en-US" sz="6600" b="1" dirty="0">
              <a:solidFill>
                <a:schemeClr val="accent5">
                  <a:lumMod val="75000"/>
                </a:schemeClr>
              </a:solidFill>
              <a:latin typeface="Algerian" panose="04020705040A02060702" pitchFamily="82" charset="0"/>
            </a:endParaRPr>
          </a:p>
        </p:txBody>
      </p:sp>
      <p:sp>
        <p:nvSpPr>
          <p:cNvPr id="3" name="Subtitle 2"/>
          <p:cNvSpPr>
            <a:spLocks noGrp="1"/>
          </p:cNvSpPr>
          <p:nvPr>
            <p:ph type="subTitle" idx="1"/>
          </p:nvPr>
        </p:nvSpPr>
        <p:spPr>
          <a:xfrm>
            <a:off x="2398712" y="3276600"/>
            <a:ext cx="8305800" cy="1600200"/>
          </a:xfrm>
        </p:spPr>
        <p:txBody>
          <a:bodyPr>
            <a:normAutofit/>
          </a:bodyPr>
          <a:lstStyle/>
          <a:p>
            <a:r>
              <a:rPr lang="en-US" sz="2800" b="1" i="1" dirty="0" smtClean="0">
                <a:solidFill>
                  <a:srgbClr val="96B86B"/>
                </a:solidFill>
                <a:latin typeface="Castellar" panose="020A0402060406010301" pitchFamily="18" charset="0"/>
              </a:rPr>
              <a:t>A presentation by-</a:t>
            </a:r>
          </a:p>
          <a:p>
            <a:endParaRPr lang="en-US" b="1" i="1" dirty="0" smtClean="0">
              <a:solidFill>
                <a:srgbClr val="96B86B"/>
              </a:solidFill>
              <a:latin typeface="Castellar" panose="020A0402060406010301" pitchFamily="18" charset="0"/>
            </a:endParaRPr>
          </a:p>
          <a:p>
            <a:r>
              <a:rPr lang="en-US" dirty="0" smtClean="0">
                <a:solidFill>
                  <a:srgbClr val="96B86B"/>
                </a:solidFill>
                <a:latin typeface="Castellar" panose="020A0402060406010301" pitchFamily="18" charset="0"/>
              </a:rPr>
              <a:t>	Pankaj </a:t>
            </a:r>
            <a:r>
              <a:rPr lang="en-US" dirty="0" err="1" smtClean="0">
                <a:solidFill>
                  <a:srgbClr val="96B86B"/>
                </a:solidFill>
                <a:latin typeface="Castellar" panose="020A0402060406010301" pitchFamily="18" charset="0"/>
              </a:rPr>
              <a:t>Kar</a:t>
            </a:r>
            <a:r>
              <a:rPr lang="en-US" dirty="0">
                <a:solidFill>
                  <a:srgbClr val="96B86B"/>
                </a:solidFill>
                <a:latin typeface="Castellar" panose="020A0402060406010301" pitchFamily="18" charset="0"/>
              </a:rPr>
              <a:t> </a:t>
            </a:r>
            <a:r>
              <a:rPr lang="en-US" smtClean="0">
                <a:solidFill>
                  <a:srgbClr val="96B86B"/>
                </a:solidFill>
                <a:latin typeface="Castellar" panose="020A0402060406010301" pitchFamily="18" charset="0"/>
              </a:rPr>
              <a:t>&amp; </a:t>
            </a:r>
            <a:r>
              <a:rPr lang="en-US" dirty="0" err="1" smtClean="0">
                <a:solidFill>
                  <a:srgbClr val="96B86B"/>
                </a:solidFill>
                <a:latin typeface="Castellar" panose="020A0402060406010301" pitchFamily="18" charset="0"/>
              </a:rPr>
              <a:t>Sanjoy</a:t>
            </a:r>
            <a:r>
              <a:rPr lang="en-US" dirty="0" smtClean="0">
                <a:solidFill>
                  <a:srgbClr val="96B86B"/>
                </a:solidFill>
                <a:latin typeface="Castellar" panose="020A0402060406010301" pitchFamily="18" charset="0"/>
              </a:rPr>
              <a:t> </a:t>
            </a:r>
            <a:r>
              <a:rPr lang="en-US" dirty="0" err="1" smtClean="0">
                <a:solidFill>
                  <a:srgbClr val="96B86B"/>
                </a:solidFill>
                <a:latin typeface="Castellar" panose="020A0402060406010301" pitchFamily="18" charset="0"/>
              </a:rPr>
              <a:t>mahato</a:t>
            </a:r>
            <a:endParaRPr lang="en-US" dirty="0" smtClean="0">
              <a:solidFill>
                <a:srgbClr val="96B86B"/>
              </a:solidFill>
              <a:latin typeface="Castellar" panose="020A0402060406010301" pitchFamily="18" charset="0"/>
            </a:endParaRPr>
          </a:p>
          <a:p>
            <a:r>
              <a:rPr lang="en-US" dirty="0" smtClean="0">
                <a:solidFill>
                  <a:srgbClr val="96B86B"/>
                </a:solidFill>
                <a:latin typeface="Castellar" panose="020A0402060406010301" pitchFamily="18" charset="0"/>
              </a:rPr>
              <a:t>  </a:t>
            </a:r>
          </a:p>
          <a:p>
            <a:endParaRPr lang="en-US" dirty="0">
              <a:solidFill>
                <a:srgbClr val="96B86B"/>
              </a:solidFill>
              <a:latin typeface="Castellar" panose="020A0402060406010301" pitchFamily="18" charset="0"/>
            </a:endParaRPr>
          </a:p>
        </p:txBody>
      </p:sp>
    </p:spTree>
    <p:extLst>
      <p:ext uri="{BB962C8B-B14F-4D97-AF65-F5344CB8AC3E}">
        <p14:creationId xmlns:p14="http://schemas.microsoft.com/office/powerpoint/2010/main" val="360082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7499" y="609600"/>
            <a:ext cx="11658600" cy="769441"/>
          </a:xfrm>
          <a:prstGeom prst="rect">
            <a:avLst/>
          </a:prstGeom>
          <a:noFill/>
        </p:spPr>
        <p:txBody>
          <a:bodyPr wrap="square" rtlCol="0">
            <a:spAutoFit/>
          </a:bodyPr>
          <a:lstStyle/>
          <a:p>
            <a:r>
              <a:rPr lang="en-US" sz="4400" dirty="0" smtClean="0">
                <a:latin typeface="Algerian" panose="04020705040A02060702" pitchFamily="82" charset="0"/>
              </a:rPr>
              <a:t>Game Structure</a:t>
            </a:r>
            <a:endParaRPr lang="en-US" sz="4400" dirty="0">
              <a:latin typeface="Algerian" panose="04020705040A02060702" pitchFamily="82"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6412" y="1676400"/>
            <a:ext cx="6200775" cy="4446771"/>
          </a:xfrm>
          <a:prstGeom prst="rect">
            <a:avLst/>
          </a:prstGeom>
        </p:spPr>
      </p:pic>
    </p:spTree>
    <p:extLst>
      <p:ext uri="{BB962C8B-B14F-4D97-AF65-F5344CB8AC3E}">
        <p14:creationId xmlns:p14="http://schemas.microsoft.com/office/powerpoint/2010/main" val="225431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212" y="3222088"/>
            <a:ext cx="3581400" cy="990600"/>
          </a:xfrm>
        </p:spPr>
        <p:txBody>
          <a:bodyPr/>
          <a:lstStyle/>
          <a:p>
            <a:r>
              <a:rPr lang="en-US" dirty="0" smtClean="0">
                <a:latin typeface="Algerian" panose="04020705040A02060702" pitchFamily="82" charset="0"/>
              </a:rPr>
              <a:t>Some Features</a:t>
            </a:r>
            <a:br>
              <a:rPr lang="en-US" dirty="0" smtClean="0">
                <a:latin typeface="Algerian" panose="04020705040A02060702" pitchFamily="82" charset="0"/>
              </a:rPr>
            </a:br>
            <a:r>
              <a:rPr lang="en-US" dirty="0" smtClean="0">
                <a:latin typeface="Algerian" panose="04020705040A02060702" pitchFamily="82" charset="0"/>
              </a:rPr>
              <a:t>We</a:t>
            </a:r>
            <a:r>
              <a:rPr lang="en-US" dirty="0" smtClean="0">
                <a:latin typeface="Algerian" panose="04020705040A02060702" pitchFamily="82" charset="0"/>
              </a:rPr>
              <a:t/>
            </a:r>
            <a:br>
              <a:rPr lang="en-US" dirty="0" smtClean="0">
                <a:latin typeface="Algerian" panose="04020705040A02060702" pitchFamily="82" charset="0"/>
              </a:rPr>
            </a:br>
            <a:r>
              <a:rPr lang="en-US" dirty="0" smtClean="0">
                <a:latin typeface="Algerian" panose="04020705040A02060702" pitchFamily="82" charset="0"/>
              </a:rPr>
              <a:t>Should Have Added</a:t>
            </a:r>
            <a:endParaRPr lang="en-US" dirty="0">
              <a:latin typeface="Algerian" panose="04020705040A02060702" pitchFamily="82" charset="0"/>
            </a:endParaRPr>
          </a:p>
        </p:txBody>
      </p:sp>
      <p:sp>
        <p:nvSpPr>
          <p:cNvPr id="4" name="Text Placeholder 3"/>
          <p:cNvSpPr>
            <a:spLocks noGrp="1"/>
          </p:cNvSpPr>
          <p:nvPr>
            <p:ph type="body" sz="half" idx="2"/>
          </p:nvPr>
        </p:nvSpPr>
        <p:spPr>
          <a:xfrm>
            <a:off x="5789612" y="2133600"/>
            <a:ext cx="6096000" cy="5257800"/>
          </a:xfrm>
        </p:spPr>
        <p:txBody>
          <a:bodyPr/>
          <a:lstStyle/>
          <a:p>
            <a:pPr marL="342900" indent="-342900">
              <a:buFont typeface="Arial" panose="020B0604020202020204" pitchFamily="34" charset="0"/>
              <a:buChar char="•"/>
            </a:pPr>
            <a:r>
              <a:rPr lang="en-US" sz="4800" dirty="0" smtClean="0"/>
              <a:t>Random Stairs</a:t>
            </a:r>
          </a:p>
          <a:p>
            <a:pPr marL="342900" indent="-342900">
              <a:buFont typeface="Arial" panose="020B0604020202020204" pitchFamily="34" charset="0"/>
              <a:buChar char="•"/>
            </a:pPr>
            <a:r>
              <a:rPr lang="en-US" sz="4800" dirty="0" smtClean="0"/>
              <a:t>Real Sparkles</a:t>
            </a:r>
          </a:p>
          <a:p>
            <a:pPr marL="342900" indent="-342900">
              <a:buFont typeface="Arial" panose="020B0604020202020204" pitchFamily="34" charset="0"/>
              <a:buChar char="•"/>
            </a:pPr>
            <a:r>
              <a:rPr lang="en-US" sz="4800" dirty="0" smtClean="0"/>
              <a:t>Speed Increasing</a:t>
            </a:r>
            <a:r>
              <a:rPr lang="en-US" sz="4800" dirty="0" smtClean="0"/>
              <a:t> </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249502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598612" y="1524000"/>
            <a:ext cx="3581400" cy="2514600"/>
          </a:xfrm>
        </p:spPr>
        <p:txBody>
          <a:bodyPr/>
          <a:lstStyle/>
          <a:p>
            <a:r>
              <a:rPr lang="en-US" sz="8000" dirty="0" smtClean="0">
                <a:latin typeface="Algerian" panose="04020705040A02060702" pitchFamily="82" charset="0"/>
              </a:rPr>
              <a:t>Bugs</a:t>
            </a:r>
            <a:endParaRPr lang="en-US" sz="8000" dirty="0">
              <a:latin typeface="Algerian" panose="04020705040A02060702" pitchFamily="82" charset="0"/>
            </a:endParaRPr>
          </a:p>
        </p:txBody>
      </p:sp>
      <p:sp>
        <p:nvSpPr>
          <p:cNvPr id="8" name="Text Placeholder 7"/>
          <p:cNvSpPr>
            <a:spLocks noGrp="1"/>
          </p:cNvSpPr>
          <p:nvPr>
            <p:ph type="body" sz="half" idx="2"/>
          </p:nvPr>
        </p:nvSpPr>
        <p:spPr>
          <a:xfrm>
            <a:off x="5713412" y="457200"/>
            <a:ext cx="5029200" cy="2872582"/>
          </a:xfrm>
        </p:spPr>
        <p:txBody>
          <a:bodyPr>
            <a:normAutofit/>
          </a:bodyPr>
          <a:lstStyle/>
          <a:p>
            <a:pPr marL="342900" indent="-342900">
              <a:buFont typeface="Arial" panose="020B0604020202020204" pitchFamily="34" charset="0"/>
              <a:buChar char="•"/>
            </a:pPr>
            <a:r>
              <a:rPr lang="en-US" sz="3600" dirty="0" smtClean="0"/>
              <a:t>We have found that the ball can go through below the upper surface of any stair.</a:t>
            </a:r>
            <a:endParaRPr lang="en-US" sz="3600" dirty="0"/>
          </a:p>
        </p:txBody>
      </p:sp>
    </p:spTree>
    <p:extLst>
      <p:ext uri="{BB962C8B-B14F-4D97-AF65-F5344CB8AC3E}">
        <p14:creationId xmlns:p14="http://schemas.microsoft.com/office/powerpoint/2010/main" val="270729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6612" y="685800"/>
            <a:ext cx="4038601" cy="3886200"/>
          </a:xfrm>
        </p:spPr>
        <p:txBody>
          <a:bodyPr/>
          <a:lstStyle/>
          <a:p>
            <a:r>
              <a:rPr lang="en-US" sz="7200" dirty="0" smtClean="0">
                <a:latin typeface="Algerian" panose="04020705040A02060702" pitchFamily="82" charset="0"/>
              </a:rPr>
              <a:t>Lessons Learnt</a:t>
            </a:r>
            <a:endParaRPr lang="en-US" sz="7200" dirty="0">
              <a:latin typeface="Algerian" panose="04020705040A02060702" pitchFamily="82" charset="0"/>
            </a:endParaRPr>
          </a:p>
        </p:txBody>
      </p:sp>
      <p:sp>
        <p:nvSpPr>
          <p:cNvPr id="8" name="Text Placeholder 7"/>
          <p:cNvSpPr>
            <a:spLocks noGrp="1"/>
          </p:cNvSpPr>
          <p:nvPr>
            <p:ph type="body" sz="half" idx="2"/>
          </p:nvPr>
        </p:nvSpPr>
        <p:spPr>
          <a:xfrm>
            <a:off x="5713412" y="457200"/>
            <a:ext cx="6324600" cy="6096000"/>
          </a:xfrm>
        </p:spPr>
        <p:txBody>
          <a:bodyPr>
            <a:noAutofit/>
          </a:bodyPr>
          <a:lstStyle/>
          <a:p>
            <a:pPr marL="457200" indent="-457200">
              <a:buFont typeface="Arial" pitchFamily="34" charset="0"/>
              <a:buChar char="•"/>
            </a:pPr>
            <a:r>
              <a:rPr lang="en-US" sz="3200" dirty="0">
                <a:latin typeface="Verdana" pitchFamily="34" charset="0"/>
                <a:ea typeface="Verdana" pitchFamily="34" charset="0"/>
                <a:cs typeface="Verdana" pitchFamily="34" charset="0"/>
              </a:rPr>
              <a:t>Real Life Implementation</a:t>
            </a:r>
          </a:p>
          <a:p>
            <a:pPr marL="457200" indent="-457200">
              <a:buFont typeface="Arial" pitchFamily="34" charset="0"/>
              <a:buChar char="•"/>
            </a:pPr>
            <a:r>
              <a:rPr lang="en-US" sz="3200" dirty="0">
                <a:latin typeface="Verdana" pitchFamily="34" charset="0"/>
                <a:ea typeface="Verdana" pitchFamily="34" charset="0"/>
                <a:cs typeface="Verdana" pitchFamily="34" charset="0"/>
              </a:rPr>
              <a:t>Idea About Software Development</a:t>
            </a:r>
          </a:p>
          <a:p>
            <a:pPr marL="457200" indent="-457200">
              <a:buFont typeface="Arial" pitchFamily="34" charset="0"/>
              <a:buChar char="•"/>
            </a:pPr>
            <a:r>
              <a:rPr lang="en-US" sz="3200" dirty="0">
                <a:latin typeface="Verdana" pitchFamily="34" charset="0"/>
                <a:ea typeface="Verdana" pitchFamily="34" charset="0"/>
                <a:cs typeface="Verdana" pitchFamily="34" charset="0"/>
              </a:rPr>
              <a:t>First Time Experience In User-Friendly Application</a:t>
            </a:r>
          </a:p>
          <a:p>
            <a:pPr marL="457200" indent="-457200">
              <a:buFont typeface="Arial" pitchFamily="34" charset="0"/>
              <a:buChar char="•"/>
            </a:pPr>
            <a:r>
              <a:rPr lang="en-US" sz="3200" dirty="0">
                <a:latin typeface="Verdana" pitchFamily="34" charset="0"/>
                <a:ea typeface="Verdana" pitchFamily="34" charset="0"/>
                <a:cs typeface="Verdana" pitchFamily="34" charset="0"/>
              </a:rPr>
              <a:t>Teamwork</a:t>
            </a:r>
          </a:p>
        </p:txBody>
      </p:sp>
    </p:spTree>
    <p:extLst>
      <p:ext uri="{BB962C8B-B14F-4D97-AF65-F5344CB8AC3E}">
        <p14:creationId xmlns:p14="http://schemas.microsoft.com/office/powerpoint/2010/main" val="173029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12812" y="685800"/>
            <a:ext cx="3962401" cy="3886200"/>
          </a:xfrm>
        </p:spPr>
        <p:txBody>
          <a:bodyPr/>
          <a:lstStyle/>
          <a:p>
            <a:r>
              <a:rPr lang="en-US" sz="6600" dirty="0" smtClean="0">
                <a:latin typeface="Algerian" panose="04020705040A02060702" pitchFamily="82" charset="0"/>
              </a:rPr>
              <a:t>Concept Source</a:t>
            </a:r>
            <a:endParaRPr lang="en-US" sz="6600" dirty="0">
              <a:latin typeface="Algerian" panose="04020705040A02060702" pitchFamily="82" charset="0"/>
            </a:endParaRPr>
          </a:p>
        </p:txBody>
      </p:sp>
      <p:sp>
        <p:nvSpPr>
          <p:cNvPr id="8" name="Text Placeholder 7"/>
          <p:cNvSpPr>
            <a:spLocks noGrp="1"/>
          </p:cNvSpPr>
          <p:nvPr>
            <p:ph type="body" sz="half" idx="2"/>
          </p:nvPr>
        </p:nvSpPr>
        <p:spPr>
          <a:xfrm>
            <a:off x="5713412" y="457200"/>
            <a:ext cx="6324600" cy="6096000"/>
          </a:xfrm>
        </p:spPr>
        <p:txBody>
          <a:bodyPr>
            <a:noAutofit/>
          </a:bodyPr>
          <a:lstStyle/>
          <a:p>
            <a:pPr marL="457200" indent="-457200">
              <a:buFont typeface="Arial" pitchFamily="34" charset="0"/>
              <a:buChar char="•"/>
            </a:pPr>
            <a:r>
              <a:rPr lang="en-US" sz="3200" dirty="0" smtClean="0">
                <a:latin typeface="Verdana" pitchFamily="34" charset="0"/>
                <a:ea typeface="Verdana" pitchFamily="34" charset="0"/>
                <a:cs typeface="Verdana" pitchFamily="34" charset="0"/>
              </a:rPr>
              <a:t>RAPID ROLL game from NOKIA.</a:t>
            </a:r>
            <a:endParaRPr lang="en-US" sz="32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869245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789612" y="304800"/>
            <a:ext cx="6096000" cy="6019800"/>
          </a:xfrm>
        </p:spPr>
        <p:txBody>
          <a:bodyPr/>
          <a:lstStyle/>
          <a:p>
            <a:pPr marL="342900" indent="-342900">
              <a:buFont typeface="Arial" panose="020B0604020202020204" pitchFamily="34" charset="0"/>
              <a:buChar char="•"/>
            </a:pPr>
            <a:endParaRPr lang="en-US" dirty="0"/>
          </a:p>
        </p:txBody>
      </p:sp>
      <p:sp>
        <p:nvSpPr>
          <p:cNvPr id="3" name="Title 2"/>
          <p:cNvSpPr>
            <a:spLocks noGrp="1"/>
          </p:cNvSpPr>
          <p:nvPr>
            <p:ph type="title"/>
          </p:nvPr>
        </p:nvSpPr>
        <p:spPr>
          <a:xfrm>
            <a:off x="608013" y="685800"/>
            <a:ext cx="4267200" cy="1447800"/>
          </a:xfrm>
        </p:spPr>
        <p:txBody>
          <a:bodyPr/>
          <a:lstStyle/>
          <a:p>
            <a:r>
              <a:rPr lang="en-US" sz="4800" dirty="0" smtClean="0"/>
              <a:t>Thank You </a:t>
            </a:r>
            <a:endParaRPr lang="en-US" sz="4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7812" y="1143000"/>
            <a:ext cx="4711524" cy="471152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412" y="2895600"/>
            <a:ext cx="2438400" cy="2438400"/>
          </a:xfrm>
          <a:prstGeom prst="rect">
            <a:avLst/>
          </a:prstGeom>
        </p:spPr>
      </p:pic>
    </p:spTree>
    <p:extLst>
      <p:ext uri="{BB962C8B-B14F-4D97-AF65-F5344CB8AC3E}">
        <p14:creationId xmlns:p14="http://schemas.microsoft.com/office/powerpoint/2010/main" val="235593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latin typeface="Algerian" panose="04020705040A02060702" pitchFamily="82" charset="0"/>
              </a:rPr>
              <a:t>Presentation Outlines	</a:t>
            </a:r>
            <a:r>
              <a:rPr lang="en-US" dirty="0" smtClean="0"/>
              <a:t>	</a:t>
            </a:r>
            <a:endParaRPr lang="en-US" dirty="0"/>
          </a:p>
        </p:txBody>
      </p:sp>
      <p:sp>
        <p:nvSpPr>
          <p:cNvPr id="14" name="Content Placeholder 13"/>
          <p:cNvSpPr>
            <a:spLocks noGrp="1"/>
          </p:cNvSpPr>
          <p:nvPr>
            <p:ph idx="1"/>
          </p:nvPr>
        </p:nvSpPr>
        <p:spPr/>
        <p:txBody>
          <a:bodyPr>
            <a:normAutofit lnSpcReduction="10000"/>
          </a:bodyPr>
          <a:lstStyle/>
          <a:p>
            <a:r>
              <a:rPr lang="en-US" sz="3200" dirty="0" smtClean="0"/>
              <a:t>Introduction </a:t>
            </a:r>
            <a:endParaRPr lang="en-US" sz="3200" dirty="0"/>
          </a:p>
          <a:p>
            <a:r>
              <a:rPr lang="en-US" sz="3200" dirty="0" smtClean="0"/>
              <a:t>Gameplay and Features</a:t>
            </a:r>
          </a:p>
          <a:p>
            <a:r>
              <a:rPr lang="en-US" sz="3200" dirty="0" smtClean="0"/>
              <a:t>Game Structure</a:t>
            </a:r>
          </a:p>
          <a:p>
            <a:r>
              <a:rPr lang="en-US" sz="3200" dirty="0">
                <a:latin typeface="+mj-lt"/>
              </a:rPr>
              <a:t>Some </a:t>
            </a:r>
            <a:r>
              <a:rPr lang="en-US" sz="3200" dirty="0" smtClean="0">
                <a:latin typeface="+mj-lt"/>
              </a:rPr>
              <a:t>Features We Should </a:t>
            </a:r>
            <a:r>
              <a:rPr lang="en-US" sz="3200" dirty="0">
                <a:latin typeface="+mj-lt"/>
              </a:rPr>
              <a:t>Have Added</a:t>
            </a:r>
            <a:endParaRPr lang="en-US" sz="3200" dirty="0" smtClean="0">
              <a:latin typeface="+mj-lt"/>
            </a:endParaRPr>
          </a:p>
          <a:p>
            <a:r>
              <a:rPr lang="en-US" sz="3200" dirty="0" smtClean="0"/>
              <a:t>Bugs</a:t>
            </a:r>
          </a:p>
          <a:p>
            <a:r>
              <a:rPr lang="en-US" sz="3200" dirty="0" smtClean="0"/>
              <a:t>Lessons Learnt</a:t>
            </a:r>
          </a:p>
          <a:p>
            <a:r>
              <a:rPr lang="en-US" sz="3200" dirty="0" smtClean="0"/>
              <a:t>Concept Source</a:t>
            </a:r>
            <a:endParaRPr lang="en-US" sz="3200" dirty="0"/>
          </a:p>
        </p:txBody>
      </p:sp>
    </p:spTree>
    <p:extLst>
      <p:ext uri="{BB962C8B-B14F-4D97-AF65-F5344CB8AC3E}">
        <p14:creationId xmlns:p14="http://schemas.microsoft.com/office/powerpoint/2010/main" val="3970798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Introduction</a:t>
            </a:r>
            <a:endParaRPr lang="en-US" dirty="0">
              <a:latin typeface="Algerian" panose="04020705040A02060702" pitchFamily="82" charset="0"/>
            </a:endParaRPr>
          </a:p>
        </p:txBody>
      </p:sp>
      <p:sp>
        <p:nvSpPr>
          <p:cNvPr id="3" name="Content Placeholder 2"/>
          <p:cNvSpPr>
            <a:spLocks noGrp="1"/>
          </p:cNvSpPr>
          <p:nvPr>
            <p:ph idx="1"/>
          </p:nvPr>
        </p:nvSpPr>
        <p:spPr>
          <a:xfrm>
            <a:off x="74612" y="1752600"/>
            <a:ext cx="11963400" cy="4419600"/>
          </a:xfrm>
        </p:spPr>
        <p:txBody>
          <a:bodyPr/>
          <a:lstStyle/>
          <a:p>
            <a:r>
              <a:rPr lang="en-US" sz="3600" dirty="0" smtClean="0"/>
              <a:t>Down N Down is made from the concept of RAPID ROLL game of NOKIA.</a:t>
            </a:r>
          </a:p>
          <a:p>
            <a:r>
              <a:rPr lang="en-US" sz="3600" dirty="0" smtClean="0"/>
              <a:t>This game is made with the help of Borland Graphics Interface(BGI) in C Programming Language.</a:t>
            </a:r>
          </a:p>
          <a:p>
            <a:r>
              <a:rPr lang="en-US" sz="3600" dirty="0" smtClean="0"/>
              <a:t>Code blocks is used as the compiler.</a:t>
            </a:r>
            <a:endParaRPr lang="en-US" sz="3600" dirty="0"/>
          </a:p>
        </p:txBody>
      </p:sp>
    </p:spTree>
    <p:extLst>
      <p:ext uri="{BB962C8B-B14F-4D97-AF65-F5344CB8AC3E}">
        <p14:creationId xmlns:p14="http://schemas.microsoft.com/office/powerpoint/2010/main" val="170009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lstStyle/>
          <a:p>
            <a:r>
              <a:rPr lang="en-US" dirty="0" smtClean="0"/>
              <a:t>In this game you aim is to keep the ball within the blue sparks.</a:t>
            </a:r>
            <a:endParaRPr lang="en-US" dirty="0"/>
          </a:p>
          <a:p>
            <a:r>
              <a:rPr lang="en-US" dirty="0" smtClean="0"/>
              <a:t>You can move the ball using LEFT and RIGHT key.</a:t>
            </a:r>
            <a:endParaRPr lang="en-US" dirty="0"/>
          </a:p>
          <a:p>
            <a:r>
              <a:rPr lang="en-US" dirty="0" smtClean="0"/>
              <a:t>There are stairs coming from down continuously. If you can put the ball in the surface of any stairs you will get one point. That is how you can score points.</a:t>
            </a:r>
            <a:endParaRPr lang="en-US" dirty="0"/>
          </a:p>
        </p:txBody>
      </p:sp>
      <p:sp>
        <p:nvSpPr>
          <p:cNvPr id="3" name="Title 2"/>
          <p:cNvSpPr>
            <a:spLocks noGrp="1"/>
          </p:cNvSpPr>
          <p:nvPr>
            <p:ph type="title"/>
          </p:nvPr>
        </p:nvSpPr>
        <p:spPr/>
        <p:txBody>
          <a:bodyPr>
            <a:normAutofit/>
          </a:bodyPr>
          <a:lstStyle/>
          <a:p>
            <a:r>
              <a:rPr lang="en-US" sz="4800" dirty="0" smtClean="0">
                <a:latin typeface="Algerian" panose="04020705040A02060702" pitchFamily="82" charset="0"/>
              </a:rPr>
              <a:t>Gameplay</a:t>
            </a:r>
            <a:endParaRPr lang="en-US" sz="4800" dirty="0">
              <a:latin typeface="Algerian" panose="04020705040A02060702" pitchFamily="82" charset="0"/>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04012" y="1371600"/>
            <a:ext cx="4724399" cy="4572000"/>
          </a:xfrm>
          <a:blipFill>
            <a:blip r:embed="rId3"/>
            <a:tile tx="0" ty="0" sx="100000" sy="100000" flip="none" algn="tl"/>
          </a:blipFill>
        </p:spPr>
      </p:pic>
    </p:spTree>
    <p:extLst>
      <p:ext uri="{BB962C8B-B14F-4D97-AF65-F5344CB8AC3E}">
        <p14:creationId xmlns:p14="http://schemas.microsoft.com/office/powerpoint/2010/main" val="1648180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normAutofit/>
          </a:bodyPr>
          <a:lstStyle/>
          <a:p>
            <a:r>
              <a:rPr lang="en-US" dirty="0" smtClean="0"/>
              <a:t>The ball is safe on the surface of every stairs. </a:t>
            </a:r>
            <a:endParaRPr lang="en-US" dirty="0"/>
          </a:p>
          <a:p>
            <a:r>
              <a:rPr lang="en-US" dirty="0" smtClean="0"/>
              <a:t>But the ball will continue to go down if it is not within the touch of the surface of any stairs.</a:t>
            </a:r>
          </a:p>
          <a:p>
            <a:r>
              <a:rPr lang="en-US" dirty="0" smtClean="0"/>
              <a:t>There are three lives for each game.</a:t>
            </a:r>
          </a:p>
        </p:txBody>
      </p:sp>
      <p:sp>
        <p:nvSpPr>
          <p:cNvPr id="3" name="Title 2"/>
          <p:cNvSpPr>
            <a:spLocks noGrp="1"/>
          </p:cNvSpPr>
          <p:nvPr>
            <p:ph type="title"/>
          </p:nvPr>
        </p:nvSpPr>
        <p:spPr/>
        <p:txBody>
          <a:bodyPr/>
          <a:lstStyle/>
          <a:p>
            <a:r>
              <a:rPr lang="en-US" dirty="0" smtClean="0">
                <a:latin typeface="Algerian" panose="04020705040A02060702" pitchFamily="82" charset="0"/>
              </a:rPr>
              <a:t>Gameplay</a:t>
            </a:r>
            <a:endParaRPr lang="en-US" dirty="0">
              <a:latin typeface="Algerian" panose="04020705040A02060702" pitchFamily="82" charset="0"/>
            </a:endParaRPr>
          </a:p>
        </p:txBody>
      </p:sp>
      <p:pic>
        <p:nvPicPr>
          <p:cNvPr id="2" name="Content Placeholder 1"/>
          <p:cNvPicPr>
            <a:picLocks noGrp="1" noChangeAspect="1"/>
          </p:cNvPicPr>
          <p:nvPr>
            <p:ph sz="half" idx="2"/>
          </p:nvPr>
        </p:nvPicPr>
        <p:blipFill>
          <a:blip r:embed="rId2"/>
          <a:stretch>
            <a:fillRect/>
          </a:stretch>
        </p:blipFill>
        <p:spPr>
          <a:xfrm>
            <a:off x="6326823" y="1828800"/>
            <a:ext cx="4488179" cy="4343400"/>
          </a:xfrm>
          <a:prstGeom prst="rect">
            <a:avLst/>
          </a:prstGeom>
        </p:spPr>
      </p:pic>
    </p:spTree>
    <p:extLst>
      <p:ext uri="{BB962C8B-B14F-4D97-AF65-F5344CB8AC3E}">
        <p14:creationId xmlns:p14="http://schemas.microsoft.com/office/powerpoint/2010/main" val="3528649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12" y="228600"/>
            <a:ext cx="9601200" cy="1143000"/>
          </a:xfrm>
        </p:spPr>
        <p:txBody>
          <a:bodyPr>
            <a:normAutofit/>
          </a:bodyPr>
          <a:lstStyle/>
          <a:p>
            <a:r>
              <a:rPr lang="en-US" sz="4800" dirty="0" smtClean="0">
                <a:latin typeface="Algerian" panose="04020705040A02060702" pitchFamily="82" charset="0"/>
              </a:rPr>
              <a:t>Features </a:t>
            </a:r>
            <a:endParaRPr lang="en-US" sz="4800" dirty="0">
              <a:latin typeface="Algerian" panose="04020705040A02060702" pitchFamily="82" charset="0"/>
            </a:endParaRPr>
          </a:p>
        </p:txBody>
      </p:sp>
      <p:graphicFrame>
        <p:nvGraphicFramePr>
          <p:cNvPr id="4" name="Content Placeholder 3" descr="Basic venn - Use to show overlapping or interconnected relationships. The first seven lines of Level 1 text correspond with a circle. If there are four or fewer lines of Level 1 text, the text is inside the circles. If there are more than four lines of Level 1 text, the text is outside of the circles. Unused text does not appear, but remains available if you switch layouts."/>
          <p:cNvGraphicFramePr>
            <a:graphicFrameLocks noGrp="1"/>
          </p:cNvGraphicFramePr>
          <p:nvPr>
            <p:ph sz="half" idx="1"/>
            <p:extLst>
              <p:ext uri="{D42A27DB-BD31-4B8C-83A1-F6EECF244321}">
                <p14:modId xmlns:p14="http://schemas.microsoft.com/office/powerpoint/2010/main" val="1503770672"/>
              </p:ext>
            </p:extLst>
          </p:nvPr>
        </p:nvGraphicFramePr>
        <p:xfrm>
          <a:off x="694347" y="1676400"/>
          <a:ext cx="7543800" cy="4724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684212" y="1752600"/>
            <a:ext cx="3581400" cy="1384995"/>
          </a:xfrm>
          <a:prstGeom prst="rect">
            <a:avLst/>
          </a:prstGeom>
          <a:noFill/>
        </p:spPr>
        <p:txBody>
          <a:bodyPr wrap="square" rtlCol="0">
            <a:spAutoFit/>
          </a:bodyPr>
          <a:lstStyle/>
          <a:p>
            <a:pPr marL="285750" indent="-285750">
              <a:buFont typeface="Wingdings" panose="05000000000000000000" pitchFamily="2" charset="2"/>
              <a:buChar char="§"/>
            </a:pPr>
            <a:r>
              <a:rPr lang="en-US" sz="2800" dirty="0" smtClean="0"/>
              <a:t>There are four buttons in the main menu</a:t>
            </a:r>
            <a:r>
              <a:rPr lang="en-US" dirty="0" smtClean="0"/>
              <a:t>.</a:t>
            </a:r>
            <a:endParaRPr lang="en-US" dirty="0"/>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18909" y="428626"/>
            <a:ext cx="7742902" cy="6000749"/>
          </a:xfrm>
          <a:prstGeom prst="rect">
            <a:avLst/>
          </a:prstGeom>
        </p:spPr>
      </p:pic>
    </p:spTree>
    <p:extLst>
      <p:ext uri="{BB962C8B-B14F-4D97-AF65-F5344CB8AC3E}">
        <p14:creationId xmlns:p14="http://schemas.microsoft.com/office/powerpoint/2010/main" val="1169932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381000"/>
            <a:ext cx="10439399" cy="990600"/>
          </a:xfrm>
        </p:spPr>
        <p:txBody>
          <a:bodyPr/>
          <a:lstStyle/>
          <a:p>
            <a:r>
              <a:rPr lang="en-US" dirty="0" smtClean="0">
                <a:latin typeface="Algerian" panose="04020705040A02060702" pitchFamily="82" charset="0"/>
              </a:rPr>
              <a:t>Features – </a:t>
            </a:r>
            <a:r>
              <a:rPr lang="en-US" sz="4000" dirty="0" smtClean="0">
                <a:latin typeface="Algerian" panose="04020705040A02060702" pitchFamily="82" charset="0"/>
              </a:rPr>
              <a:t>GAMEPLAY Display</a:t>
            </a:r>
            <a:endParaRPr lang="en-US" dirty="0">
              <a:latin typeface="Algerian" panose="04020705040A02060702" pitchFamily="8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012" y="1371600"/>
            <a:ext cx="5486400" cy="512834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6812" y="1371599"/>
            <a:ext cx="5838533" cy="5128347"/>
          </a:xfrm>
          <a:prstGeom prst="rect">
            <a:avLst/>
          </a:prstGeom>
        </p:spPr>
      </p:pic>
    </p:spTree>
    <p:extLst>
      <p:ext uri="{BB962C8B-B14F-4D97-AF65-F5344CB8AC3E}">
        <p14:creationId xmlns:p14="http://schemas.microsoft.com/office/powerpoint/2010/main" val="232995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Algerian" panose="04020705040A02060702" pitchFamily="82" charset="0"/>
              </a:rPr>
              <a:t>Features – </a:t>
            </a:r>
            <a:r>
              <a:rPr lang="en-US" dirty="0" smtClean="0">
                <a:latin typeface="Algerian" panose="04020705040A02060702" pitchFamily="82" charset="0"/>
              </a:rPr>
              <a:t>instruction Display</a:t>
            </a:r>
            <a:endParaRPr lang="en-US" sz="4800" dirty="0">
              <a:latin typeface="Algerian" panose="04020705040A02060702" pitchFamily="82" charset="0"/>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93812" y="1676400"/>
            <a:ext cx="8989777" cy="4800600"/>
          </a:xfrm>
        </p:spPr>
      </p:pic>
    </p:spTree>
    <p:extLst>
      <p:ext uri="{BB962C8B-B14F-4D97-AF65-F5344CB8AC3E}">
        <p14:creationId xmlns:p14="http://schemas.microsoft.com/office/powerpoint/2010/main" val="4130843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Features</a:t>
            </a:r>
            <a:endParaRPr lang="en-US" dirty="0">
              <a:latin typeface="Algerian" panose="04020705040A02060702" pitchFamily="82" charset="0"/>
            </a:endParaRPr>
          </a:p>
        </p:txBody>
      </p:sp>
    </p:spTree>
    <p:extLst>
      <p:ext uri="{BB962C8B-B14F-4D97-AF65-F5344CB8AC3E}">
        <p14:creationId xmlns:p14="http://schemas.microsoft.com/office/powerpoint/2010/main" val="371841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oodgrain 16x9">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01115" id="{6D802E96-7B24-457C-A326-69AF839D4486}" vid="{C3FFE3C6-9A62-4BEA-9FE0-A8BC12B9BCCA}"/>
    </a:ext>
  </a:extLst>
</a:theme>
</file>

<file path=ppt/theme/theme2.xml><?xml version="1.0" encoding="utf-8"?>
<a:theme xmlns:a="http://schemas.openxmlformats.org/drawingml/2006/main" name="Office Theme">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1360511</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TP102801114</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706531</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6EB9514F-6A45-47F4-BC6D-A865E29717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20563B-C646-42AF-9D0D-76DF086793C3}">
  <ds:schemaRefs>
    <ds:schemaRef ds:uri="http://schemas.microsoft.com/sharepoint/v3/contenttype/forms"/>
  </ds:schemaRefs>
</ds:datastoreItem>
</file>

<file path=customXml/itemProps3.xml><?xml version="1.0" encoding="utf-8"?>
<ds:datastoreItem xmlns:ds="http://schemas.openxmlformats.org/officeDocument/2006/customXml" ds:itemID="{C335E791-7449-4708-8DE9-182EC4D8A134}">
  <ds:schemaRefs>
    <ds:schemaRef ds:uri="4873beb7-5857-4685-be1f-d57550cc96cc"/>
    <ds:schemaRef ds:uri="http://purl.org/dc/terms/"/>
    <ds:schemaRef ds:uri="http://schemas.microsoft.com/office/infopath/2007/PartnerControls"/>
    <ds:schemaRef ds:uri="http://purl.org/dc/elements/1.1/"/>
    <ds:schemaRef ds:uri="http://www.w3.org/XML/1998/namespace"/>
    <ds:schemaRef ds:uri="http://schemas.microsoft.com/office/2006/documentManagement/types"/>
    <ds:schemaRef ds:uri="http://purl.org/dc/dcmitype/"/>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Woodgrain nature presentation (widescreen)</Template>
  <TotalTime>97</TotalTime>
  <Words>242</Words>
  <Application>Microsoft Office PowerPoint</Application>
  <PresentationFormat>Custom</PresentationFormat>
  <Paragraphs>45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Algerian</vt:lpstr>
      <vt:lpstr>Arial</vt:lpstr>
      <vt:lpstr>Castellar</vt:lpstr>
      <vt:lpstr>Century</vt:lpstr>
      <vt:lpstr>Verdana</vt:lpstr>
      <vt:lpstr>Wingdings</vt:lpstr>
      <vt:lpstr>Woodgrain 16x9</vt:lpstr>
      <vt:lpstr>DOWN N DOWN</vt:lpstr>
      <vt:lpstr>Presentation Outlines  </vt:lpstr>
      <vt:lpstr>Introduction</vt:lpstr>
      <vt:lpstr>Gameplay</vt:lpstr>
      <vt:lpstr>Gameplay</vt:lpstr>
      <vt:lpstr>Features </vt:lpstr>
      <vt:lpstr>Features – GAMEPLAY Display</vt:lpstr>
      <vt:lpstr>Features – instruction Display</vt:lpstr>
      <vt:lpstr>Features</vt:lpstr>
      <vt:lpstr>PowerPoint Presentation</vt:lpstr>
      <vt:lpstr>Some Features We Should Have Added</vt:lpstr>
      <vt:lpstr>Bugs</vt:lpstr>
      <vt:lpstr>Lessons Learnt</vt:lpstr>
      <vt:lpstr>Concept Source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Windows User</dc:creator>
  <cp:lastModifiedBy>Windows User</cp:lastModifiedBy>
  <cp:revision>14</cp:revision>
  <dcterms:created xsi:type="dcterms:W3CDTF">2017-11-07T15:40:03Z</dcterms:created>
  <dcterms:modified xsi:type="dcterms:W3CDTF">2017-11-07T17:17:47Z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