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B784CA-E4B5-41EA-89FB-96E8B54A51C6}" type="datetimeFigureOut">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4BEE4F-7EAF-42DB-9BFB-8B5FDDF2691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205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784CA-E4B5-41EA-89FB-96E8B54A51C6}" type="datetimeFigureOut">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4BEE4F-7EAF-42DB-9BFB-8B5FDDF26913}" type="slidenum">
              <a:rPr lang="en-US" smtClean="0"/>
              <a:t>‹#›</a:t>
            </a:fld>
            <a:endParaRPr lang="en-US" dirty="0"/>
          </a:p>
        </p:txBody>
      </p:sp>
    </p:spTree>
    <p:extLst>
      <p:ext uri="{BB962C8B-B14F-4D97-AF65-F5344CB8AC3E}">
        <p14:creationId xmlns:p14="http://schemas.microsoft.com/office/powerpoint/2010/main" val="2196586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784CA-E4B5-41EA-89FB-96E8B54A51C6}" type="datetimeFigureOut">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4BEE4F-7EAF-42DB-9BFB-8B5FDDF26913}" type="slidenum">
              <a:rPr lang="en-US" smtClean="0"/>
              <a:t>‹#›</a:t>
            </a:fld>
            <a:endParaRPr lang="en-US" dirty="0"/>
          </a:p>
        </p:txBody>
      </p:sp>
    </p:spTree>
    <p:extLst>
      <p:ext uri="{BB962C8B-B14F-4D97-AF65-F5344CB8AC3E}">
        <p14:creationId xmlns:p14="http://schemas.microsoft.com/office/powerpoint/2010/main" val="172946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784CA-E4B5-41EA-89FB-96E8B54A51C6}" type="datetimeFigureOut">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4BEE4F-7EAF-42DB-9BFB-8B5FDDF26913}" type="slidenum">
              <a:rPr lang="en-US" smtClean="0"/>
              <a:t>‹#›</a:t>
            </a:fld>
            <a:endParaRPr lang="en-US" dirty="0"/>
          </a:p>
        </p:txBody>
      </p:sp>
    </p:spTree>
    <p:extLst>
      <p:ext uri="{BB962C8B-B14F-4D97-AF65-F5344CB8AC3E}">
        <p14:creationId xmlns:p14="http://schemas.microsoft.com/office/powerpoint/2010/main" val="791446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B784CA-E4B5-41EA-89FB-96E8B54A51C6}" type="datetimeFigureOut">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4BEE4F-7EAF-42DB-9BFB-8B5FDDF2691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09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B784CA-E4B5-41EA-89FB-96E8B54A51C6}" type="datetimeFigureOut">
              <a:rPr lang="en-US" smtClean="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4BEE4F-7EAF-42DB-9BFB-8B5FDDF26913}" type="slidenum">
              <a:rPr lang="en-US" smtClean="0"/>
              <a:t>‹#›</a:t>
            </a:fld>
            <a:endParaRPr lang="en-US" dirty="0"/>
          </a:p>
        </p:txBody>
      </p:sp>
    </p:spTree>
    <p:extLst>
      <p:ext uri="{BB962C8B-B14F-4D97-AF65-F5344CB8AC3E}">
        <p14:creationId xmlns:p14="http://schemas.microsoft.com/office/powerpoint/2010/main" val="3077534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B784CA-E4B5-41EA-89FB-96E8B54A51C6}" type="datetimeFigureOut">
              <a:rPr lang="en-US" smtClean="0"/>
              <a:t>3/9/2023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34BEE4F-7EAF-42DB-9BFB-8B5FDDF26913}" type="slidenum">
              <a:rPr lang="en-US" smtClean="0"/>
              <a:t>‹#›</a:t>
            </a:fld>
            <a:endParaRPr lang="en-US" dirty="0"/>
          </a:p>
        </p:txBody>
      </p:sp>
    </p:spTree>
    <p:extLst>
      <p:ext uri="{BB962C8B-B14F-4D97-AF65-F5344CB8AC3E}">
        <p14:creationId xmlns:p14="http://schemas.microsoft.com/office/powerpoint/2010/main" val="961502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B784CA-E4B5-41EA-89FB-96E8B54A51C6}" type="datetimeFigureOut">
              <a:rPr lang="en-US" smtClean="0"/>
              <a:t>3/9/2023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34BEE4F-7EAF-42DB-9BFB-8B5FDDF26913}" type="slidenum">
              <a:rPr lang="en-US" smtClean="0"/>
              <a:t>‹#›</a:t>
            </a:fld>
            <a:endParaRPr lang="en-US" dirty="0"/>
          </a:p>
        </p:txBody>
      </p:sp>
    </p:spTree>
    <p:extLst>
      <p:ext uri="{BB962C8B-B14F-4D97-AF65-F5344CB8AC3E}">
        <p14:creationId xmlns:p14="http://schemas.microsoft.com/office/powerpoint/2010/main" val="376703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7B784CA-E4B5-41EA-89FB-96E8B54A51C6}" type="datetimeFigureOut">
              <a:rPr lang="en-US" smtClean="0"/>
              <a:t>3/9/2023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834BEE4F-7EAF-42DB-9BFB-8B5FDDF26913}" type="slidenum">
              <a:rPr lang="en-US" smtClean="0"/>
              <a:t>‹#›</a:t>
            </a:fld>
            <a:endParaRPr lang="en-US" dirty="0"/>
          </a:p>
        </p:txBody>
      </p:sp>
    </p:spTree>
    <p:extLst>
      <p:ext uri="{BB962C8B-B14F-4D97-AF65-F5344CB8AC3E}">
        <p14:creationId xmlns:p14="http://schemas.microsoft.com/office/powerpoint/2010/main" val="3183124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7B784CA-E4B5-41EA-89FB-96E8B54A51C6}" type="datetimeFigureOut">
              <a:rPr lang="en-US" smtClean="0"/>
              <a:t>3/9/2023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34BEE4F-7EAF-42DB-9BFB-8B5FDDF26913}" type="slidenum">
              <a:rPr lang="en-US" smtClean="0"/>
              <a:t>‹#›</a:t>
            </a:fld>
            <a:endParaRPr lang="en-US" dirty="0"/>
          </a:p>
        </p:txBody>
      </p:sp>
    </p:spTree>
    <p:extLst>
      <p:ext uri="{BB962C8B-B14F-4D97-AF65-F5344CB8AC3E}">
        <p14:creationId xmlns:p14="http://schemas.microsoft.com/office/powerpoint/2010/main" val="216143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B784CA-E4B5-41EA-89FB-96E8B54A51C6}" type="datetimeFigureOut">
              <a:rPr lang="en-US" smtClean="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4BEE4F-7EAF-42DB-9BFB-8B5FDDF26913}" type="slidenum">
              <a:rPr lang="en-US" smtClean="0"/>
              <a:t>‹#›</a:t>
            </a:fld>
            <a:endParaRPr lang="en-US" dirty="0"/>
          </a:p>
        </p:txBody>
      </p:sp>
    </p:spTree>
    <p:extLst>
      <p:ext uri="{BB962C8B-B14F-4D97-AF65-F5344CB8AC3E}">
        <p14:creationId xmlns:p14="http://schemas.microsoft.com/office/powerpoint/2010/main" val="73807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7B784CA-E4B5-41EA-89FB-96E8B54A51C6}" type="datetimeFigureOut">
              <a:rPr lang="en-US" smtClean="0"/>
              <a:t>3/9/2023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34BEE4F-7EAF-42DB-9BFB-8B5FDDF26913}"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036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C784B-1924-21E1-253C-9868E29BA0D3}"/>
              </a:ext>
            </a:extLst>
          </p:cNvPr>
          <p:cNvSpPr>
            <a:spLocks noGrp="1"/>
          </p:cNvSpPr>
          <p:nvPr>
            <p:ph type="ctrTitle"/>
          </p:nvPr>
        </p:nvSpPr>
        <p:spPr>
          <a:xfrm>
            <a:off x="1066800" y="348712"/>
            <a:ext cx="10058400" cy="3566160"/>
          </a:xfrm>
        </p:spPr>
        <p:txBody>
          <a:bodyPr>
            <a:normAutofit/>
          </a:bodyPr>
          <a:lstStyle/>
          <a:p>
            <a:r>
              <a:rPr lang="en-US" b="1" u="sng" dirty="0">
                <a:latin typeface="Arial Rounded MT Bold" panose="020F0704030504030204" pitchFamily="34" charset="0"/>
              </a:rPr>
              <a:t>Project Name </a:t>
            </a:r>
          </a:p>
        </p:txBody>
      </p:sp>
      <p:sp>
        <p:nvSpPr>
          <p:cNvPr id="3" name="Subtitle 2">
            <a:extLst>
              <a:ext uri="{FF2B5EF4-FFF2-40B4-BE49-F238E27FC236}">
                <a16:creationId xmlns:a16="http://schemas.microsoft.com/office/drawing/2014/main" id="{FF2E7670-03FC-DCC5-29D6-8DB4FD51C3CA}"/>
              </a:ext>
            </a:extLst>
          </p:cNvPr>
          <p:cNvSpPr>
            <a:spLocks noGrp="1"/>
          </p:cNvSpPr>
          <p:nvPr>
            <p:ph type="subTitle" idx="1"/>
          </p:nvPr>
        </p:nvSpPr>
        <p:spPr>
          <a:xfrm>
            <a:off x="1066800" y="4390307"/>
            <a:ext cx="10058400" cy="1143000"/>
          </a:xfrm>
        </p:spPr>
        <p:txBody>
          <a:bodyPr>
            <a:normAutofit/>
          </a:bodyPr>
          <a:lstStyle/>
          <a:p>
            <a:r>
              <a:rPr lang="en-US" sz="3600" b="1" dirty="0">
                <a:solidFill>
                  <a:schemeClr val="tx1"/>
                </a:solidFill>
              </a:rPr>
              <a:t>Travels-z website</a:t>
            </a:r>
          </a:p>
        </p:txBody>
      </p:sp>
    </p:spTree>
    <p:extLst>
      <p:ext uri="{BB962C8B-B14F-4D97-AF65-F5344CB8AC3E}">
        <p14:creationId xmlns:p14="http://schemas.microsoft.com/office/powerpoint/2010/main" val="293136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15B42-DB5B-5BDA-1240-F1D1A99A9C9A}"/>
              </a:ext>
            </a:extLst>
          </p:cNvPr>
          <p:cNvSpPr>
            <a:spLocks noGrp="1"/>
          </p:cNvSpPr>
          <p:nvPr>
            <p:ph type="title"/>
          </p:nvPr>
        </p:nvSpPr>
        <p:spPr>
          <a:xfrm>
            <a:off x="1476103" y="3291060"/>
            <a:ext cx="10058400" cy="1450757"/>
          </a:xfrm>
        </p:spPr>
        <p:txBody>
          <a:bodyPr>
            <a:normAutofit/>
          </a:bodyPr>
          <a:lstStyle/>
          <a:p>
            <a:endParaRPr lang="en-US" dirty="0"/>
          </a:p>
        </p:txBody>
      </p:sp>
      <p:sp>
        <p:nvSpPr>
          <p:cNvPr id="3" name="Content Placeholder 2">
            <a:extLst>
              <a:ext uri="{FF2B5EF4-FFF2-40B4-BE49-F238E27FC236}">
                <a16:creationId xmlns:a16="http://schemas.microsoft.com/office/drawing/2014/main" id="{B6DD6DE9-280A-99C3-310B-128043990EFA}"/>
              </a:ext>
            </a:extLst>
          </p:cNvPr>
          <p:cNvSpPr>
            <a:spLocks noGrp="1"/>
          </p:cNvSpPr>
          <p:nvPr>
            <p:ph idx="1"/>
          </p:nvPr>
        </p:nvSpPr>
        <p:spPr/>
        <p:txBody>
          <a:bodyPr/>
          <a:lstStyle/>
          <a:p>
            <a:endParaRPr lang="en-US" dirty="0"/>
          </a:p>
        </p:txBody>
      </p:sp>
      <p:sp>
        <p:nvSpPr>
          <p:cNvPr id="4" name="Rectangle: Rounded Corners 3">
            <a:extLst>
              <a:ext uri="{FF2B5EF4-FFF2-40B4-BE49-F238E27FC236}">
                <a16:creationId xmlns:a16="http://schemas.microsoft.com/office/drawing/2014/main" id="{BA95259E-2270-E2D0-F213-701DBA799758}"/>
              </a:ext>
            </a:extLst>
          </p:cNvPr>
          <p:cNvSpPr/>
          <p:nvPr/>
        </p:nvSpPr>
        <p:spPr>
          <a:xfrm>
            <a:off x="657497" y="1780418"/>
            <a:ext cx="10963470" cy="402335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SILVER OAK COLLEGE</a:t>
            </a:r>
          </a:p>
          <a:p>
            <a:pPr algn="ctr"/>
            <a:r>
              <a:rPr lang="en-US" sz="3600" b="1" dirty="0"/>
              <a:t>OF</a:t>
            </a:r>
          </a:p>
          <a:p>
            <a:pPr algn="ctr"/>
            <a:r>
              <a:rPr lang="en-US" sz="3600" b="1" dirty="0"/>
              <a:t>COMPUTER APPLICATION</a:t>
            </a:r>
          </a:p>
        </p:txBody>
      </p:sp>
    </p:spTree>
    <p:extLst>
      <p:ext uri="{BB962C8B-B14F-4D97-AF65-F5344CB8AC3E}">
        <p14:creationId xmlns:p14="http://schemas.microsoft.com/office/powerpoint/2010/main" val="1841384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12D422E-3C7D-0AD4-8B51-1AB1DB5CA2BF}"/>
              </a:ext>
            </a:extLst>
          </p:cNvPr>
          <p:cNvSpPr/>
          <p:nvPr/>
        </p:nvSpPr>
        <p:spPr>
          <a:xfrm>
            <a:off x="1211424" y="1045029"/>
            <a:ext cx="9769152" cy="44413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Subject Name – Internship OJT  </a:t>
            </a:r>
          </a:p>
          <a:p>
            <a:pPr algn="ctr"/>
            <a:endParaRPr lang="en-US" sz="2800" b="1" dirty="0"/>
          </a:p>
          <a:p>
            <a:pPr algn="ctr"/>
            <a:endParaRPr lang="en-US" sz="2800" b="1" dirty="0"/>
          </a:p>
          <a:p>
            <a:pPr algn="ctr"/>
            <a:endParaRPr lang="en-US" sz="2800" b="1" dirty="0"/>
          </a:p>
        </p:txBody>
      </p:sp>
      <p:sp>
        <p:nvSpPr>
          <p:cNvPr id="6" name="Rectangle 5">
            <a:extLst>
              <a:ext uri="{FF2B5EF4-FFF2-40B4-BE49-F238E27FC236}">
                <a16:creationId xmlns:a16="http://schemas.microsoft.com/office/drawing/2014/main" id="{33CBC6AE-3B21-1651-7A28-70192E7467B4}"/>
              </a:ext>
            </a:extLst>
          </p:cNvPr>
          <p:cNvSpPr/>
          <p:nvPr/>
        </p:nvSpPr>
        <p:spPr>
          <a:xfrm>
            <a:off x="3816221" y="3191070"/>
            <a:ext cx="4711959" cy="16141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Name: Pankaj Rawal</a:t>
            </a:r>
          </a:p>
          <a:p>
            <a:pPr algn="ctr"/>
            <a:r>
              <a:rPr lang="en-US" sz="2000" b="1" dirty="0"/>
              <a:t>Enrollment: 2204030102148</a:t>
            </a:r>
          </a:p>
          <a:p>
            <a:pPr algn="ctr"/>
            <a:r>
              <a:rPr lang="en-US" sz="2000" b="1" dirty="0" err="1"/>
              <a:t>Div</a:t>
            </a:r>
            <a:r>
              <a:rPr lang="en-US" sz="2000" b="1" dirty="0"/>
              <a:t>: B</a:t>
            </a:r>
          </a:p>
          <a:p>
            <a:pPr algn="ctr"/>
            <a:r>
              <a:rPr lang="en-US" sz="2000" b="1" dirty="0"/>
              <a:t>Model:M1A3</a:t>
            </a:r>
          </a:p>
          <a:p>
            <a:pPr algn="ctr"/>
            <a:r>
              <a:rPr lang="en-US" sz="2000" b="1" dirty="0"/>
              <a:t>Sem: 2</a:t>
            </a:r>
          </a:p>
        </p:txBody>
      </p:sp>
    </p:spTree>
    <p:extLst>
      <p:ext uri="{BB962C8B-B14F-4D97-AF65-F5344CB8AC3E}">
        <p14:creationId xmlns:p14="http://schemas.microsoft.com/office/powerpoint/2010/main" val="993268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7268-DDD1-3E9C-0671-7133DB863265}"/>
              </a:ext>
            </a:extLst>
          </p:cNvPr>
          <p:cNvSpPr>
            <a:spLocks noGrp="1"/>
          </p:cNvSpPr>
          <p:nvPr>
            <p:ph type="title"/>
          </p:nvPr>
        </p:nvSpPr>
        <p:spPr/>
        <p:txBody>
          <a:bodyPr/>
          <a:lstStyle/>
          <a:p>
            <a:r>
              <a:rPr lang="en-US" sz="4800" b="1" dirty="0"/>
              <a:t>      Difference Between Other Website </a:t>
            </a:r>
            <a:br>
              <a:rPr lang="en-US" sz="4800" b="1" dirty="0"/>
            </a:br>
            <a:r>
              <a:rPr lang="en-US" sz="4800" b="1" dirty="0"/>
              <a:t>                            And My Website</a:t>
            </a:r>
            <a:endParaRPr lang="en-US" b="1" dirty="0"/>
          </a:p>
        </p:txBody>
      </p:sp>
      <p:sp>
        <p:nvSpPr>
          <p:cNvPr id="3" name="Content Placeholder 2">
            <a:extLst>
              <a:ext uri="{FF2B5EF4-FFF2-40B4-BE49-F238E27FC236}">
                <a16:creationId xmlns:a16="http://schemas.microsoft.com/office/drawing/2014/main" id="{EBBE3267-24F7-9B55-6D82-2B585EA35AF1}"/>
              </a:ext>
            </a:extLst>
          </p:cNvPr>
          <p:cNvSpPr>
            <a:spLocks noGrp="1"/>
          </p:cNvSpPr>
          <p:nvPr>
            <p:ph idx="1"/>
          </p:nvPr>
        </p:nvSpPr>
        <p:spPr/>
        <p:txBody>
          <a:bodyPr>
            <a:normAutofit/>
          </a:bodyPr>
          <a:lstStyle/>
          <a:p>
            <a:r>
              <a:rPr lang="en-US" sz="2800" dirty="0"/>
              <a:t>                           </a:t>
            </a:r>
          </a:p>
          <a:p>
            <a:endParaRPr lang="en-US" sz="2800" dirty="0"/>
          </a:p>
          <a:p>
            <a:pPr marL="0" indent="0">
              <a:buNone/>
            </a:pPr>
            <a:r>
              <a:rPr lang="en-US" sz="2800" dirty="0"/>
              <a:t>          *My website has unique interface than other travel websites.</a:t>
            </a:r>
          </a:p>
          <a:p>
            <a:pPr marL="0" indent="0">
              <a:buNone/>
            </a:pPr>
            <a:r>
              <a:rPr lang="en-US" sz="2800" dirty="0"/>
              <a:t>          *Easy to use and </a:t>
            </a:r>
            <a:r>
              <a:rPr lang="en-US" sz="2800" dirty="0" err="1"/>
              <a:t>undertand</a:t>
            </a:r>
            <a:r>
              <a:rPr lang="en-US" sz="2800" dirty="0"/>
              <a:t> than other websites.</a:t>
            </a:r>
          </a:p>
          <a:p>
            <a:pPr marL="0" indent="0">
              <a:buNone/>
            </a:pPr>
            <a:r>
              <a:rPr lang="en-US" sz="2800" dirty="0"/>
              <a:t>          </a:t>
            </a:r>
          </a:p>
        </p:txBody>
      </p:sp>
    </p:spTree>
    <p:extLst>
      <p:ext uri="{BB962C8B-B14F-4D97-AF65-F5344CB8AC3E}">
        <p14:creationId xmlns:p14="http://schemas.microsoft.com/office/powerpoint/2010/main" val="3877804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4CBC-E711-CAE6-A930-1B00BA888EB7}"/>
              </a:ext>
            </a:extLst>
          </p:cNvPr>
          <p:cNvSpPr>
            <a:spLocks noGrp="1"/>
          </p:cNvSpPr>
          <p:nvPr>
            <p:ph type="title"/>
          </p:nvPr>
        </p:nvSpPr>
        <p:spPr/>
        <p:txBody>
          <a:bodyPr/>
          <a:lstStyle/>
          <a:p>
            <a:r>
              <a:rPr lang="en-US" b="1" dirty="0"/>
              <a:t>                  Describe Your Project</a:t>
            </a:r>
          </a:p>
        </p:txBody>
      </p:sp>
      <p:sp>
        <p:nvSpPr>
          <p:cNvPr id="3" name="Content Placeholder 2">
            <a:extLst>
              <a:ext uri="{FF2B5EF4-FFF2-40B4-BE49-F238E27FC236}">
                <a16:creationId xmlns:a16="http://schemas.microsoft.com/office/drawing/2014/main" id="{D033352A-AA95-43BE-8C07-8A7C9D533822}"/>
              </a:ext>
            </a:extLst>
          </p:cNvPr>
          <p:cNvSpPr>
            <a:spLocks noGrp="1"/>
          </p:cNvSpPr>
          <p:nvPr>
            <p:ph idx="1"/>
          </p:nvPr>
        </p:nvSpPr>
        <p:spPr>
          <a:xfrm>
            <a:off x="671804" y="2306527"/>
            <a:ext cx="10483876" cy="4131734"/>
          </a:xfrm>
        </p:spPr>
        <p:txBody>
          <a:bodyPr>
            <a:normAutofit/>
          </a:bodyPr>
          <a:lstStyle/>
          <a:p>
            <a:r>
              <a:rPr lang="en-US" sz="2400" b="1" dirty="0"/>
              <a:t>*Objective </a:t>
            </a:r>
            <a:r>
              <a:rPr lang="en-US" sz="2400" dirty="0"/>
              <a:t>: I Added Contact option so that people can directly contact us for their traveling plan.</a:t>
            </a:r>
          </a:p>
        </p:txBody>
      </p:sp>
    </p:spTree>
    <p:extLst>
      <p:ext uri="{BB962C8B-B14F-4D97-AF65-F5344CB8AC3E}">
        <p14:creationId xmlns:p14="http://schemas.microsoft.com/office/powerpoint/2010/main" val="623449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1EC6-2C28-F8A2-9E44-3E393A71D89E}"/>
              </a:ext>
            </a:extLst>
          </p:cNvPr>
          <p:cNvSpPr>
            <a:spLocks noGrp="1"/>
          </p:cNvSpPr>
          <p:nvPr>
            <p:ph type="title"/>
          </p:nvPr>
        </p:nvSpPr>
        <p:spPr/>
        <p:txBody>
          <a:bodyPr/>
          <a:lstStyle/>
          <a:p>
            <a:r>
              <a:rPr lang="en-US" dirty="0"/>
              <a:t>                        Purpose</a:t>
            </a:r>
          </a:p>
        </p:txBody>
      </p:sp>
      <p:sp>
        <p:nvSpPr>
          <p:cNvPr id="3" name="Content Placeholder 2">
            <a:extLst>
              <a:ext uri="{FF2B5EF4-FFF2-40B4-BE49-F238E27FC236}">
                <a16:creationId xmlns:a16="http://schemas.microsoft.com/office/drawing/2014/main" id="{B778D886-3DFD-C9F2-7DC3-43C941A7F3E4}"/>
              </a:ext>
            </a:extLst>
          </p:cNvPr>
          <p:cNvSpPr>
            <a:spLocks noGrp="1"/>
          </p:cNvSpPr>
          <p:nvPr>
            <p:ph idx="1"/>
          </p:nvPr>
        </p:nvSpPr>
        <p:spPr>
          <a:xfrm>
            <a:off x="1162594" y="2274942"/>
            <a:ext cx="10058400" cy="4023360"/>
          </a:xfrm>
        </p:spPr>
        <p:txBody>
          <a:bodyPr>
            <a:normAutofit/>
          </a:bodyPr>
          <a:lstStyle/>
          <a:p>
            <a:r>
              <a:rPr lang="en-US" sz="2400" dirty="0"/>
              <a:t>I created this website to make people travel in cheap and efficient way. This websites give offers for holidays so people can make use of it and enjoy their vacation. We have foreign tour, in country tour, festive tour for you with limited time offer so that you can grab it easily when out.</a:t>
            </a:r>
          </a:p>
          <a:p>
            <a:endParaRPr lang="en-US" sz="2400" dirty="0"/>
          </a:p>
        </p:txBody>
      </p:sp>
    </p:spTree>
    <p:extLst>
      <p:ext uri="{BB962C8B-B14F-4D97-AF65-F5344CB8AC3E}">
        <p14:creationId xmlns:p14="http://schemas.microsoft.com/office/powerpoint/2010/main" val="19439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21739-818F-D5DB-D930-86609A1D8BEC}"/>
              </a:ext>
            </a:extLst>
          </p:cNvPr>
          <p:cNvSpPr>
            <a:spLocks noGrp="1"/>
          </p:cNvSpPr>
          <p:nvPr>
            <p:ph idx="1"/>
          </p:nvPr>
        </p:nvSpPr>
        <p:spPr>
          <a:xfrm>
            <a:off x="1066800" y="1845734"/>
            <a:ext cx="10058400" cy="4023360"/>
          </a:xfrm>
        </p:spPr>
        <p:txBody>
          <a:bodyPr>
            <a:normAutofit/>
          </a:bodyPr>
          <a:lstStyle/>
          <a:p>
            <a:endParaRPr lang="en-US" sz="4400" b="1" dirty="0"/>
          </a:p>
          <a:p>
            <a:endParaRPr lang="en-US" sz="4400" b="1" dirty="0"/>
          </a:p>
          <a:p>
            <a:pPr marL="0" indent="0">
              <a:buNone/>
            </a:pPr>
            <a:r>
              <a:rPr lang="en-US" sz="4400" b="1" dirty="0"/>
              <a:t>                            Thank You…</a:t>
            </a:r>
          </a:p>
          <a:p>
            <a:endParaRPr lang="en-US" sz="4400" b="1" dirty="0"/>
          </a:p>
        </p:txBody>
      </p:sp>
    </p:spTree>
    <p:extLst>
      <p:ext uri="{BB962C8B-B14F-4D97-AF65-F5344CB8AC3E}">
        <p14:creationId xmlns:p14="http://schemas.microsoft.com/office/powerpoint/2010/main" val="22810110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76</TotalTime>
  <Words>154</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 Rounded MT Bold</vt:lpstr>
      <vt:lpstr>Calibri</vt:lpstr>
      <vt:lpstr>Calibri Light</vt:lpstr>
      <vt:lpstr>Retrospect</vt:lpstr>
      <vt:lpstr>Project Name </vt:lpstr>
      <vt:lpstr>PowerPoint Presentation</vt:lpstr>
      <vt:lpstr>PowerPoint Presentation</vt:lpstr>
      <vt:lpstr>      Difference Between Other Website                              And My Website</vt:lpstr>
      <vt:lpstr>                  Describe Your Project</vt:lpstr>
      <vt:lpstr>                        Purpose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dc:title>
  <dc:creator>Pankaj Rawal</dc:creator>
  <cp:lastModifiedBy>Pankaj Rawal</cp:lastModifiedBy>
  <cp:revision>3</cp:revision>
  <dcterms:created xsi:type="dcterms:W3CDTF">2023-03-09T13:22:32Z</dcterms:created>
  <dcterms:modified xsi:type="dcterms:W3CDTF">2023-03-09T14:40:18Z</dcterms:modified>
</cp:coreProperties>
</file>