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Pankaj </a:t>
            </a:r>
            <a:r>
              <a:rPr lang="en-US" dirty="0" err="1"/>
              <a:t>Tahiliani</a:t>
            </a:r>
            <a:endParaRPr lang="en-US" dirty="0"/>
          </a:p>
          <a:p>
            <a:r>
              <a:rPr lang="en-US" dirty="0"/>
              <a:t>Patricia </a:t>
            </a:r>
            <a:r>
              <a:rPr lang="en-US" dirty="0" err="1"/>
              <a:t>Mobolade</a:t>
            </a:r>
            <a:endParaRPr lang="en-US" dirty="0"/>
          </a:p>
          <a:p>
            <a:r>
              <a:rPr lang="en-US" dirty="0"/>
              <a:t>Tobias Judd</a:t>
            </a:r>
          </a:p>
          <a:p>
            <a:r>
              <a:rPr lang="en-US" dirty="0"/>
              <a:t>Danial </a:t>
            </a:r>
            <a:r>
              <a:rPr lang="en-US" dirty="0" err="1"/>
              <a:t>Alaka</a:t>
            </a:r>
            <a:endParaRPr lang="en-US" dirty="0"/>
          </a:p>
          <a:p>
            <a:r>
              <a:rPr lang="en-US" dirty="0"/>
              <a:t>Jennifer Darby</a:t>
            </a:r>
          </a:p>
          <a:p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5" r="-1" b="29035"/>
          <a:stretch/>
        </p:blipFill>
        <p:spPr>
          <a:xfrm>
            <a:off x="6515944" y="2120900"/>
            <a:ext cx="4639736" cy="3748194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D82E29E-11DD-4960-9E62-92381F69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BAB4D-60BE-483A-AF9D-E1AD2711D2EE}"/>
              </a:ext>
            </a:extLst>
          </p:cNvPr>
          <p:cNvSpPr txBox="1"/>
          <p:nvPr/>
        </p:nvSpPr>
        <p:spPr>
          <a:xfrm>
            <a:off x="7782128" y="1214140"/>
            <a:ext cx="331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GROUP ELEVEN</a:t>
            </a:r>
          </a:p>
        </p:txBody>
      </p:sp>
      <p:pic>
        <p:nvPicPr>
          <p:cNvPr id="7" name="Picture 6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2764FFD-1218-476A-A24A-AC04D0666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10" b="65402" l="2030" r="98925">
                        <a14:foregroundMark x1="358" y1="52927" x2="8716" y2="48769"/>
                        <a14:foregroundMark x1="8716" y1="48769" x2="10866" y2="44893"/>
                        <a14:foregroundMark x1="2030" y1="50828" x2="2030" y2="50828"/>
                        <a14:foregroundMark x1="75821" y1="21801" x2="75821" y2="21801"/>
                        <a14:foregroundMark x1="90925" y1="21518" x2="90925" y2="21518"/>
                        <a14:foregroundMark x1="97433" y1="9931" x2="97433" y2="9931"/>
                        <a14:foregroundMark x1="98925" y1="5410" x2="98925" y2="5410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35" r="-1" b="29035"/>
          <a:stretch/>
        </p:blipFill>
        <p:spPr>
          <a:xfrm>
            <a:off x="6515944" y="2120900"/>
            <a:ext cx="4639736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C192A8-E499-4138-BFDF-D3214580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00B-F38B-4324-B31C-080ABAFA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079770"/>
            <a:ext cx="5928344" cy="50277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b="1" dirty="0"/>
              <a:t>top 100 </a:t>
            </a:r>
            <a:r>
              <a:rPr lang="en-US" dirty="0"/>
              <a:t>most highly affected United States counties by </a:t>
            </a:r>
            <a:r>
              <a:rPr lang="en-US" dirty="0" err="1"/>
              <a:t>Covid</a:t>
            </a:r>
            <a:r>
              <a:rPr lang="en-US" dirty="0"/>
              <a:t> cases?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Proportion of people of wearing masks </a:t>
            </a:r>
            <a:r>
              <a:rPr lang="en-US" dirty="0"/>
              <a:t>and 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Weather Temperature </a:t>
            </a:r>
            <a:r>
              <a:rPr lang="en-US" dirty="0"/>
              <a:t>impact and 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Population Density </a:t>
            </a:r>
            <a:r>
              <a:rPr lang="en-US" dirty="0"/>
              <a:t>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Median Income </a:t>
            </a:r>
            <a:r>
              <a:rPr lang="en-US" dirty="0"/>
              <a:t>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0BD18B-613B-430D-8B40-D797702E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Plotting possible correlations between </a:t>
            </a:r>
            <a:r>
              <a:rPr lang="en-US" dirty="0" err="1"/>
              <a:t>Covid</a:t>
            </a:r>
            <a:r>
              <a:rPr lang="en-US" dirty="0"/>
              <a:t> cases and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278793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997-E73A-40EF-9368-519719AD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5A6-A5B4-4009-948C-5757840957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5B7C2-B350-4A3F-953A-3C8EE7193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28CF-EFEB-4024-978C-58342DF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D3CD-E51A-4BA7-B175-43B1C8E09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BAEEF-FE76-4B60-BFF0-1A1E21A13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CD4-379C-4905-A4CC-FAE75F01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83D0-B2C4-407C-841C-CEED5461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C834-8E03-44E4-8EEC-F9C5D3501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4D7-E245-4455-80B3-BEDF5B6A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09DC-AD02-4D33-949A-E35425B2B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0AD5A-ED76-4572-AD3E-0B17FCBE2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3036-6DE4-4BF4-8117-8BE31CB6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E7C7-D7E8-4CFA-9CDA-49C60CC960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3B7B-578B-4E70-9AC7-497FEF667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466-4A0D-4B92-BF22-0BCCBF7F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Summary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7852-6100-4074-A585-B85785BE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7DCBE85-0FA2-40F7-A07B-FE8A78B6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115D9-75C7-4497-A1F0-61C13B09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Assumptions and 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119EC1-049A-4825-AE5D-983DF783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covid images black and white">
            <a:extLst>
              <a:ext uri="{FF2B5EF4-FFF2-40B4-BE49-F238E27FC236}">
                <a16:creationId xmlns:a16="http://schemas.microsoft.com/office/drawing/2014/main" id="{22F0BC24-A798-45B9-80F7-84D49B9543C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66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677DB-18F3-4684-8E42-FFDB0A375E9E}"/>
              </a:ext>
            </a:extLst>
          </p:cNvPr>
          <p:cNvSpPr txBox="1"/>
          <p:nvPr/>
        </p:nvSpPr>
        <p:spPr>
          <a:xfrm>
            <a:off x="642026" y="359923"/>
            <a:ext cx="11177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</a:t>
            </a:r>
          </a:p>
          <a:p>
            <a:r>
              <a:rPr lang="en-US" dirty="0"/>
              <a:t>Google Maps</a:t>
            </a:r>
          </a:p>
          <a:p>
            <a:r>
              <a:rPr lang="en-US" dirty="0"/>
              <a:t>Census Data</a:t>
            </a:r>
          </a:p>
          <a:p>
            <a:endParaRPr lang="en-US" dirty="0"/>
          </a:p>
          <a:p>
            <a:r>
              <a:rPr lang="en-US" dirty="0"/>
              <a:t>Assumptions</a:t>
            </a:r>
          </a:p>
          <a:p>
            <a:r>
              <a:rPr lang="en-US" dirty="0" err="1"/>
              <a:t>Covid</a:t>
            </a:r>
            <a:r>
              <a:rPr lang="en-US" dirty="0"/>
              <a:t> Data is cumulative. Utilized September 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‘case rate’ data as most comprehensive, FIPS as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NYT states, “We do our best to revise earlier entries in the data when we receive new information. If a county is not listed for a date, then there were zero reported confirmed cases and deaths.”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Determined ‘death’ rate data lacked underlying causal pre-existing conditions data and eliminated it from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586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COVID-19</vt:lpstr>
      <vt:lpstr>Correlating Data</vt:lpstr>
      <vt:lpstr>Top 100</vt:lpstr>
      <vt:lpstr>Mask Usage</vt:lpstr>
      <vt:lpstr>Weather Temperature</vt:lpstr>
      <vt:lpstr>Population Density</vt:lpstr>
      <vt:lpstr>Median Income</vt:lpstr>
      <vt:lpstr>Summary Results</vt:lpstr>
      <vt:lpstr>Data Assumptions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Jennifer Darby</dc:creator>
  <cp:lastModifiedBy>Pankaj Tahiliani</cp:lastModifiedBy>
  <cp:revision>4</cp:revision>
  <dcterms:created xsi:type="dcterms:W3CDTF">2020-09-12T20:48:09Z</dcterms:created>
  <dcterms:modified xsi:type="dcterms:W3CDTF">2020-09-16T01:45:37Z</dcterms:modified>
</cp:coreProperties>
</file>