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Pankaj Jagtap</cp:lastModifiedBy>
  <cp:revision>13</cp:revision>
  <dcterms:created xsi:type="dcterms:W3CDTF">2023-10-07T01:44:58Z</dcterms:created>
  <dcterms:modified xsi:type="dcterms:W3CDTF">2024-04-29T04:51:32Z</dcterms:modified>
</cp:coreProperties>
</file>