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71" r:id="rId4"/>
    <p:sldId id="260" r:id="rId5"/>
    <p:sldId id="297" r:id="rId6"/>
    <p:sldId id="300" r:id="rId7"/>
    <p:sldId id="302" r:id="rId8"/>
    <p:sldId id="301" r:id="rId9"/>
    <p:sldId id="303" r:id="rId10"/>
    <p:sldId id="305" r:id="rId11"/>
    <p:sldId id="309" r:id="rId12"/>
    <p:sldId id="310" r:id="rId13"/>
    <p:sldId id="308" r:id="rId14"/>
    <p:sldId id="307" r:id="rId15"/>
    <p:sldId id="304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ora" panose="020B0604020202020204" pitchFamily="2" charset="0"/>
      <p:regular r:id="rId23"/>
      <p:bold r:id="rId24"/>
      <p:italic r:id="rId25"/>
      <p:boldItalic r:id="rId26"/>
    </p:embeddedFont>
    <p:embeddedFont>
      <p:font typeface="Open Sans" panose="020B0604020202020204" pitchFamily="34" charset="0"/>
      <p:regular r:id="rId27"/>
      <p:bold r:id="rId28"/>
      <p:italic r:id="rId29"/>
      <p:boldItalic r:id="rId30"/>
    </p:embeddedFont>
    <p:embeddedFont>
      <p:font typeface="Source Sans 3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D69D010-65CC-4623-B458-D14955701570}">
          <p14:sldIdLst>
            <p14:sldId id="256"/>
            <p14:sldId id="258"/>
            <p14:sldId id="271"/>
            <p14:sldId id="260"/>
            <p14:sldId id="297"/>
            <p14:sldId id="300"/>
            <p14:sldId id="302"/>
            <p14:sldId id="301"/>
            <p14:sldId id="303"/>
            <p14:sldId id="305"/>
            <p14:sldId id="309"/>
            <p14:sldId id="310"/>
            <p14:sldId id="308"/>
            <p14:sldId id="307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866D0-4B4F-4926-AFA8-BCB1E55C59A8}">
  <a:tblStyle styleId="{37E866D0-4B4F-4926-AFA8-BCB1E55C5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48F515-E8D7-4834-93EC-331F2253AB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2bb1c69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2bb1c69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49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71150" y="1060100"/>
            <a:ext cx="3173700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1500" y="3321075"/>
            <a:ext cx="2673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2"/>
          <p:cNvGrpSpPr/>
          <p:nvPr/>
        </p:nvGrpSpPr>
        <p:grpSpPr>
          <a:xfrm>
            <a:off x="0" y="-100"/>
            <a:ext cx="9144000" cy="5143500"/>
            <a:chOff x="0" y="-100"/>
            <a:chExt cx="9144000" cy="5143500"/>
          </a:xfrm>
        </p:grpSpPr>
        <p:sp>
          <p:nvSpPr>
            <p:cNvPr id="138" name="Google Shape;138;p22"/>
            <p:cNvSpPr/>
            <p:nvPr/>
          </p:nvSpPr>
          <p:spPr>
            <a:xfrm>
              <a:off x="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78730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8787300" y="-100"/>
            <a:ext cx="35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37625" y="2243175"/>
            <a:ext cx="35934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8325" y="1254600"/>
            <a:ext cx="1064100" cy="92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-100"/>
            <a:ext cx="35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" name="Google Shape;37;p8"/>
          <p:cNvGrpSpPr/>
          <p:nvPr/>
        </p:nvGrpSpPr>
        <p:grpSpPr>
          <a:xfrm>
            <a:off x="0" y="-100"/>
            <a:ext cx="9144000" cy="5143500"/>
            <a:chOff x="0" y="-100"/>
            <a:chExt cx="9144000" cy="5143500"/>
          </a:xfrm>
        </p:grpSpPr>
        <p:sp>
          <p:nvSpPr>
            <p:cNvPr id="38" name="Google Shape;38;p8"/>
            <p:cNvSpPr/>
            <p:nvPr/>
          </p:nvSpPr>
          <p:spPr>
            <a:xfrm>
              <a:off x="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878730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9"/>
          <p:cNvGrpSpPr/>
          <p:nvPr/>
        </p:nvGrpSpPr>
        <p:grpSpPr>
          <a:xfrm>
            <a:off x="0" y="-100"/>
            <a:ext cx="9144000" cy="5143500"/>
            <a:chOff x="0" y="-100"/>
            <a:chExt cx="9144000" cy="5143500"/>
          </a:xfrm>
        </p:grpSpPr>
        <p:sp>
          <p:nvSpPr>
            <p:cNvPr id="44" name="Google Shape;44;p9"/>
            <p:cNvSpPr/>
            <p:nvPr/>
          </p:nvSpPr>
          <p:spPr>
            <a:xfrm>
              <a:off x="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878730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10"/>
          <p:cNvGrpSpPr/>
          <p:nvPr/>
        </p:nvGrpSpPr>
        <p:grpSpPr>
          <a:xfrm>
            <a:off x="0" y="-100"/>
            <a:ext cx="9144000" cy="5143500"/>
            <a:chOff x="0" y="-100"/>
            <a:chExt cx="9144000" cy="5143500"/>
          </a:xfrm>
        </p:grpSpPr>
        <p:sp>
          <p:nvSpPr>
            <p:cNvPr id="49" name="Google Shape;49;p10"/>
            <p:cNvSpPr/>
            <p:nvPr/>
          </p:nvSpPr>
          <p:spPr>
            <a:xfrm>
              <a:off x="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878730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1657800" y="1589986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1657800" y="3234827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89986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234827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550" y="1589986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550" y="3234827"/>
            <a:ext cx="734700" cy="551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72400" y="218412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3419275" y="218412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5966150" y="218412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872400" y="382897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419275" y="382897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5966150" y="3828975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0" y="-100"/>
            <a:ext cx="9144000" cy="5143500"/>
            <a:chOff x="0" y="-100"/>
            <a:chExt cx="9144000" cy="5143500"/>
          </a:xfrm>
        </p:grpSpPr>
        <p:sp>
          <p:nvSpPr>
            <p:cNvPr id="73" name="Google Shape;73;p13"/>
            <p:cNvSpPr/>
            <p:nvPr/>
          </p:nvSpPr>
          <p:spPr>
            <a:xfrm>
              <a:off x="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87300" y="-100"/>
              <a:ext cx="356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787300" y="-100"/>
            <a:ext cx="35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5271150" y="1060100"/>
            <a:ext cx="3173700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SUMMARY REPORT</a:t>
            </a:r>
            <a:endParaRPr dirty="0"/>
          </a:p>
        </p:txBody>
      </p:sp>
      <p:sp>
        <p:nvSpPr>
          <p:cNvPr id="154" name="Google Shape;15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Google Shape;155;p27"/>
          <p:cNvGrpSpPr/>
          <p:nvPr/>
        </p:nvGrpSpPr>
        <p:grpSpPr>
          <a:xfrm>
            <a:off x="560126" y="-253968"/>
            <a:ext cx="3522900" cy="4857969"/>
            <a:chOff x="560126" y="-253968"/>
            <a:chExt cx="3522900" cy="4857969"/>
          </a:xfrm>
        </p:grpSpPr>
        <p:cxnSp>
          <p:nvCxnSpPr>
            <p:cNvPr id="156" name="Google Shape;156;p27"/>
            <p:cNvCxnSpPr/>
            <p:nvPr/>
          </p:nvCxnSpPr>
          <p:spPr>
            <a:xfrm>
              <a:off x="560126" y="4384300"/>
              <a:ext cx="352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7" name="Google Shape;157;p27"/>
            <p:cNvGrpSpPr/>
            <p:nvPr/>
          </p:nvGrpSpPr>
          <p:grpSpPr>
            <a:xfrm flipH="1">
              <a:off x="1625191" y="1195580"/>
              <a:ext cx="2457756" cy="1589191"/>
              <a:chOff x="5155300" y="821005"/>
              <a:chExt cx="2457756" cy="1589191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5155300" y="821005"/>
                <a:ext cx="2457756" cy="1589191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21248" extrusionOk="0">
                    <a:moveTo>
                      <a:pt x="1" y="1"/>
                    </a:moveTo>
                    <a:lnTo>
                      <a:pt x="1" y="21247"/>
                    </a:lnTo>
                    <a:lnTo>
                      <a:pt x="32860" y="21247"/>
                    </a:lnTo>
                    <a:lnTo>
                      <a:pt x="32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5655437" y="1317028"/>
                <a:ext cx="306874" cy="763332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0206" extrusionOk="0">
                    <a:moveTo>
                      <a:pt x="0" y="0"/>
                    </a:moveTo>
                    <a:lnTo>
                      <a:pt x="0" y="10205"/>
                    </a:lnTo>
                    <a:lnTo>
                      <a:pt x="4102" y="10205"/>
                    </a:lnTo>
                    <a:lnTo>
                      <a:pt x="4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6049369" y="1590919"/>
                <a:ext cx="306874" cy="489442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6544" extrusionOk="0">
                    <a:moveTo>
                      <a:pt x="1" y="0"/>
                    </a:moveTo>
                    <a:lnTo>
                      <a:pt x="1" y="6543"/>
                    </a:lnTo>
                    <a:lnTo>
                      <a:pt x="4103" y="6543"/>
                    </a:lnTo>
                    <a:lnTo>
                      <a:pt x="4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6437617" y="1363849"/>
                <a:ext cx="306874" cy="716512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9580" extrusionOk="0">
                    <a:moveTo>
                      <a:pt x="0" y="1"/>
                    </a:moveTo>
                    <a:lnTo>
                      <a:pt x="0" y="9579"/>
                    </a:lnTo>
                    <a:lnTo>
                      <a:pt x="4102" y="9579"/>
                    </a:lnTo>
                    <a:lnTo>
                      <a:pt x="4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806120" y="1777601"/>
                <a:ext cx="306874" cy="30276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4048" extrusionOk="0">
                    <a:moveTo>
                      <a:pt x="0" y="0"/>
                    </a:moveTo>
                    <a:lnTo>
                      <a:pt x="0" y="4047"/>
                    </a:lnTo>
                    <a:lnTo>
                      <a:pt x="4102" y="4047"/>
                    </a:lnTo>
                    <a:lnTo>
                      <a:pt x="41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5694105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5" y="341"/>
                    </a:lnTo>
                    <a:lnTo>
                      <a:pt x="3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6090505" y="2160090"/>
                <a:ext cx="226247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3025" y="341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6468058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6" y="34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6843965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5" y="341"/>
                    </a:lnTo>
                    <a:lnTo>
                      <a:pt x="3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7"/>
            <p:cNvGrpSpPr/>
            <p:nvPr/>
          </p:nvGrpSpPr>
          <p:grpSpPr>
            <a:xfrm flipH="1">
              <a:off x="902221" y="1865701"/>
              <a:ext cx="1321384" cy="2738300"/>
              <a:chOff x="7094792" y="1516051"/>
              <a:chExt cx="1321384" cy="2738300"/>
            </a:xfrm>
          </p:grpSpPr>
          <p:sp>
            <p:nvSpPr>
              <p:cNvPr id="168" name="Google Shape;168;p27"/>
              <p:cNvSpPr/>
              <p:nvPr/>
            </p:nvSpPr>
            <p:spPr>
              <a:xfrm>
                <a:off x="7855666" y="2089430"/>
                <a:ext cx="475853" cy="909661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229" extrusionOk="0">
                    <a:moveTo>
                      <a:pt x="5642" y="11097"/>
                    </a:moveTo>
                    <a:cubicBezTo>
                      <a:pt x="5873" y="11042"/>
                      <a:pt x="4565" y="5851"/>
                      <a:pt x="4444" y="5466"/>
                    </a:cubicBezTo>
                    <a:cubicBezTo>
                      <a:pt x="4279" y="4949"/>
                      <a:pt x="1749" y="396"/>
                      <a:pt x="1749" y="396"/>
                    </a:cubicBezTo>
                    <a:cubicBezTo>
                      <a:pt x="1222" y="1"/>
                      <a:pt x="1" y="1804"/>
                      <a:pt x="672" y="3212"/>
                    </a:cubicBezTo>
                    <a:cubicBezTo>
                      <a:pt x="672" y="3212"/>
                      <a:pt x="2684" y="5367"/>
                      <a:pt x="3124" y="6093"/>
                    </a:cubicBezTo>
                    <a:cubicBezTo>
                      <a:pt x="3157" y="6137"/>
                      <a:pt x="5137" y="11229"/>
                      <a:pt x="5642" y="11097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8259260" y="2916141"/>
                <a:ext cx="156916" cy="200581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476" extrusionOk="0">
                    <a:moveTo>
                      <a:pt x="23" y="111"/>
                    </a:moveTo>
                    <a:cubicBezTo>
                      <a:pt x="1" y="155"/>
                      <a:pt x="331" y="914"/>
                      <a:pt x="353" y="980"/>
                    </a:cubicBezTo>
                    <a:cubicBezTo>
                      <a:pt x="407" y="1211"/>
                      <a:pt x="407" y="1309"/>
                      <a:pt x="396" y="1540"/>
                    </a:cubicBezTo>
                    <a:cubicBezTo>
                      <a:pt x="386" y="1738"/>
                      <a:pt x="331" y="1683"/>
                      <a:pt x="320" y="1771"/>
                    </a:cubicBezTo>
                    <a:cubicBezTo>
                      <a:pt x="320" y="1793"/>
                      <a:pt x="386" y="1804"/>
                      <a:pt x="495" y="1727"/>
                    </a:cubicBezTo>
                    <a:cubicBezTo>
                      <a:pt x="638" y="1628"/>
                      <a:pt x="616" y="1474"/>
                      <a:pt x="616" y="1485"/>
                    </a:cubicBezTo>
                    <a:cubicBezTo>
                      <a:pt x="737" y="1705"/>
                      <a:pt x="1111" y="2475"/>
                      <a:pt x="1232" y="2420"/>
                    </a:cubicBezTo>
                    <a:cubicBezTo>
                      <a:pt x="1298" y="2398"/>
                      <a:pt x="836" y="1540"/>
                      <a:pt x="847" y="1551"/>
                    </a:cubicBezTo>
                    <a:cubicBezTo>
                      <a:pt x="913" y="1617"/>
                      <a:pt x="1265" y="2046"/>
                      <a:pt x="1386" y="2211"/>
                    </a:cubicBezTo>
                    <a:cubicBezTo>
                      <a:pt x="1507" y="2376"/>
                      <a:pt x="1540" y="2365"/>
                      <a:pt x="1562" y="2376"/>
                    </a:cubicBezTo>
                    <a:cubicBezTo>
                      <a:pt x="1584" y="2387"/>
                      <a:pt x="1562" y="2299"/>
                      <a:pt x="1529" y="2244"/>
                    </a:cubicBezTo>
                    <a:cubicBezTo>
                      <a:pt x="1408" y="2068"/>
                      <a:pt x="1089" y="1485"/>
                      <a:pt x="1034" y="1430"/>
                    </a:cubicBezTo>
                    <a:cubicBezTo>
                      <a:pt x="1023" y="1408"/>
                      <a:pt x="1496" y="1892"/>
                      <a:pt x="1683" y="2046"/>
                    </a:cubicBezTo>
                    <a:cubicBezTo>
                      <a:pt x="1815" y="2145"/>
                      <a:pt x="1936" y="2189"/>
                      <a:pt x="1771" y="1969"/>
                    </a:cubicBezTo>
                    <a:cubicBezTo>
                      <a:pt x="1639" y="1815"/>
                      <a:pt x="1496" y="1683"/>
                      <a:pt x="1353" y="1529"/>
                    </a:cubicBezTo>
                    <a:cubicBezTo>
                      <a:pt x="1287" y="1463"/>
                      <a:pt x="1188" y="1331"/>
                      <a:pt x="1122" y="1265"/>
                    </a:cubicBezTo>
                    <a:cubicBezTo>
                      <a:pt x="1100" y="1243"/>
                      <a:pt x="1463" y="1507"/>
                      <a:pt x="1595" y="1595"/>
                    </a:cubicBezTo>
                    <a:cubicBezTo>
                      <a:pt x="1683" y="1639"/>
                      <a:pt x="1749" y="1672"/>
                      <a:pt x="1837" y="1705"/>
                    </a:cubicBezTo>
                    <a:cubicBezTo>
                      <a:pt x="1881" y="1716"/>
                      <a:pt x="1870" y="1639"/>
                      <a:pt x="1804" y="1584"/>
                    </a:cubicBezTo>
                    <a:cubicBezTo>
                      <a:pt x="1661" y="1474"/>
                      <a:pt x="1463" y="1353"/>
                      <a:pt x="1353" y="1211"/>
                    </a:cubicBezTo>
                    <a:cubicBezTo>
                      <a:pt x="1243" y="1079"/>
                      <a:pt x="737" y="485"/>
                      <a:pt x="616" y="155"/>
                    </a:cubicBezTo>
                    <a:cubicBezTo>
                      <a:pt x="561" y="1"/>
                      <a:pt x="23" y="111"/>
                      <a:pt x="23" y="111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7653464" y="2048438"/>
                <a:ext cx="392980" cy="676271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348" extrusionOk="0">
                    <a:moveTo>
                      <a:pt x="264" y="4004"/>
                    </a:moveTo>
                    <a:cubicBezTo>
                      <a:pt x="286" y="4180"/>
                      <a:pt x="67" y="5697"/>
                      <a:pt x="231" y="7138"/>
                    </a:cubicBezTo>
                    <a:cubicBezTo>
                      <a:pt x="242" y="7226"/>
                      <a:pt x="1375" y="8347"/>
                      <a:pt x="3080" y="6819"/>
                    </a:cubicBezTo>
                    <a:cubicBezTo>
                      <a:pt x="3113" y="6786"/>
                      <a:pt x="3982" y="3630"/>
                      <a:pt x="4289" y="3025"/>
                    </a:cubicBezTo>
                    <a:cubicBezTo>
                      <a:pt x="4850" y="1694"/>
                      <a:pt x="4641" y="869"/>
                      <a:pt x="3168" y="133"/>
                    </a:cubicBezTo>
                    <a:cubicBezTo>
                      <a:pt x="3168" y="133"/>
                      <a:pt x="2541" y="1100"/>
                      <a:pt x="1727" y="847"/>
                    </a:cubicBezTo>
                    <a:cubicBezTo>
                      <a:pt x="1518" y="792"/>
                      <a:pt x="2057" y="1"/>
                      <a:pt x="1958" y="89"/>
                    </a:cubicBezTo>
                    <a:cubicBezTo>
                      <a:pt x="1837" y="210"/>
                      <a:pt x="506" y="1771"/>
                      <a:pt x="231" y="2233"/>
                    </a:cubicBezTo>
                    <a:cubicBezTo>
                      <a:pt x="1" y="2640"/>
                      <a:pt x="264" y="3993"/>
                      <a:pt x="264" y="4004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7698020" y="2826219"/>
                <a:ext cx="87410" cy="1096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353" extrusionOk="0">
                    <a:moveTo>
                      <a:pt x="1034" y="1320"/>
                    </a:moveTo>
                    <a:cubicBezTo>
                      <a:pt x="1067" y="1287"/>
                      <a:pt x="1067" y="1320"/>
                      <a:pt x="1067" y="1276"/>
                    </a:cubicBezTo>
                    <a:cubicBezTo>
                      <a:pt x="1078" y="1254"/>
                      <a:pt x="1067" y="1243"/>
                      <a:pt x="1056" y="1221"/>
                    </a:cubicBezTo>
                    <a:cubicBezTo>
                      <a:pt x="1034" y="1155"/>
                      <a:pt x="1001" y="1089"/>
                      <a:pt x="968" y="1023"/>
                    </a:cubicBezTo>
                    <a:cubicBezTo>
                      <a:pt x="924" y="924"/>
                      <a:pt x="880" y="825"/>
                      <a:pt x="814" y="726"/>
                    </a:cubicBezTo>
                    <a:cubicBezTo>
                      <a:pt x="781" y="660"/>
                      <a:pt x="726" y="594"/>
                      <a:pt x="682" y="539"/>
                    </a:cubicBezTo>
                    <a:cubicBezTo>
                      <a:pt x="572" y="396"/>
                      <a:pt x="440" y="286"/>
                      <a:pt x="297" y="176"/>
                    </a:cubicBezTo>
                    <a:cubicBezTo>
                      <a:pt x="209" y="110"/>
                      <a:pt x="110" y="4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1"/>
                    </a:cubicBezTo>
                    <a:cubicBezTo>
                      <a:pt x="66" y="55"/>
                      <a:pt x="143" y="99"/>
                      <a:pt x="198" y="154"/>
                    </a:cubicBezTo>
                    <a:cubicBezTo>
                      <a:pt x="264" y="209"/>
                      <a:pt x="319" y="275"/>
                      <a:pt x="374" y="341"/>
                    </a:cubicBezTo>
                    <a:cubicBezTo>
                      <a:pt x="429" y="407"/>
                      <a:pt x="462" y="484"/>
                      <a:pt x="506" y="550"/>
                    </a:cubicBezTo>
                    <a:cubicBezTo>
                      <a:pt x="550" y="616"/>
                      <a:pt x="594" y="693"/>
                      <a:pt x="638" y="759"/>
                    </a:cubicBezTo>
                    <a:cubicBezTo>
                      <a:pt x="693" y="858"/>
                      <a:pt x="748" y="946"/>
                      <a:pt x="792" y="1045"/>
                    </a:cubicBezTo>
                    <a:cubicBezTo>
                      <a:pt x="847" y="1144"/>
                      <a:pt x="902" y="1232"/>
                      <a:pt x="957" y="1320"/>
                    </a:cubicBezTo>
                    <a:cubicBezTo>
                      <a:pt x="957" y="1331"/>
                      <a:pt x="957" y="1331"/>
                      <a:pt x="957" y="1331"/>
                    </a:cubicBezTo>
                    <a:cubicBezTo>
                      <a:pt x="990" y="1353"/>
                      <a:pt x="979" y="1331"/>
                      <a:pt x="1023" y="1331"/>
                    </a:cubicBezTo>
                    <a:cubicBezTo>
                      <a:pt x="1023" y="1342"/>
                      <a:pt x="1023" y="1342"/>
                      <a:pt x="1034" y="1342"/>
                    </a:cubicBezTo>
                    <a:cubicBezTo>
                      <a:pt x="1034" y="1331"/>
                      <a:pt x="1034" y="1331"/>
                      <a:pt x="1034" y="13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7770200" y="2765624"/>
                <a:ext cx="81091" cy="16752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68" extrusionOk="0">
                    <a:moveTo>
                      <a:pt x="143" y="2057"/>
                    </a:moveTo>
                    <a:cubicBezTo>
                      <a:pt x="176" y="2024"/>
                      <a:pt x="176" y="2046"/>
                      <a:pt x="198" y="2013"/>
                    </a:cubicBezTo>
                    <a:cubicBezTo>
                      <a:pt x="198" y="1991"/>
                      <a:pt x="198" y="1969"/>
                      <a:pt x="187" y="1958"/>
                    </a:cubicBezTo>
                    <a:cubicBezTo>
                      <a:pt x="187" y="1903"/>
                      <a:pt x="187" y="1848"/>
                      <a:pt x="187" y="1804"/>
                    </a:cubicBezTo>
                    <a:cubicBezTo>
                      <a:pt x="187" y="1584"/>
                      <a:pt x="231" y="1386"/>
                      <a:pt x="308" y="1188"/>
                    </a:cubicBezTo>
                    <a:cubicBezTo>
                      <a:pt x="341" y="1100"/>
                      <a:pt x="374" y="1023"/>
                      <a:pt x="407" y="946"/>
                    </a:cubicBezTo>
                    <a:cubicBezTo>
                      <a:pt x="473" y="814"/>
                      <a:pt x="528" y="671"/>
                      <a:pt x="605" y="550"/>
                    </a:cubicBezTo>
                    <a:cubicBezTo>
                      <a:pt x="726" y="352"/>
                      <a:pt x="858" y="176"/>
                      <a:pt x="990" y="11"/>
                    </a:cubicBezTo>
                    <a:cubicBezTo>
                      <a:pt x="1001" y="11"/>
                      <a:pt x="1001" y="11"/>
                      <a:pt x="990" y="0"/>
                    </a:cubicBezTo>
                    <a:cubicBezTo>
                      <a:pt x="990" y="0"/>
                      <a:pt x="990" y="0"/>
                      <a:pt x="979" y="0"/>
                    </a:cubicBezTo>
                    <a:cubicBezTo>
                      <a:pt x="836" y="154"/>
                      <a:pt x="682" y="330"/>
                      <a:pt x="539" y="506"/>
                    </a:cubicBezTo>
                    <a:cubicBezTo>
                      <a:pt x="451" y="616"/>
                      <a:pt x="352" y="737"/>
                      <a:pt x="275" y="869"/>
                    </a:cubicBezTo>
                    <a:cubicBezTo>
                      <a:pt x="220" y="946"/>
                      <a:pt x="187" y="1034"/>
                      <a:pt x="143" y="1122"/>
                    </a:cubicBezTo>
                    <a:cubicBezTo>
                      <a:pt x="55" y="1342"/>
                      <a:pt x="0" y="1573"/>
                      <a:pt x="22" y="1804"/>
                    </a:cubicBezTo>
                    <a:cubicBezTo>
                      <a:pt x="22" y="1859"/>
                      <a:pt x="33" y="1914"/>
                      <a:pt x="44" y="1980"/>
                    </a:cubicBezTo>
                    <a:cubicBezTo>
                      <a:pt x="55" y="1991"/>
                      <a:pt x="55" y="2013"/>
                      <a:pt x="66" y="2035"/>
                    </a:cubicBezTo>
                    <a:cubicBezTo>
                      <a:pt x="99" y="2068"/>
                      <a:pt x="88" y="2046"/>
                      <a:pt x="132" y="2057"/>
                    </a:cubicBezTo>
                    <a:cubicBezTo>
                      <a:pt x="132" y="2057"/>
                      <a:pt x="132" y="2068"/>
                      <a:pt x="143" y="2068"/>
                    </a:cubicBezTo>
                    <a:cubicBezTo>
                      <a:pt x="143" y="2068"/>
                      <a:pt x="154" y="2057"/>
                      <a:pt x="143" y="20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7197557" y="1599969"/>
                <a:ext cx="616963" cy="783900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10481" extrusionOk="0">
                    <a:moveTo>
                      <a:pt x="188" y="264"/>
                    </a:moveTo>
                    <a:cubicBezTo>
                      <a:pt x="1" y="374"/>
                      <a:pt x="2695" y="4982"/>
                      <a:pt x="2926" y="5323"/>
                    </a:cubicBezTo>
                    <a:cubicBezTo>
                      <a:pt x="3234" y="5763"/>
                      <a:pt x="6401" y="8809"/>
                      <a:pt x="6401" y="8809"/>
                    </a:cubicBezTo>
                    <a:cubicBezTo>
                      <a:pt x="7567" y="10480"/>
                      <a:pt x="8249" y="7159"/>
                      <a:pt x="7215" y="6005"/>
                    </a:cubicBezTo>
                    <a:cubicBezTo>
                      <a:pt x="7215" y="6005"/>
                      <a:pt x="4598" y="4916"/>
                      <a:pt x="3982" y="4344"/>
                    </a:cubicBezTo>
                    <a:cubicBezTo>
                      <a:pt x="3938" y="4311"/>
                      <a:pt x="628" y="0"/>
                      <a:pt x="188" y="264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7094792" y="1516051"/>
                <a:ext cx="179352" cy="165366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211" extrusionOk="0">
                    <a:moveTo>
                      <a:pt x="2387" y="1947"/>
                    </a:moveTo>
                    <a:cubicBezTo>
                      <a:pt x="2398" y="1903"/>
                      <a:pt x="1870" y="1265"/>
                      <a:pt x="1837" y="1210"/>
                    </a:cubicBezTo>
                    <a:cubicBezTo>
                      <a:pt x="1716" y="1012"/>
                      <a:pt x="1683" y="913"/>
                      <a:pt x="1628" y="693"/>
                    </a:cubicBezTo>
                    <a:cubicBezTo>
                      <a:pt x="1584" y="495"/>
                      <a:pt x="1650" y="539"/>
                      <a:pt x="1639" y="440"/>
                    </a:cubicBezTo>
                    <a:cubicBezTo>
                      <a:pt x="1628" y="429"/>
                      <a:pt x="1562" y="440"/>
                      <a:pt x="1485" y="539"/>
                    </a:cubicBezTo>
                    <a:cubicBezTo>
                      <a:pt x="1375" y="671"/>
                      <a:pt x="1441" y="814"/>
                      <a:pt x="1441" y="803"/>
                    </a:cubicBezTo>
                    <a:cubicBezTo>
                      <a:pt x="1265" y="627"/>
                      <a:pt x="693" y="0"/>
                      <a:pt x="594" y="77"/>
                    </a:cubicBezTo>
                    <a:cubicBezTo>
                      <a:pt x="539" y="121"/>
                      <a:pt x="1210" y="814"/>
                      <a:pt x="1199" y="803"/>
                    </a:cubicBezTo>
                    <a:cubicBezTo>
                      <a:pt x="1122" y="759"/>
                      <a:pt x="671" y="451"/>
                      <a:pt x="506" y="330"/>
                    </a:cubicBezTo>
                    <a:cubicBezTo>
                      <a:pt x="352" y="209"/>
                      <a:pt x="319" y="220"/>
                      <a:pt x="297" y="220"/>
                    </a:cubicBezTo>
                    <a:cubicBezTo>
                      <a:pt x="275" y="220"/>
                      <a:pt x="319" y="286"/>
                      <a:pt x="374" y="330"/>
                    </a:cubicBezTo>
                    <a:cubicBezTo>
                      <a:pt x="528" y="473"/>
                      <a:pt x="1001" y="935"/>
                      <a:pt x="1067" y="979"/>
                    </a:cubicBezTo>
                    <a:cubicBezTo>
                      <a:pt x="1078" y="990"/>
                      <a:pt x="506" y="660"/>
                      <a:pt x="275" y="572"/>
                    </a:cubicBezTo>
                    <a:cubicBezTo>
                      <a:pt x="132" y="506"/>
                      <a:pt x="0" y="506"/>
                      <a:pt x="220" y="660"/>
                    </a:cubicBezTo>
                    <a:cubicBezTo>
                      <a:pt x="385" y="781"/>
                      <a:pt x="561" y="869"/>
                      <a:pt x="737" y="968"/>
                    </a:cubicBezTo>
                    <a:cubicBezTo>
                      <a:pt x="825" y="1012"/>
                      <a:pt x="946" y="1111"/>
                      <a:pt x="1034" y="1155"/>
                    </a:cubicBezTo>
                    <a:cubicBezTo>
                      <a:pt x="1067" y="1177"/>
                      <a:pt x="638" y="1023"/>
                      <a:pt x="495" y="979"/>
                    </a:cubicBezTo>
                    <a:cubicBezTo>
                      <a:pt x="407" y="957"/>
                      <a:pt x="330" y="946"/>
                      <a:pt x="242" y="946"/>
                    </a:cubicBezTo>
                    <a:cubicBezTo>
                      <a:pt x="198" y="946"/>
                      <a:pt x="231" y="1012"/>
                      <a:pt x="297" y="1045"/>
                    </a:cubicBezTo>
                    <a:cubicBezTo>
                      <a:pt x="462" y="1111"/>
                      <a:pt x="682" y="1166"/>
                      <a:pt x="825" y="1276"/>
                    </a:cubicBezTo>
                    <a:cubicBezTo>
                      <a:pt x="968" y="1375"/>
                      <a:pt x="1617" y="1793"/>
                      <a:pt x="1815" y="2079"/>
                    </a:cubicBezTo>
                    <a:cubicBezTo>
                      <a:pt x="1914" y="2211"/>
                      <a:pt x="2387" y="1958"/>
                      <a:pt x="2387" y="1958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7485125" y="2585618"/>
                <a:ext cx="494485" cy="1658923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20478" extrusionOk="0">
                    <a:moveTo>
                      <a:pt x="2386" y="1"/>
                    </a:moveTo>
                    <a:cubicBezTo>
                      <a:pt x="2386" y="1"/>
                      <a:pt x="2079" y="1738"/>
                      <a:pt x="1804" y="3828"/>
                    </a:cubicBezTo>
                    <a:cubicBezTo>
                      <a:pt x="1540" y="5873"/>
                      <a:pt x="2046" y="9678"/>
                      <a:pt x="2441" y="11559"/>
                    </a:cubicBezTo>
                    <a:cubicBezTo>
                      <a:pt x="2771" y="13131"/>
                      <a:pt x="2837" y="16673"/>
                      <a:pt x="2672" y="18696"/>
                    </a:cubicBezTo>
                    <a:cubicBezTo>
                      <a:pt x="2639" y="19092"/>
                      <a:pt x="836" y="19686"/>
                      <a:pt x="0" y="20137"/>
                    </a:cubicBezTo>
                    <a:cubicBezTo>
                      <a:pt x="0" y="20137"/>
                      <a:pt x="737" y="20478"/>
                      <a:pt x="1925" y="20038"/>
                    </a:cubicBezTo>
                    <a:cubicBezTo>
                      <a:pt x="2595" y="19796"/>
                      <a:pt x="3310" y="20192"/>
                      <a:pt x="3618" y="19950"/>
                    </a:cubicBezTo>
                    <a:cubicBezTo>
                      <a:pt x="3992" y="19664"/>
                      <a:pt x="3541" y="19158"/>
                      <a:pt x="3629" y="18861"/>
                    </a:cubicBezTo>
                    <a:cubicBezTo>
                      <a:pt x="4212" y="16969"/>
                      <a:pt x="5565" y="13285"/>
                      <a:pt x="4421" y="11207"/>
                    </a:cubicBezTo>
                    <a:cubicBezTo>
                      <a:pt x="4421" y="11207"/>
                      <a:pt x="6103" y="3355"/>
                      <a:pt x="4839" y="1529"/>
                    </a:cubicBezTo>
                    <a:cubicBezTo>
                      <a:pt x="4267" y="716"/>
                      <a:pt x="2386" y="1"/>
                      <a:pt x="2386" y="1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7749705" y="2567796"/>
                <a:ext cx="429434" cy="1682983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20775" extrusionOk="0">
                    <a:moveTo>
                      <a:pt x="2057" y="1"/>
                    </a:moveTo>
                    <a:cubicBezTo>
                      <a:pt x="2057" y="1"/>
                      <a:pt x="0" y="617"/>
                      <a:pt x="374" y="4103"/>
                    </a:cubicBezTo>
                    <a:cubicBezTo>
                      <a:pt x="319" y="6159"/>
                      <a:pt x="1243" y="9887"/>
                      <a:pt x="1837" y="11713"/>
                    </a:cubicBezTo>
                    <a:cubicBezTo>
                      <a:pt x="2332" y="13241"/>
                      <a:pt x="2772" y="16761"/>
                      <a:pt x="2815" y="18795"/>
                    </a:cubicBezTo>
                    <a:cubicBezTo>
                      <a:pt x="2826" y="19180"/>
                      <a:pt x="1100" y="19972"/>
                      <a:pt x="319" y="20511"/>
                    </a:cubicBezTo>
                    <a:cubicBezTo>
                      <a:pt x="319" y="20511"/>
                      <a:pt x="1089" y="20774"/>
                      <a:pt x="2222" y="20214"/>
                    </a:cubicBezTo>
                    <a:cubicBezTo>
                      <a:pt x="2870" y="19895"/>
                      <a:pt x="3618" y="20214"/>
                      <a:pt x="3893" y="19939"/>
                    </a:cubicBezTo>
                    <a:cubicBezTo>
                      <a:pt x="4234" y="19609"/>
                      <a:pt x="3739" y="19158"/>
                      <a:pt x="3794" y="18850"/>
                    </a:cubicBezTo>
                    <a:cubicBezTo>
                      <a:pt x="4168" y="16904"/>
                      <a:pt x="5125" y="13099"/>
                      <a:pt x="3761" y="11163"/>
                    </a:cubicBezTo>
                    <a:cubicBezTo>
                      <a:pt x="3761" y="11163"/>
                      <a:pt x="5301" y="3498"/>
                      <a:pt x="3849" y="1826"/>
                    </a:cubicBezTo>
                    <a:cubicBezTo>
                      <a:pt x="3189" y="1068"/>
                      <a:pt x="2057" y="1"/>
                      <a:pt x="2057" y="1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7557224" y="1984278"/>
                <a:ext cx="575576" cy="622805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7688" extrusionOk="0">
                    <a:moveTo>
                      <a:pt x="2805" y="958"/>
                    </a:moveTo>
                    <a:lnTo>
                      <a:pt x="628" y="1"/>
                    </a:lnTo>
                    <a:lnTo>
                      <a:pt x="1" y="2453"/>
                    </a:lnTo>
                    <a:lnTo>
                      <a:pt x="1167" y="3168"/>
                    </a:lnTo>
                    <a:cubicBezTo>
                      <a:pt x="1167" y="3168"/>
                      <a:pt x="881" y="4224"/>
                      <a:pt x="1452" y="4796"/>
                    </a:cubicBezTo>
                    <a:cubicBezTo>
                      <a:pt x="1452" y="4796"/>
                      <a:pt x="1233" y="6687"/>
                      <a:pt x="1233" y="7193"/>
                    </a:cubicBezTo>
                    <a:cubicBezTo>
                      <a:pt x="1233" y="7688"/>
                      <a:pt x="4312" y="7380"/>
                      <a:pt x="4576" y="7358"/>
                    </a:cubicBezTo>
                    <a:cubicBezTo>
                      <a:pt x="4587" y="7358"/>
                      <a:pt x="4587" y="7347"/>
                      <a:pt x="4587" y="7336"/>
                    </a:cubicBezTo>
                    <a:lnTo>
                      <a:pt x="5060" y="5279"/>
                    </a:lnTo>
                    <a:lnTo>
                      <a:pt x="7105" y="3872"/>
                    </a:lnTo>
                    <a:cubicBezTo>
                      <a:pt x="7105" y="3872"/>
                      <a:pt x="5906" y="1343"/>
                      <a:pt x="5554" y="1244"/>
                    </a:cubicBezTo>
                    <a:cubicBezTo>
                      <a:pt x="5202" y="1145"/>
                      <a:pt x="4642" y="1079"/>
                      <a:pt x="4642" y="1079"/>
                    </a:cubicBezTo>
                    <a:cubicBezTo>
                      <a:pt x="4642" y="1079"/>
                      <a:pt x="3817" y="2728"/>
                      <a:pt x="3597" y="2761"/>
                    </a:cubicBezTo>
                    <a:cubicBezTo>
                      <a:pt x="2904" y="2838"/>
                      <a:pt x="1892" y="2838"/>
                      <a:pt x="2123" y="2475"/>
                    </a:cubicBezTo>
                    <a:cubicBezTo>
                      <a:pt x="2354" y="2101"/>
                      <a:pt x="2805" y="958"/>
                      <a:pt x="2805" y="9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7691782" y="2373614"/>
                <a:ext cx="152380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441" extrusionOk="0">
                    <a:moveTo>
                      <a:pt x="0" y="320"/>
                    </a:moveTo>
                    <a:lnTo>
                      <a:pt x="836" y="1"/>
                    </a:lnTo>
                    <a:lnTo>
                      <a:pt x="1881" y="44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7608908" y="2132203"/>
                <a:ext cx="113252" cy="108796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343" extrusionOk="0">
                    <a:moveTo>
                      <a:pt x="529" y="1342"/>
                    </a:moveTo>
                    <a:lnTo>
                      <a:pt x="1397" y="0"/>
                    </a:lnTo>
                    <a:lnTo>
                      <a:pt x="1" y="1012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7904677" y="2286285"/>
                <a:ext cx="6245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124" extrusionOk="0">
                    <a:moveTo>
                      <a:pt x="771" y="1551"/>
                    </a:moveTo>
                    <a:lnTo>
                      <a:pt x="1" y="1"/>
                    </a:lnTo>
                    <a:lnTo>
                      <a:pt x="639" y="2123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7557224" y="2566905"/>
                <a:ext cx="598745" cy="817958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10097" extrusionOk="0">
                    <a:moveTo>
                      <a:pt x="1233" y="1"/>
                    </a:moveTo>
                    <a:cubicBezTo>
                      <a:pt x="1233" y="1"/>
                      <a:pt x="199" y="7039"/>
                      <a:pt x="1" y="10096"/>
                    </a:cubicBezTo>
                    <a:lnTo>
                      <a:pt x="7391" y="10096"/>
                    </a:lnTo>
                    <a:cubicBezTo>
                      <a:pt x="7391" y="10096"/>
                      <a:pt x="7171" y="4422"/>
                      <a:pt x="6753" y="2849"/>
                    </a:cubicBezTo>
                    <a:cubicBezTo>
                      <a:pt x="6379" y="1409"/>
                      <a:pt x="4609" y="12"/>
                      <a:pt x="4609" y="12"/>
                    </a:cubicBezTo>
                    <a:lnTo>
                      <a:pt x="12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7690891" y="1755343"/>
                <a:ext cx="194262" cy="334166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4125" extrusionOk="0">
                    <a:moveTo>
                      <a:pt x="1298" y="1"/>
                    </a:moveTo>
                    <a:lnTo>
                      <a:pt x="1111" y="1"/>
                    </a:lnTo>
                    <a:cubicBezTo>
                      <a:pt x="1111" y="1"/>
                      <a:pt x="308" y="1441"/>
                      <a:pt x="154" y="2354"/>
                    </a:cubicBezTo>
                    <a:cubicBezTo>
                      <a:pt x="0" y="3278"/>
                      <a:pt x="0" y="3839"/>
                      <a:pt x="0" y="3839"/>
                    </a:cubicBezTo>
                    <a:lnTo>
                      <a:pt x="528" y="3993"/>
                    </a:lnTo>
                    <a:lnTo>
                      <a:pt x="473" y="2959"/>
                    </a:lnTo>
                    <a:lnTo>
                      <a:pt x="726" y="3993"/>
                    </a:lnTo>
                    <a:lnTo>
                      <a:pt x="1793" y="4125"/>
                    </a:lnTo>
                    <a:lnTo>
                      <a:pt x="2398" y="1100"/>
                    </a:lnTo>
                    <a:lnTo>
                      <a:pt x="129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7720298" y="1686727"/>
                <a:ext cx="272680" cy="338622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4180" extrusionOk="0">
                    <a:moveTo>
                      <a:pt x="1430" y="4125"/>
                    </a:moveTo>
                    <a:cubicBezTo>
                      <a:pt x="1848" y="4180"/>
                      <a:pt x="2145" y="3872"/>
                      <a:pt x="2365" y="3597"/>
                    </a:cubicBezTo>
                    <a:cubicBezTo>
                      <a:pt x="3365" y="2288"/>
                      <a:pt x="3080" y="1408"/>
                      <a:pt x="2640" y="1112"/>
                    </a:cubicBezTo>
                    <a:cubicBezTo>
                      <a:pt x="968" y="1"/>
                      <a:pt x="770" y="1167"/>
                      <a:pt x="539" y="1507"/>
                    </a:cubicBezTo>
                    <a:cubicBezTo>
                      <a:pt x="198" y="2024"/>
                      <a:pt x="0" y="3564"/>
                      <a:pt x="165" y="3707"/>
                    </a:cubicBezTo>
                    <a:cubicBezTo>
                      <a:pt x="330" y="3861"/>
                      <a:pt x="792" y="4059"/>
                      <a:pt x="1430" y="4136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7749705" y="1945960"/>
                <a:ext cx="198718" cy="230878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2850" extrusionOk="0">
                    <a:moveTo>
                      <a:pt x="1782" y="1"/>
                    </a:moveTo>
                    <a:cubicBezTo>
                      <a:pt x="1782" y="1"/>
                      <a:pt x="1848" y="287"/>
                      <a:pt x="1826" y="529"/>
                    </a:cubicBezTo>
                    <a:cubicBezTo>
                      <a:pt x="1793" y="826"/>
                      <a:pt x="2024" y="1266"/>
                      <a:pt x="1991" y="1255"/>
                    </a:cubicBezTo>
                    <a:cubicBezTo>
                      <a:pt x="2453" y="1662"/>
                      <a:pt x="264" y="2849"/>
                      <a:pt x="0" y="2442"/>
                    </a:cubicBezTo>
                    <a:cubicBezTo>
                      <a:pt x="0" y="2442"/>
                      <a:pt x="286" y="1739"/>
                      <a:pt x="341" y="1497"/>
                    </a:cubicBezTo>
                    <a:cubicBezTo>
                      <a:pt x="407" y="1200"/>
                      <a:pt x="396" y="551"/>
                      <a:pt x="396" y="551"/>
                    </a:cubicBezTo>
                    <a:cubicBezTo>
                      <a:pt x="396" y="551"/>
                      <a:pt x="385" y="265"/>
                      <a:pt x="1782" y="1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7862795" y="1883663"/>
                <a:ext cx="59785" cy="9178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33" extrusionOk="0">
                    <a:moveTo>
                      <a:pt x="1" y="1133"/>
                    </a:moveTo>
                    <a:lnTo>
                      <a:pt x="232" y="275"/>
                    </a:lnTo>
                    <a:cubicBezTo>
                      <a:pt x="232" y="275"/>
                      <a:pt x="738" y="0"/>
                      <a:pt x="716" y="495"/>
                    </a:cubicBezTo>
                    <a:cubicBezTo>
                      <a:pt x="683" y="968"/>
                      <a:pt x="1" y="1133"/>
                      <a:pt x="1" y="1133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7735447" y="1699203"/>
                <a:ext cx="298522" cy="400108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4939" extrusionOk="0">
                    <a:moveTo>
                      <a:pt x="616" y="496"/>
                    </a:moveTo>
                    <a:cubicBezTo>
                      <a:pt x="616" y="496"/>
                      <a:pt x="0" y="2101"/>
                      <a:pt x="1848" y="2937"/>
                    </a:cubicBezTo>
                    <a:lnTo>
                      <a:pt x="1958" y="2497"/>
                    </a:lnTo>
                    <a:cubicBezTo>
                      <a:pt x="1958" y="2497"/>
                      <a:pt x="2475" y="2365"/>
                      <a:pt x="2376" y="2717"/>
                    </a:cubicBezTo>
                    <a:cubicBezTo>
                      <a:pt x="2288" y="3069"/>
                      <a:pt x="1771" y="3410"/>
                      <a:pt x="1771" y="3410"/>
                    </a:cubicBezTo>
                    <a:cubicBezTo>
                      <a:pt x="1771" y="3410"/>
                      <a:pt x="1639" y="3960"/>
                      <a:pt x="1738" y="4301"/>
                    </a:cubicBezTo>
                    <a:cubicBezTo>
                      <a:pt x="1848" y="4631"/>
                      <a:pt x="2068" y="4938"/>
                      <a:pt x="2068" y="4938"/>
                    </a:cubicBezTo>
                    <a:lnTo>
                      <a:pt x="3002" y="4938"/>
                    </a:lnTo>
                    <a:cubicBezTo>
                      <a:pt x="3002" y="4938"/>
                      <a:pt x="2497" y="4378"/>
                      <a:pt x="2574" y="3982"/>
                    </a:cubicBezTo>
                    <a:cubicBezTo>
                      <a:pt x="2574" y="3982"/>
                      <a:pt x="2893" y="4752"/>
                      <a:pt x="3233" y="4938"/>
                    </a:cubicBezTo>
                    <a:lnTo>
                      <a:pt x="3684" y="4938"/>
                    </a:lnTo>
                    <a:cubicBezTo>
                      <a:pt x="3684" y="4938"/>
                      <a:pt x="2761" y="3971"/>
                      <a:pt x="3035" y="3289"/>
                    </a:cubicBezTo>
                    <a:cubicBezTo>
                      <a:pt x="3310" y="2618"/>
                      <a:pt x="3475" y="1628"/>
                      <a:pt x="3167" y="1188"/>
                    </a:cubicBezTo>
                    <a:cubicBezTo>
                      <a:pt x="2849" y="760"/>
                      <a:pt x="1331" y="1"/>
                      <a:pt x="616" y="4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7777329" y="2002992"/>
                <a:ext cx="58813" cy="41072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07" extrusionOk="0">
                    <a:moveTo>
                      <a:pt x="22" y="78"/>
                    </a:moveTo>
                    <a:lnTo>
                      <a:pt x="726" y="1"/>
                    </a:lnTo>
                    <a:lnTo>
                      <a:pt x="0" y="507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7470867" y="4133970"/>
                <a:ext cx="329711" cy="115034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1420" extrusionOk="0">
                    <a:moveTo>
                      <a:pt x="1122" y="595"/>
                    </a:moveTo>
                    <a:cubicBezTo>
                      <a:pt x="1122" y="595"/>
                      <a:pt x="44" y="991"/>
                      <a:pt x="22" y="1024"/>
                    </a:cubicBezTo>
                    <a:cubicBezTo>
                      <a:pt x="0" y="1068"/>
                      <a:pt x="594" y="1419"/>
                      <a:pt x="1452" y="1244"/>
                    </a:cubicBezTo>
                    <a:cubicBezTo>
                      <a:pt x="2299" y="1057"/>
                      <a:pt x="2771" y="1013"/>
                      <a:pt x="3134" y="1024"/>
                    </a:cubicBezTo>
                    <a:cubicBezTo>
                      <a:pt x="3497" y="1035"/>
                      <a:pt x="4047" y="1068"/>
                      <a:pt x="4058" y="815"/>
                    </a:cubicBezTo>
                    <a:cubicBezTo>
                      <a:pt x="4069" y="551"/>
                      <a:pt x="3816" y="1"/>
                      <a:pt x="3816" y="1"/>
                    </a:cubicBezTo>
                    <a:cubicBezTo>
                      <a:pt x="3816" y="1"/>
                      <a:pt x="3783" y="287"/>
                      <a:pt x="3079" y="386"/>
                    </a:cubicBezTo>
                    <a:cubicBezTo>
                      <a:pt x="2376" y="496"/>
                      <a:pt x="1485" y="1002"/>
                      <a:pt x="1298" y="925"/>
                    </a:cubicBezTo>
                    <a:cubicBezTo>
                      <a:pt x="1100" y="848"/>
                      <a:pt x="935" y="672"/>
                      <a:pt x="1122" y="5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7760398" y="4118821"/>
                <a:ext cx="327037" cy="13553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1673" extrusionOk="0">
                    <a:moveTo>
                      <a:pt x="1089" y="804"/>
                    </a:moveTo>
                    <a:cubicBezTo>
                      <a:pt x="1089" y="804"/>
                      <a:pt x="44" y="1288"/>
                      <a:pt x="22" y="1332"/>
                    </a:cubicBezTo>
                    <a:cubicBezTo>
                      <a:pt x="0" y="1376"/>
                      <a:pt x="627" y="1672"/>
                      <a:pt x="1463" y="1431"/>
                    </a:cubicBezTo>
                    <a:cubicBezTo>
                      <a:pt x="2299" y="1178"/>
                      <a:pt x="2760" y="1101"/>
                      <a:pt x="3134" y="1090"/>
                    </a:cubicBezTo>
                    <a:cubicBezTo>
                      <a:pt x="3497" y="1068"/>
                      <a:pt x="4036" y="1057"/>
                      <a:pt x="4025" y="793"/>
                    </a:cubicBezTo>
                    <a:cubicBezTo>
                      <a:pt x="4014" y="540"/>
                      <a:pt x="3728" y="1"/>
                      <a:pt x="3728" y="1"/>
                    </a:cubicBezTo>
                    <a:cubicBezTo>
                      <a:pt x="3728" y="1"/>
                      <a:pt x="3717" y="287"/>
                      <a:pt x="3024" y="452"/>
                    </a:cubicBezTo>
                    <a:cubicBezTo>
                      <a:pt x="2332" y="617"/>
                      <a:pt x="1485" y="1178"/>
                      <a:pt x="1287" y="1123"/>
                    </a:cubicBezTo>
                    <a:cubicBezTo>
                      <a:pt x="1089" y="1068"/>
                      <a:pt x="902" y="903"/>
                      <a:pt x="1078" y="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27"/>
            <p:cNvGrpSpPr/>
            <p:nvPr/>
          </p:nvGrpSpPr>
          <p:grpSpPr>
            <a:xfrm flipH="1">
              <a:off x="575962" y="-253968"/>
              <a:ext cx="785480" cy="1197842"/>
              <a:chOff x="408025" y="-2895400"/>
              <a:chExt cx="347250" cy="529550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408025" y="-2539375"/>
                <a:ext cx="3472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6941" extrusionOk="0">
                    <a:moveTo>
                      <a:pt x="6939" y="1"/>
                    </a:moveTo>
                    <a:cubicBezTo>
                      <a:pt x="10777" y="1"/>
                      <a:pt x="13890" y="3113"/>
                      <a:pt x="13890" y="6940"/>
                    </a:cubicBezTo>
                    <a:lnTo>
                      <a:pt x="0" y="6940"/>
                    </a:lnTo>
                    <a:cubicBezTo>
                      <a:pt x="0" y="3113"/>
                      <a:pt x="3101" y="1"/>
                      <a:pt x="6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72150" y="-2895400"/>
                <a:ext cx="14600" cy="4338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7355" extrusionOk="0">
                    <a:moveTo>
                      <a:pt x="1" y="1"/>
                    </a:moveTo>
                    <a:lnTo>
                      <a:pt x="1" y="17354"/>
                    </a:lnTo>
                    <a:lnTo>
                      <a:pt x="583" y="17354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3" name="Google Shape;193;p27"/>
          <p:cNvCxnSpPr/>
          <p:nvPr/>
        </p:nvCxnSpPr>
        <p:spPr>
          <a:xfrm>
            <a:off x="5616850" y="3235275"/>
            <a:ext cx="249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BA3289-F6FA-98E4-03CF-D2D7A09E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53" y="4483620"/>
            <a:ext cx="1684794" cy="468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887132" y="2291674"/>
            <a:ext cx="40946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/>
            </a:br>
            <a:r>
              <a:rPr lang="en" sz="3600" dirty="0"/>
              <a:t>INSIGHTS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2"/>
          </p:nvPr>
        </p:nvSpPr>
        <p:spPr>
          <a:xfrm>
            <a:off x="7819600" y="1268283"/>
            <a:ext cx="1064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33" name="Google Shape;233;p31"/>
          <p:cNvCxnSpPr/>
          <p:nvPr/>
        </p:nvCxnSpPr>
        <p:spPr>
          <a:xfrm>
            <a:off x="6608800" y="3873799"/>
            <a:ext cx="227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" name="Google Shape;1146;p48">
            <a:extLst>
              <a:ext uri="{FF2B5EF4-FFF2-40B4-BE49-F238E27FC236}">
                <a16:creationId xmlns:a16="http://schemas.microsoft.com/office/drawing/2014/main" id="{8F65C466-C2B4-960E-6210-80B189721FB4}"/>
              </a:ext>
            </a:extLst>
          </p:cNvPr>
          <p:cNvGrpSpPr/>
          <p:nvPr/>
        </p:nvGrpSpPr>
        <p:grpSpPr>
          <a:xfrm>
            <a:off x="647700" y="695325"/>
            <a:ext cx="3446847" cy="3908883"/>
            <a:chOff x="2529870" y="3056735"/>
            <a:chExt cx="1732859" cy="1547269"/>
          </a:xfrm>
        </p:grpSpPr>
        <p:cxnSp>
          <p:nvCxnSpPr>
            <p:cNvPr id="15" name="Google Shape;1147;p48">
              <a:extLst>
                <a:ext uri="{FF2B5EF4-FFF2-40B4-BE49-F238E27FC236}">
                  <a16:creationId xmlns:a16="http://schemas.microsoft.com/office/drawing/2014/main" id="{546B9784-B982-FB22-0AA2-7531E19ECF31}"/>
                </a:ext>
              </a:extLst>
            </p:cNvPr>
            <p:cNvCxnSpPr/>
            <p:nvPr/>
          </p:nvCxnSpPr>
          <p:spPr>
            <a:xfrm>
              <a:off x="2529875" y="4432925"/>
              <a:ext cx="173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" name="Google Shape;1148;p48">
              <a:extLst>
                <a:ext uri="{FF2B5EF4-FFF2-40B4-BE49-F238E27FC236}">
                  <a16:creationId xmlns:a16="http://schemas.microsoft.com/office/drawing/2014/main" id="{69F21A6C-EB5E-273C-B559-E7D1D7A1EA59}"/>
                </a:ext>
              </a:extLst>
            </p:cNvPr>
            <p:cNvGrpSpPr/>
            <p:nvPr/>
          </p:nvGrpSpPr>
          <p:grpSpPr>
            <a:xfrm>
              <a:off x="2529870" y="3056735"/>
              <a:ext cx="1732859" cy="1547269"/>
              <a:chOff x="2898000" y="2946675"/>
              <a:chExt cx="1535950" cy="1373275"/>
            </a:xfrm>
          </p:grpSpPr>
          <p:sp>
            <p:nvSpPr>
              <p:cNvPr id="17" name="Google Shape;1149;p48">
                <a:extLst>
                  <a:ext uri="{FF2B5EF4-FFF2-40B4-BE49-F238E27FC236}">
                    <a16:creationId xmlns:a16="http://schemas.microsoft.com/office/drawing/2014/main" id="{C607B263-E4F7-9E4E-7131-8F79482471BA}"/>
                  </a:ext>
                </a:extLst>
              </p:cNvPr>
              <p:cNvSpPr/>
              <p:nvPr/>
            </p:nvSpPr>
            <p:spPr>
              <a:xfrm>
                <a:off x="3779650" y="3765350"/>
                <a:ext cx="637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929" extrusionOk="0">
                    <a:moveTo>
                      <a:pt x="0" y="453"/>
                    </a:moveTo>
                    <a:lnTo>
                      <a:pt x="95" y="72"/>
                    </a:lnTo>
                    <a:lnTo>
                      <a:pt x="2548" y="0"/>
                    </a:lnTo>
                    <a:lnTo>
                      <a:pt x="2238" y="881"/>
                    </a:lnTo>
                    <a:lnTo>
                      <a:pt x="262" y="92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8" name="Google Shape;1150;p48">
                <a:extLst>
                  <a:ext uri="{FF2B5EF4-FFF2-40B4-BE49-F238E27FC236}">
                    <a16:creationId xmlns:a16="http://schemas.microsoft.com/office/drawing/2014/main" id="{4D5040B8-BEF4-2359-A815-346F674D40EE}"/>
                  </a:ext>
                </a:extLst>
              </p:cNvPr>
              <p:cNvSpPr/>
              <p:nvPr/>
            </p:nvSpPr>
            <p:spPr>
              <a:xfrm>
                <a:off x="3240275" y="3757025"/>
                <a:ext cx="601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500" extrusionOk="0">
                    <a:moveTo>
                      <a:pt x="0" y="309"/>
                    </a:moveTo>
                    <a:lnTo>
                      <a:pt x="120" y="1500"/>
                    </a:lnTo>
                    <a:lnTo>
                      <a:pt x="2406" y="1333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9" name="Google Shape;1151;p48">
                <a:extLst>
                  <a:ext uri="{FF2B5EF4-FFF2-40B4-BE49-F238E27FC236}">
                    <a16:creationId xmlns:a16="http://schemas.microsoft.com/office/drawing/2014/main" id="{8776A341-761B-3728-BEF3-FFCDA21053E6}"/>
                  </a:ext>
                </a:extLst>
              </p:cNvPr>
              <p:cNvSpPr/>
              <p:nvPr/>
            </p:nvSpPr>
            <p:spPr>
              <a:xfrm>
                <a:off x="2948575" y="3761675"/>
                <a:ext cx="57300" cy="27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ource Sans 3"/>
                  <a:ea typeface="Source Sans 3"/>
                  <a:cs typeface="Source Sans 3"/>
                  <a:sym typeface="Source Sans 3"/>
                </a:endParaRPr>
              </a:p>
            </p:txBody>
          </p:sp>
          <p:sp>
            <p:nvSpPr>
              <p:cNvPr id="20" name="Google Shape;1152;p48">
                <a:extLst>
                  <a:ext uri="{FF2B5EF4-FFF2-40B4-BE49-F238E27FC236}">
                    <a16:creationId xmlns:a16="http://schemas.microsoft.com/office/drawing/2014/main" id="{C5976322-91F8-F8FF-085B-25ADD51BE5EE}"/>
                  </a:ext>
                </a:extLst>
              </p:cNvPr>
              <p:cNvSpPr/>
              <p:nvPr/>
            </p:nvSpPr>
            <p:spPr>
              <a:xfrm>
                <a:off x="3199275" y="2996500"/>
                <a:ext cx="19062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361" extrusionOk="0">
                    <a:moveTo>
                      <a:pt x="0" y="0"/>
                    </a:moveTo>
                    <a:lnTo>
                      <a:pt x="0" y="3361"/>
                    </a:lnTo>
                    <a:lnTo>
                      <a:pt x="7625" y="3361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53;p48">
                <a:extLst>
                  <a:ext uri="{FF2B5EF4-FFF2-40B4-BE49-F238E27FC236}">
                    <a16:creationId xmlns:a16="http://schemas.microsoft.com/office/drawing/2014/main" id="{8F5665EA-155D-C7D4-7DD0-2BB2DC7FD668}"/>
                  </a:ext>
                </a:extLst>
              </p:cNvPr>
              <p:cNvSpPr/>
              <p:nvPr/>
            </p:nvSpPr>
            <p:spPr>
              <a:xfrm>
                <a:off x="3199275" y="2996500"/>
                <a:ext cx="1906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1994" extrusionOk="0">
                    <a:moveTo>
                      <a:pt x="0" y="0"/>
                    </a:moveTo>
                    <a:lnTo>
                      <a:pt x="3824" y="1994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54;p48">
                <a:extLst>
                  <a:ext uri="{FF2B5EF4-FFF2-40B4-BE49-F238E27FC236}">
                    <a16:creationId xmlns:a16="http://schemas.microsoft.com/office/drawing/2014/main" id="{9D9B9563-6AF5-4E42-D2F4-B81B6940C395}"/>
                  </a:ext>
                </a:extLst>
              </p:cNvPr>
              <p:cNvSpPr/>
              <p:nvPr/>
            </p:nvSpPr>
            <p:spPr>
              <a:xfrm>
                <a:off x="3199275" y="2946675"/>
                <a:ext cx="1906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1994" extrusionOk="0">
                    <a:moveTo>
                      <a:pt x="3824" y="0"/>
                    </a:moveTo>
                    <a:lnTo>
                      <a:pt x="0" y="1993"/>
                    </a:lnTo>
                    <a:lnTo>
                      <a:pt x="7625" y="199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55;p48">
                <a:extLst>
                  <a:ext uri="{FF2B5EF4-FFF2-40B4-BE49-F238E27FC236}">
                    <a16:creationId xmlns:a16="http://schemas.microsoft.com/office/drawing/2014/main" id="{003697FF-1DA1-C3D9-40D3-3F4529AE6B3B}"/>
                  </a:ext>
                </a:extLst>
              </p:cNvPr>
              <p:cNvSpPr/>
              <p:nvPr/>
            </p:nvSpPr>
            <p:spPr>
              <a:xfrm>
                <a:off x="3481425" y="2996500"/>
                <a:ext cx="190650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3361" extrusionOk="0">
                    <a:moveTo>
                      <a:pt x="1" y="0"/>
                    </a:moveTo>
                    <a:lnTo>
                      <a:pt x="1" y="3361"/>
                    </a:lnTo>
                    <a:lnTo>
                      <a:pt x="7625" y="3361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56;p48">
                <a:extLst>
                  <a:ext uri="{FF2B5EF4-FFF2-40B4-BE49-F238E27FC236}">
                    <a16:creationId xmlns:a16="http://schemas.microsoft.com/office/drawing/2014/main" id="{8AF71692-A3DC-86B6-A1FF-96C5DD7463BF}"/>
                  </a:ext>
                </a:extLst>
              </p:cNvPr>
              <p:cNvSpPr/>
              <p:nvPr/>
            </p:nvSpPr>
            <p:spPr>
              <a:xfrm>
                <a:off x="3481425" y="2996500"/>
                <a:ext cx="190650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1994" extrusionOk="0">
                    <a:moveTo>
                      <a:pt x="1" y="0"/>
                    </a:moveTo>
                    <a:lnTo>
                      <a:pt x="3801" y="1994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7;p48">
                <a:extLst>
                  <a:ext uri="{FF2B5EF4-FFF2-40B4-BE49-F238E27FC236}">
                    <a16:creationId xmlns:a16="http://schemas.microsoft.com/office/drawing/2014/main" id="{92AFCCF1-B4EC-C023-3435-99D92D4E04A5}"/>
                  </a:ext>
                </a:extLst>
              </p:cNvPr>
              <p:cNvSpPr/>
              <p:nvPr/>
            </p:nvSpPr>
            <p:spPr>
              <a:xfrm>
                <a:off x="3481425" y="2946675"/>
                <a:ext cx="190650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7626" h="1994" extrusionOk="0">
                    <a:moveTo>
                      <a:pt x="3801" y="0"/>
                    </a:moveTo>
                    <a:lnTo>
                      <a:pt x="1" y="1993"/>
                    </a:lnTo>
                    <a:lnTo>
                      <a:pt x="7625" y="1993"/>
                    </a:lnTo>
                    <a:lnTo>
                      <a:pt x="38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58;p48">
                <a:extLst>
                  <a:ext uri="{FF2B5EF4-FFF2-40B4-BE49-F238E27FC236}">
                    <a16:creationId xmlns:a16="http://schemas.microsoft.com/office/drawing/2014/main" id="{FE8782D1-6CC5-5B5C-5BE9-3E70B40F4DD3}"/>
                  </a:ext>
                </a:extLst>
              </p:cNvPr>
              <p:cNvSpPr/>
              <p:nvPr/>
            </p:nvSpPr>
            <p:spPr>
              <a:xfrm>
                <a:off x="3763575" y="2996500"/>
                <a:ext cx="19007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3361" extrusionOk="0">
                    <a:moveTo>
                      <a:pt x="1" y="0"/>
                    </a:moveTo>
                    <a:lnTo>
                      <a:pt x="1" y="3361"/>
                    </a:lnTo>
                    <a:lnTo>
                      <a:pt x="7602" y="3361"/>
                    </a:lnTo>
                    <a:lnTo>
                      <a:pt x="76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59;p48">
                <a:extLst>
                  <a:ext uri="{FF2B5EF4-FFF2-40B4-BE49-F238E27FC236}">
                    <a16:creationId xmlns:a16="http://schemas.microsoft.com/office/drawing/2014/main" id="{CC23D488-5376-CBF3-DD31-7702B27515DF}"/>
                  </a:ext>
                </a:extLst>
              </p:cNvPr>
              <p:cNvSpPr/>
              <p:nvPr/>
            </p:nvSpPr>
            <p:spPr>
              <a:xfrm>
                <a:off x="3763575" y="2996500"/>
                <a:ext cx="1900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1994" extrusionOk="0">
                    <a:moveTo>
                      <a:pt x="1" y="0"/>
                    </a:moveTo>
                    <a:lnTo>
                      <a:pt x="3802" y="1994"/>
                    </a:lnTo>
                    <a:lnTo>
                      <a:pt x="76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60;p48">
                <a:extLst>
                  <a:ext uri="{FF2B5EF4-FFF2-40B4-BE49-F238E27FC236}">
                    <a16:creationId xmlns:a16="http://schemas.microsoft.com/office/drawing/2014/main" id="{5ADDE25A-FB7D-162C-5DC5-4058B347F18D}"/>
                  </a:ext>
                </a:extLst>
              </p:cNvPr>
              <p:cNvSpPr/>
              <p:nvPr/>
            </p:nvSpPr>
            <p:spPr>
              <a:xfrm>
                <a:off x="3293125" y="3110050"/>
                <a:ext cx="2925" cy="1645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583" extrusionOk="0">
                    <a:moveTo>
                      <a:pt x="1" y="1"/>
                    </a:moveTo>
                    <a:lnTo>
                      <a:pt x="1" y="6583"/>
                    </a:lnTo>
                    <a:lnTo>
                      <a:pt x="117" y="6583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61;p48">
                <a:extLst>
                  <a:ext uri="{FF2B5EF4-FFF2-40B4-BE49-F238E27FC236}">
                    <a16:creationId xmlns:a16="http://schemas.microsoft.com/office/drawing/2014/main" id="{49305312-8428-DD99-A91F-DB1049A0DA75}"/>
                  </a:ext>
                </a:extLst>
              </p:cNvPr>
              <p:cNvSpPr/>
              <p:nvPr/>
            </p:nvSpPr>
            <p:spPr>
              <a:xfrm>
                <a:off x="3574700" y="3110050"/>
                <a:ext cx="3500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292" extrusionOk="0">
                    <a:moveTo>
                      <a:pt x="1" y="1"/>
                    </a:moveTo>
                    <a:lnTo>
                      <a:pt x="1" y="3292"/>
                    </a:lnTo>
                    <a:lnTo>
                      <a:pt x="140" y="3292"/>
                    </a:ln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62;p48">
                <a:extLst>
                  <a:ext uri="{FF2B5EF4-FFF2-40B4-BE49-F238E27FC236}">
                    <a16:creationId xmlns:a16="http://schemas.microsoft.com/office/drawing/2014/main" id="{A0941FB3-E415-F823-DA50-88DF04C21C3A}"/>
                  </a:ext>
                </a:extLst>
              </p:cNvPr>
              <p:cNvSpPr/>
              <p:nvPr/>
            </p:nvSpPr>
            <p:spPr>
              <a:xfrm>
                <a:off x="3856875" y="3110050"/>
                <a:ext cx="3500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292" extrusionOk="0">
                    <a:moveTo>
                      <a:pt x="0" y="1"/>
                    </a:moveTo>
                    <a:lnTo>
                      <a:pt x="0" y="3292"/>
                    </a:lnTo>
                    <a:lnTo>
                      <a:pt x="139" y="3292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63;p48">
                <a:extLst>
                  <a:ext uri="{FF2B5EF4-FFF2-40B4-BE49-F238E27FC236}">
                    <a16:creationId xmlns:a16="http://schemas.microsoft.com/office/drawing/2014/main" id="{5D273DAA-B335-3D9A-031C-35AEED1FCD65}"/>
                  </a:ext>
                </a:extLst>
              </p:cNvPr>
              <p:cNvSpPr/>
              <p:nvPr/>
            </p:nvSpPr>
            <p:spPr>
              <a:xfrm>
                <a:off x="3294875" y="3190600"/>
                <a:ext cx="5620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481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22480" y="139"/>
                    </a:lnTo>
                    <a:lnTo>
                      <a:pt x="22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64;p48">
                <a:extLst>
                  <a:ext uri="{FF2B5EF4-FFF2-40B4-BE49-F238E27FC236}">
                    <a16:creationId xmlns:a16="http://schemas.microsoft.com/office/drawing/2014/main" id="{4889DC76-F2BF-1EAF-3356-0F1A8F7AEED5}"/>
                  </a:ext>
                </a:extLst>
              </p:cNvPr>
              <p:cNvSpPr/>
              <p:nvPr/>
            </p:nvSpPr>
            <p:spPr>
              <a:xfrm>
                <a:off x="3346425" y="3584575"/>
                <a:ext cx="64350" cy="113575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543" extrusionOk="0">
                    <a:moveTo>
                      <a:pt x="1206" y="0"/>
                    </a:moveTo>
                    <a:lnTo>
                      <a:pt x="1" y="4543"/>
                    </a:lnTo>
                    <a:lnTo>
                      <a:pt x="1391" y="4543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65;p48">
                <a:extLst>
                  <a:ext uri="{FF2B5EF4-FFF2-40B4-BE49-F238E27FC236}">
                    <a16:creationId xmlns:a16="http://schemas.microsoft.com/office/drawing/2014/main" id="{2F495E0F-7957-9967-9CB7-7D9008A1126C}"/>
                  </a:ext>
                </a:extLst>
              </p:cNvPr>
              <p:cNvSpPr/>
              <p:nvPr/>
            </p:nvSpPr>
            <p:spPr>
              <a:xfrm>
                <a:off x="3304725" y="3679000"/>
                <a:ext cx="103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1508" extrusionOk="0">
                    <a:moveTo>
                      <a:pt x="0" y="1"/>
                    </a:moveTo>
                    <a:lnTo>
                      <a:pt x="0" y="1507"/>
                    </a:lnTo>
                    <a:lnTo>
                      <a:pt x="4125" y="1507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66;p48">
                <a:extLst>
                  <a:ext uri="{FF2B5EF4-FFF2-40B4-BE49-F238E27FC236}">
                    <a16:creationId xmlns:a16="http://schemas.microsoft.com/office/drawing/2014/main" id="{0D8CD3AB-123B-BBE3-9B72-7E52AC818691}"/>
                  </a:ext>
                </a:extLst>
              </p:cNvPr>
              <p:cNvSpPr/>
              <p:nvPr/>
            </p:nvSpPr>
            <p:spPr>
              <a:xfrm>
                <a:off x="3183625" y="3314575"/>
                <a:ext cx="478025" cy="301875"/>
              </a:xfrm>
              <a:custGeom>
                <a:avLst/>
                <a:gdLst/>
                <a:ahLst/>
                <a:cxnLst/>
                <a:rect l="l" t="t" r="r" b="b"/>
                <a:pathLst>
                  <a:path w="19121" h="12075" extrusionOk="0">
                    <a:moveTo>
                      <a:pt x="1" y="1"/>
                    </a:moveTo>
                    <a:lnTo>
                      <a:pt x="1" y="12075"/>
                    </a:lnTo>
                    <a:lnTo>
                      <a:pt x="19120" y="12075"/>
                    </a:lnTo>
                    <a:lnTo>
                      <a:pt x="191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67;p48">
                <a:extLst>
                  <a:ext uri="{FF2B5EF4-FFF2-40B4-BE49-F238E27FC236}">
                    <a16:creationId xmlns:a16="http://schemas.microsoft.com/office/drawing/2014/main" id="{22EB0051-D2B8-4442-6678-B2897EE633ED}"/>
                  </a:ext>
                </a:extLst>
              </p:cNvPr>
              <p:cNvSpPr/>
              <p:nvPr/>
            </p:nvSpPr>
            <p:spPr>
              <a:xfrm>
                <a:off x="3203900" y="3344125"/>
                <a:ext cx="438050" cy="242775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9711" extrusionOk="0">
                    <a:moveTo>
                      <a:pt x="1" y="1"/>
                    </a:moveTo>
                    <a:lnTo>
                      <a:pt x="1" y="9711"/>
                    </a:lnTo>
                    <a:lnTo>
                      <a:pt x="17521" y="9711"/>
                    </a:lnTo>
                    <a:lnTo>
                      <a:pt x="175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68;p48">
                <a:extLst>
                  <a:ext uri="{FF2B5EF4-FFF2-40B4-BE49-F238E27FC236}">
                    <a16:creationId xmlns:a16="http://schemas.microsoft.com/office/drawing/2014/main" id="{9A01AEC1-A369-FA1D-A691-3C4931305754}"/>
                  </a:ext>
                </a:extLst>
              </p:cNvPr>
              <p:cNvSpPr/>
              <p:nvPr/>
            </p:nvSpPr>
            <p:spPr>
              <a:xfrm>
                <a:off x="4052700" y="3744475"/>
                <a:ext cx="967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276" extrusionOk="0">
                    <a:moveTo>
                      <a:pt x="0" y="1"/>
                    </a:moveTo>
                    <a:lnTo>
                      <a:pt x="0" y="1275"/>
                    </a:lnTo>
                    <a:lnTo>
                      <a:pt x="3871" y="1275"/>
                    </a:lnTo>
                    <a:lnTo>
                      <a:pt x="3871" y="1"/>
                    </a:lnTo>
                    <a:close/>
                  </a:path>
                </a:pathLst>
              </a:custGeom>
              <a:solidFill>
                <a:srgbClr val="B6B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69;p48">
                <a:extLst>
                  <a:ext uri="{FF2B5EF4-FFF2-40B4-BE49-F238E27FC236}">
                    <a16:creationId xmlns:a16="http://schemas.microsoft.com/office/drawing/2014/main" id="{BAB0192B-9BDE-9398-37C0-D4D1844D8436}"/>
                  </a:ext>
                </a:extLst>
              </p:cNvPr>
              <p:cNvSpPr/>
              <p:nvPr/>
            </p:nvSpPr>
            <p:spPr>
              <a:xfrm>
                <a:off x="4052700" y="3744475"/>
                <a:ext cx="4752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276" extrusionOk="0">
                    <a:moveTo>
                      <a:pt x="0" y="1"/>
                    </a:moveTo>
                    <a:lnTo>
                      <a:pt x="0" y="1275"/>
                    </a:lnTo>
                    <a:lnTo>
                      <a:pt x="1901" y="1275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1520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70;p48">
                <a:extLst>
                  <a:ext uri="{FF2B5EF4-FFF2-40B4-BE49-F238E27FC236}">
                    <a16:creationId xmlns:a16="http://schemas.microsoft.com/office/drawing/2014/main" id="{0DB4DD87-225A-4DC3-5E7A-987D890B72BA}"/>
                  </a:ext>
                </a:extLst>
              </p:cNvPr>
              <p:cNvSpPr/>
              <p:nvPr/>
            </p:nvSpPr>
            <p:spPr>
              <a:xfrm>
                <a:off x="4072400" y="3776350"/>
                <a:ext cx="82875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0928" extrusionOk="0">
                    <a:moveTo>
                      <a:pt x="0" y="0"/>
                    </a:moveTo>
                    <a:lnTo>
                      <a:pt x="927" y="20927"/>
                    </a:lnTo>
                    <a:lnTo>
                      <a:pt x="3314" y="20927"/>
                    </a:lnTo>
                    <a:lnTo>
                      <a:pt x="2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71;p48">
                <a:extLst>
                  <a:ext uri="{FF2B5EF4-FFF2-40B4-BE49-F238E27FC236}">
                    <a16:creationId xmlns:a16="http://schemas.microsoft.com/office/drawing/2014/main" id="{E0CF497D-9913-5E38-7070-7FA6D3D1A9B2}"/>
                  </a:ext>
                </a:extLst>
              </p:cNvPr>
              <p:cNvSpPr/>
              <p:nvPr/>
            </p:nvSpPr>
            <p:spPr>
              <a:xfrm>
                <a:off x="4072400" y="3776350"/>
                <a:ext cx="45800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0928" extrusionOk="0">
                    <a:moveTo>
                      <a:pt x="0" y="0"/>
                    </a:moveTo>
                    <a:lnTo>
                      <a:pt x="927" y="20927"/>
                    </a:lnTo>
                    <a:lnTo>
                      <a:pt x="1831" y="20927"/>
                    </a:lnTo>
                    <a:lnTo>
                      <a:pt x="927" y="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72;p48">
                <a:extLst>
                  <a:ext uri="{FF2B5EF4-FFF2-40B4-BE49-F238E27FC236}">
                    <a16:creationId xmlns:a16="http://schemas.microsoft.com/office/drawing/2014/main" id="{79C3FE99-18D9-5D3D-C9AC-1F5C2721110D}"/>
                  </a:ext>
                </a:extLst>
              </p:cNvPr>
              <p:cNvSpPr/>
              <p:nvPr/>
            </p:nvSpPr>
            <p:spPr>
              <a:xfrm>
                <a:off x="3760100" y="3744475"/>
                <a:ext cx="968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1276" extrusionOk="0">
                    <a:moveTo>
                      <a:pt x="1" y="1"/>
                    </a:moveTo>
                    <a:lnTo>
                      <a:pt x="1" y="1275"/>
                    </a:lnTo>
                    <a:lnTo>
                      <a:pt x="3871" y="1275"/>
                    </a:lnTo>
                    <a:lnTo>
                      <a:pt x="38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73;p48">
                <a:extLst>
                  <a:ext uri="{FF2B5EF4-FFF2-40B4-BE49-F238E27FC236}">
                    <a16:creationId xmlns:a16="http://schemas.microsoft.com/office/drawing/2014/main" id="{20688104-9CF5-FB1F-C501-E9FAD28A3A33}"/>
                  </a:ext>
                </a:extLst>
              </p:cNvPr>
              <p:cNvSpPr/>
              <p:nvPr/>
            </p:nvSpPr>
            <p:spPr>
              <a:xfrm>
                <a:off x="3760100" y="3744475"/>
                <a:ext cx="469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276" extrusionOk="0">
                    <a:moveTo>
                      <a:pt x="1" y="1"/>
                    </a:moveTo>
                    <a:lnTo>
                      <a:pt x="1" y="1275"/>
                    </a:lnTo>
                    <a:lnTo>
                      <a:pt x="1878" y="1275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74;p48">
                <a:extLst>
                  <a:ext uri="{FF2B5EF4-FFF2-40B4-BE49-F238E27FC236}">
                    <a16:creationId xmlns:a16="http://schemas.microsoft.com/office/drawing/2014/main" id="{ED0CB955-03BD-8091-C34E-2A30167E2885}"/>
                  </a:ext>
                </a:extLst>
              </p:cNvPr>
              <p:cNvSpPr/>
              <p:nvPr/>
            </p:nvSpPr>
            <p:spPr>
              <a:xfrm>
                <a:off x="3729975" y="3776350"/>
                <a:ext cx="109525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20928" extrusionOk="0">
                    <a:moveTo>
                      <a:pt x="1971" y="0"/>
                    </a:moveTo>
                    <a:lnTo>
                      <a:pt x="1" y="20927"/>
                    </a:lnTo>
                    <a:lnTo>
                      <a:pt x="2388" y="20927"/>
                    </a:lnTo>
                    <a:lnTo>
                      <a:pt x="4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75;p48">
                <a:extLst>
                  <a:ext uri="{FF2B5EF4-FFF2-40B4-BE49-F238E27FC236}">
                    <a16:creationId xmlns:a16="http://schemas.microsoft.com/office/drawing/2014/main" id="{6BEFB22F-DD82-4144-2F37-EBE5701EBB34}"/>
                  </a:ext>
                </a:extLst>
              </p:cNvPr>
              <p:cNvSpPr/>
              <p:nvPr/>
            </p:nvSpPr>
            <p:spPr>
              <a:xfrm>
                <a:off x="3729975" y="3776350"/>
                <a:ext cx="72450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0928" extrusionOk="0">
                    <a:moveTo>
                      <a:pt x="1971" y="0"/>
                    </a:moveTo>
                    <a:lnTo>
                      <a:pt x="1" y="20927"/>
                    </a:lnTo>
                    <a:lnTo>
                      <a:pt x="928" y="20927"/>
                    </a:lnTo>
                    <a:lnTo>
                      <a:pt x="2898" y="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76;p48">
                <a:extLst>
                  <a:ext uri="{FF2B5EF4-FFF2-40B4-BE49-F238E27FC236}">
                    <a16:creationId xmlns:a16="http://schemas.microsoft.com/office/drawing/2014/main" id="{B465C316-AE9E-2B38-9260-6FE05D10B18F}"/>
                  </a:ext>
                </a:extLst>
              </p:cNvPr>
              <p:cNvSpPr/>
              <p:nvPr/>
            </p:nvSpPr>
            <p:spPr>
              <a:xfrm>
                <a:off x="3165675" y="3716675"/>
                <a:ext cx="84360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33744" h="1113" extrusionOk="0">
                    <a:moveTo>
                      <a:pt x="0" y="0"/>
                    </a:moveTo>
                    <a:lnTo>
                      <a:pt x="0" y="1113"/>
                    </a:lnTo>
                    <a:lnTo>
                      <a:pt x="33743" y="1113"/>
                    </a:lnTo>
                    <a:lnTo>
                      <a:pt x="337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77;p48">
                <a:extLst>
                  <a:ext uri="{FF2B5EF4-FFF2-40B4-BE49-F238E27FC236}">
                    <a16:creationId xmlns:a16="http://schemas.microsoft.com/office/drawing/2014/main" id="{CC9B20DD-1EFF-FD28-930A-7484E8692728}"/>
                  </a:ext>
                </a:extLst>
              </p:cNvPr>
              <p:cNvSpPr/>
              <p:nvPr/>
            </p:nvSpPr>
            <p:spPr>
              <a:xfrm>
                <a:off x="2898000" y="3716675"/>
                <a:ext cx="3818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15273" h="1113" extrusionOk="0">
                    <a:moveTo>
                      <a:pt x="0" y="0"/>
                    </a:moveTo>
                    <a:lnTo>
                      <a:pt x="0" y="1113"/>
                    </a:lnTo>
                    <a:lnTo>
                      <a:pt x="15273" y="1113"/>
                    </a:ln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78;p48">
                <a:extLst>
                  <a:ext uri="{FF2B5EF4-FFF2-40B4-BE49-F238E27FC236}">
                    <a16:creationId xmlns:a16="http://schemas.microsoft.com/office/drawing/2014/main" id="{4880F8BF-8749-A901-4515-3E976B5D224A}"/>
                  </a:ext>
                </a:extLst>
              </p:cNvPr>
              <p:cNvSpPr/>
              <p:nvPr/>
            </p:nvSpPr>
            <p:spPr>
              <a:xfrm>
                <a:off x="3220700" y="3744475"/>
                <a:ext cx="968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1276" extrusionOk="0">
                    <a:moveTo>
                      <a:pt x="1" y="1"/>
                    </a:moveTo>
                    <a:lnTo>
                      <a:pt x="1" y="1275"/>
                    </a:lnTo>
                    <a:lnTo>
                      <a:pt x="3871" y="1275"/>
                    </a:lnTo>
                    <a:lnTo>
                      <a:pt x="38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79;p48">
                <a:extLst>
                  <a:ext uri="{FF2B5EF4-FFF2-40B4-BE49-F238E27FC236}">
                    <a16:creationId xmlns:a16="http://schemas.microsoft.com/office/drawing/2014/main" id="{F5D214B2-F556-07F4-B60C-FEFD94D9389B}"/>
                  </a:ext>
                </a:extLst>
              </p:cNvPr>
              <p:cNvSpPr/>
              <p:nvPr/>
            </p:nvSpPr>
            <p:spPr>
              <a:xfrm>
                <a:off x="3220700" y="3744475"/>
                <a:ext cx="4755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276" extrusionOk="0">
                    <a:moveTo>
                      <a:pt x="1" y="1"/>
                    </a:moveTo>
                    <a:lnTo>
                      <a:pt x="1" y="1275"/>
                    </a:lnTo>
                    <a:lnTo>
                      <a:pt x="1901" y="1275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80;p48">
                <a:extLst>
                  <a:ext uri="{FF2B5EF4-FFF2-40B4-BE49-F238E27FC236}">
                    <a16:creationId xmlns:a16="http://schemas.microsoft.com/office/drawing/2014/main" id="{A04208C3-6F7E-67B1-A4E0-AB6A36FB1EE2}"/>
                  </a:ext>
                </a:extLst>
              </p:cNvPr>
              <p:cNvSpPr/>
              <p:nvPr/>
            </p:nvSpPr>
            <p:spPr>
              <a:xfrm>
                <a:off x="3240400" y="3776350"/>
                <a:ext cx="82875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0928" extrusionOk="0">
                    <a:moveTo>
                      <a:pt x="1" y="0"/>
                    </a:moveTo>
                    <a:lnTo>
                      <a:pt x="905" y="20927"/>
                    </a:lnTo>
                    <a:lnTo>
                      <a:pt x="3315" y="20927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81;p48">
                <a:extLst>
                  <a:ext uri="{FF2B5EF4-FFF2-40B4-BE49-F238E27FC236}">
                    <a16:creationId xmlns:a16="http://schemas.microsoft.com/office/drawing/2014/main" id="{6F680209-D93E-5F57-3C9A-F5D4764F1DEB}"/>
                  </a:ext>
                </a:extLst>
              </p:cNvPr>
              <p:cNvSpPr/>
              <p:nvPr/>
            </p:nvSpPr>
            <p:spPr>
              <a:xfrm>
                <a:off x="3240400" y="3776350"/>
                <a:ext cx="45800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0928" extrusionOk="0">
                    <a:moveTo>
                      <a:pt x="1" y="0"/>
                    </a:moveTo>
                    <a:lnTo>
                      <a:pt x="905" y="20927"/>
                    </a:lnTo>
                    <a:lnTo>
                      <a:pt x="1832" y="20927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82;p48">
                <a:extLst>
                  <a:ext uri="{FF2B5EF4-FFF2-40B4-BE49-F238E27FC236}">
                    <a16:creationId xmlns:a16="http://schemas.microsoft.com/office/drawing/2014/main" id="{A94FF45D-46CA-03FF-F67A-F9B9B2AD81C6}"/>
                  </a:ext>
                </a:extLst>
              </p:cNvPr>
              <p:cNvSpPr/>
              <p:nvPr/>
            </p:nvSpPr>
            <p:spPr>
              <a:xfrm>
                <a:off x="2927550" y="3744475"/>
                <a:ext cx="967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276" extrusionOk="0">
                    <a:moveTo>
                      <a:pt x="0" y="1"/>
                    </a:moveTo>
                    <a:lnTo>
                      <a:pt x="0" y="1275"/>
                    </a:lnTo>
                    <a:lnTo>
                      <a:pt x="3870" y="1275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83;p48">
                <a:extLst>
                  <a:ext uri="{FF2B5EF4-FFF2-40B4-BE49-F238E27FC236}">
                    <a16:creationId xmlns:a16="http://schemas.microsoft.com/office/drawing/2014/main" id="{446CE3F7-8085-AF44-647B-3E39FB88A0A7}"/>
                  </a:ext>
                </a:extLst>
              </p:cNvPr>
              <p:cNvSpPr/>
              <p:nvPr/>
            </p:nvSpPr>
            <p:spPr>
              <a:xfrm>
                <a:off x="2927550" y="3744475"/>
                <a:ext cx="4752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276" extrusionOk="0">
                    <a:moveTo>
                      <a:pt x="0" y="1"/>
                    </a:moveTo>
                    <a:lnTo>
                      <a:pt x="0" y="1275"/>
                    </a:lnTo>
                    <a:lnTo>
                      <a:pt x="1901" y="1275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84;p48">
                <a:extLst>
                  <a:ext uri="{FF2B5EF4-FFF2-40B4-BE49-F238E27FC236}">
                    <a16:creationId xmlns:a16="http://schemas.microsoft.com/office/drawing/2014/main" id="{D93945FD-BE07-2751-2519-5C11A896F388}"/>
                  </a:ext>
                </a:extLst>
              </p:cNvPr>
              <p:cNvSpPr/>
              <p:nvPr/>
            </p:nvSpPr>
            <p:spPr>
              <a:xfrm>
                <a:off x="2898000" y="3776350"/>
                <a:ext cx="108950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0928" extrusionOk="0">
                    <a:moveTo>
                      <a:pt x="1970" y="0"/>
                    </a:moveTo>
                    <a:lnTo>
                      <a:pt x="0" y="20927"/>
                    </a:lnTo>
                    <a:lnTo>
                      <a:pt x="2387" y="20927"/>
                    </a:lnTo>
                    <a:lnTo>
                      <a:pt x="4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85;p48">
                <a:extLst>
                  <a:ext uri="{FF2B5EF4-FFF2-40B4-BE49-F238E27FC236}">
                    <a16:creationId xmlns:a16="http://schemas.microsoft.com/office/drawing/2014/main" id="{BCA166D1-9F3C-C403-82C6-CBE0C4587C3F}"/>
                  </a:ext>
                </a:extLst>
              </p:cNvPr>
              <p:cNvSpPr/>
              <p:nvPr/>
            </p:nvSpPr>
            <p:spPr>
              <a:xfrm>
                <a:off x="2898000" y="3776350"/>
                <a:ext cx="72450" cy="523200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0928" extrusionOk="0">
                    <a:moveTo>
                      <a:pt x="1970" y="0"/>
                    </a:moveTo>
                    <a:lnTo>
                      <a:pt x="0" y="20927"/>
                    </a:lnTo>
                    <a:lnTo>
                      <a:pt x="927" y="20927"/>
                    </a:lnTo>
                    <a:lnTo>
                      <a:pt x="2897" y="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86;p48">
                <a:extLst>
                  <a:ext uri="{FF2B5EF4-FFF2-40B4-BE49-F238E27FC236}">
                    <a16:creationId xmlns:a16="http://schemas.microsoft.com/office/drawing/2014/main" id="{0A2DA460-C7B0-4F93-872C-09BF2A3E72A9}"/>
                  </a:ext>
                </a:extLst>
              </p:cNvPr>
              <p:cNvSpPr/>
              <p:nvPr/>
            </p:nvSpPr>
            <p:spPr>
              <a:xfrm>
                <a:off x="3498800" y="3694650"/>
                <a:ext cx="4067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270" h="882" extrusionOk="0">
                    <a:moveTo>
                      <a:pt x="1" y="1"/>
                    </a:moveTo>
                    <a:lnTo>
                      <a:pt x="1" y="881"/>
                    </a:lnTo>
                    <a:lnTo>
                      <a:pt x="16270" y="881"/>
                    </a:lnTo>
                    <a:lnTo>
                      <a:pt x="16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87;p48">
                <a:extLst>
                  <a:ext uri="{FF2B5EF4-FFF2-40B4-BE49-F238E27FC236}">
                    <a16:creationId xmlns:a16="http://schemas.microsoft.com/office/drawing/2014/main" id="{FEAA02ED-10FC-EDF8-09EF-21BDC5C23513}"/>
                  </a:ext>
                </a:extLst>
              </p:cNvPr>
              <p:cNvSpPr/>
              <p:nvPr/>
            </p:nvSpPr>
            <p:spPr>
              <a:xfrm>
                <a:off x="3726500" y="3645975"/>
                <a:ext cx="141400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2024" extrusionOk="0">
                    <a:moveTo>
                      <a:pt x="5007" y="1"/>
                    </a:moveTo>
                    <a:cubicBezTo>
                      <a:pt x="5007" y="1"/>
                      <a:pt x="4659" y="163"/>
                      <a:pt x="4288" y="233"/>
                    </a:cubicBezTo>
                    <a:cubicBezTo>
                      <a:pt x="4215" y="247"/>
                      <a:pt x="4105" y="253"/>
                      <a:pt x="3971" y="253"/>
                    </a:cubicBezTo>
                    <a:cubicBezTo>
                      <a:pt x="3604" y="253"/>
                      <a:pt x="3053" y="212"/>
                      <a:pt x="2555" y="212"/>
                    </a:cubicBezTo>
                    <a:cubicBezTo>
                      <a:pt x="2372" y="212"/>
                      <a:pt x="2197" y="218"/>
                      <a:pt x="2040" y="233"/>
                    </a:cubicBezTo>
                    <a:cubicBezTo>
                      <a:pt x="1299" y="302"/>
                      <a:pt x="603" y="789"/>
                      <a:pt x="302" y="1183"/>
                    </a:cubicBezTo>
                    <a:cubicBezTo>
                      <a:pt x="302" y="1183"/>
                      <a:pt x="256" y="1345"/>
                      <a:pt x="441" y="1368"/>
                    </a:cubicBezTo>
                    <a:cubicBezTo>
                      <a:pt x="441" y="1368"/>
                      <a:pt x="1" y="1785"/>
                      <a:pt x="186" y="1971"/>
                    </a:cubicBezTo>
                    <a:cubicBezTo>
                      <a:pt x="216" y="2001"/>
                      <a:pt x="245" y="2013"/>
                      <a:pt x="273" y="2013"/>
                    </a:cubicBezTo>
                    <a:cubicBezTo>
                      <a:pt x="399" y="2013"/>
                      <a:pt x="525" y="1772"/>
                      <a:pt x="789" y="1716"/>
                    </a:cubicBezTo>
                    <a:cubicBezTo>
                      <a:pt x="807" y="1712"/>
                      <a:pt x="829" y="1710"/>
                      <a:pt x="853" y="1710"/>
                    </a:cubicBezTo>
                    <a:cubicBezTo>
                      <a:pt x="1168" y="1710"/>
                      <a:pt x="1943" y="2024"/>
                      <a:pt x="2762" y="2024"/>
                    </a:cubicBezTo>
                    <a:cubicBezTo>
                      <a:pt x="2976" y="2024"/>
                      <a:pt x="3194" y="2002"/>
                      <a:pt x="3407" y="1948"/>
                    </a:cubicBezTo>
                    <a:cubicBezTo>
                      <a:pt x="4520" y="1693"/>
                      <a:pt x="4659" y="1484"/>
                      <a:pt x="5146" y="1484"/>
                    </a:cubicBezTo>
                    <a:cubicBezTo>
                      <a:pt x="5655" y="1484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rgbClr val="F5C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88;p48">
                <a:extLst>
                  <a:ext uri="{FF2B5EF4-FFF2-40B4-BE49-F238E27FC236}">
                    <a16:creationId xmlns:a16="http://schemas.microsoft.com/office/drawing/2014/main" id="{B0107507-62DB-577A-E837-1526490865AA}"/>
                  </a:ext>
                </a:extLst>
              </p:cNvPr>
              <p:cNvSpPr/>
              <p:nvPr/>
            </p:nvSpPr>
            <p:spPr>
              <a:xfrm>
                <a:off x="3844125" y="3377725"/>
                <a:ext cx="365600" cy="323325"/>
              </a:xfrm>
              <a:custGeom>
                <a:avLst/>
                <a:gdLst/>
                <a:ahLst/>
                <a:cxnLst/>
                <a:rect l="l" t="t" r="r" b="b"/>
                <a:pathLst>
                  <a:path w="14624" h="12933" extrusionOk="0">
                    <a:moveTo>
                      <a:pt x="14392" y="1"/>
                    </a:moveTo>
                    <a:cubicBezTo>
                      <a:pt x="14392" y="1"/>
                      <a:pt x="12445" y="951"/>
                      <a:pt x="11356" y="1345"/>
                    </a:cubicBezTo>
                    <a:cubicBezTo>
                      <a:pt x="10290" y="1739"/>
                      <a:pt x="9039" y="2226"/>
                      <a:pt x="8390" y="3940"/>
                    </a:cubicBezTo>
                    <a:cubicBezTo>
                      <a:pt x="7741" y="5632"/>
                      <a:pt x="4033" y="9827"/>
                      <a:pt x="0" y="10430"/>
                    </a:cubicBezTo>
                    <a:lnTo>
                      <a:pt x="441" y="12932"/>
                    </a:lnTo>
                    <a:cubicBezTo>
                      <a:pt x="441" y="12932"/>
                      <a:pt x="3592" y="12863"/>
                      <a:pt x="6536" y="11241"/>
                    </a:cubicBezTo>
                    <a:cubicBezTo>
                      <a:pt x="9479" y="9595"/>
                      <a:pt x="11449" y="7301"/>
                      <a:pt x="11449" y="7301"/>
                    </a:cubicBezTo>
                    <a:cubicBezTo>
                      <a:pt x="11449" y="7301"/>
                      <a:pt x="13720" y="4103"/>
                      <a:pt x="14160" y="2666"/>
                    </a:cubicBezTo>
                    <a:cubicBezTo>
                      <a:pt x="14624" y="1229"/>
                      <a:pt x="14392" y="1"/>
                      <a:pt x="143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89;p48">
                <a:extLst>
                  <a:ext uri="{FF2B5EF4-FFF2-40B4-BE49-F238E27FC236}">
                    <a16:creationId xmlns:a16="http://schemas.microsoft.com/office/drawing/2014/main" id="{B6BB1E53-D742-106C-61E5-80B9493BBDB0}"/>
                  </a:ext>
                </a:extLst>
              </p:cNvPr>
              <p:cNvSpPr/>
              <p:nvPr/>
            </p:nvSpPr>
            <p:spPr>
              <a:xfrm>
                <a:off x="3538775" y="3639025"/>
                <a:ext cx="1571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2283" extrusionOk="0">
                    <a:moveTo>
                      <a:pt x="5586" y="1"/>
                    </a:moveTo>
                    <a:cubicBezTo>
                      <a:pt x="5586" y="1"/>
                      <a:pt x="5591" y="10"/>
                      <a:pt x="5598" y="28"/>
                    </a:cubicBezTo>
                    <a:lnTo>
                      <a:pt x="5598" y="28"/>
                    </a:lnTo>
                    <a:cubicBezTo>
                      <a:pt x="5606" y="25"/>
                      <a:pt x="5609" y="24"/>
                      <a:pt x="5609" y="24"/>
                    </a:cubicBezTo>
                    <a:lnTo>
                      <a:pt x="5586" y="1"/>
                    </a:lnTo>
                    <a:close/>
                    <a:moveTo>
                      <a:pt x="5598" y="28"/>
                    </a:moveTo>
                    <a:lnTo>
                      <a:pt x="5598" y="28"/>
                    </a:lnTo>
                    <a:cubicBezTo>
                      <a:pt x="5529" y="54"/>
                      <a:pt x="5154" y="195"/>
                      <a:pt x="4798" y="279"/>
                    </a:cubicBezTo>
                    <a:cubicBezTo>
                      <a:pt x="4725" y="292"/>
                      <a:pt x="4620" y="297"/>
                      <a:pt x="4492" y="297"/>
                    </a:cubicBezTo>
                    <a:cubicBezTo>
                      <a:pt x="4096" y="297"/>
                      <a:pt x="3483" y="249"/>
                      <a:pt x="2917" y="249"/>
                    </a:cubicBezTo>
                    <a:cubicBezTo>
                      <a:pt x="2688" y="249"/>
                      <a:pt x="2468" y="257"/>
                      <a:pt x="2272" y="279"/>
                    </a:cubicBezTo>
                    <a:cubicBezTo>
                      <a:pt x="1461" y="348"/>
                      <a:pt x="673" y="881"/>
                      <a:pt x="349" y="1322"/>
                    </a:cubicBezTo>
                    <a:cubicBezTo>
                      <a:pt x="349" y="1322"/>
                      <a:pt x="302" y="1530"/>
                      <a:pt x="488" y="1530"/>
                    </a:cubicBezTo>
                    <a:cubicBezTo>
                      <a:pt x="488" y="1530"/>
                      <a:pt x="1" y="2017"/>
                      <a:pt x="186" y="2202"/>
                    </a:cubicBezTo>
                    <a:cubicBezTo>
                      <a:pt x="227" y="2243"/>
                      <a:pt x="266" y="2260"/>
                      <a:pt x="304" y="2260"/>
                    </a:cubicBezTo>
                    <a:cubicBezTo>
                      <a:pt x="458" y="2260"/>
                      <a:pt x="602" y="1980"/>
                      <a:pt x="882" y="1924"/>
                    </a:cubicBezTo>
                    <a:cubicBezTo>
                      <a:pt x="901" y="1921"/>
                      <a:pt x="922" y="1919"/>
                      <a:pt x="946" y="1919"/>
                    </a:cubicBezTo>
                    <a:cubicBezTo>
                      <a:pt x="1301" y="1919"/>
                      <a:pt x="2184" y="2283"/>
                      <a:pt x="3118" y="2283"/>
                    </a:cubicBezTo>
                    <a:cubicBezTo>
                      <a:pt x="3353" y="2283"/>
                      <a:pt x="3591" y="2260"/>
                      <a:pt x="3825" y="2202"/>
                    </a:cubicBezTo>
                    <a:cubicBezTo>
                      <a:pt x="5053" y="1901"/>
                      <a:pt x="5215" y="1669"/>
                      <a:pt x="5772" y="1669"/>
                    </a:cubicBezTo>
                    <a:cubicBezTo>
                      <a:pt x="6286" y="1669"/>
                      <a:pt x="5691" y="245"/>
                      <a:pt x="5598" y="28"/>
                    </a:cubicBezTo>
                    <a:close/>
                  </a:path>
                </a:pathLst>
              </a:custGeom>
              <a:solidFill>
                <a:srgbClr val="F5C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90;p48">
                <a:extLst>
                  <a:ext uri="{FF2B5EF4-FFF2-40B4-BE49-F238E27FC236}">
                    <a16:creationId xmlns:a16="http://schemas.microsoft.com/office/drawing/2014/main" id="{165ECF62-3DAF-D81D-DD40-D5238EB77422}"/>
                  </a:ext>
                </a:extLst>
              </p:cNvPr>
              <p:cNvSpPr/>
              <p:nvPr/>
            </p:nvSpPr>
            <p:spPr>
              <a:xfrm>
                <a:off x="3692900" y="4213775"/>
                <a:ext cx="14602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4247" extrusionOk="0">
                    <a:moveTo>
                      <a:pt x="5238" y="0"/>
                    </a:moveTo>
                    <a:lnTo>
                      <a:pt x="3338" y="93"/>
                    </a:lnTo>
                    <a:lnTo>
                      <a:pt x="3338" y="904"/>
                    </a:lnTo>
                    <a:cubicBezTo>
                      <a:pt x="3338" y="1252"/>
                      <a:pt x="2666" y="1762"/>
                      <a:pt x="2666" y="1762"/>
                    </a:cubicBezTo>
                    <a:cubicBezTo>
                      <a:pt x="2666" y="1762"/>
                      <a:pt x="1043" y="1901"/>
                      <a:pt x="534" y="2387"/>
                    </a:cubicBezTo>
                    <a:cubicBezTo>
                      <a:pt x="1" y="2897"/>
                      <a:pt x="371" y="3430"/>
                      <a:pt x="789" y="3616"/>
                    </a:cubicBezTo>
                    <a:cubicBezTo>
                      <a:pt x="1206" y="3801"/>
                      <a:pt x="3593" y="4218"/>
                      <a:pt x="4079" y="4242"/>
                    </a:cubicBezTo>
                    <a:cubicBezTo>
                      <a:pt x="4116" y="4245"/>
                      <a:pt x="4152" y="4247"/>
                      <a:pt x="4188" y="4247"/>
                    </a:cubicBezTo>
                    <a:cubicBezTo>
                      <a:pt x="4635" y="4247"/>
                      <a:pt x="5061" y="3991"/>
                      <a:pt x="5447" y="3755"/>
                    </a:cubicBezTo>
                    <a:cubicBezTo>
                      <a:pt x="5841" y="3500"/>
                      <a:pt x="5238" y="2109"/>
                      <a:pt x="5238" y="1600"/>
                    </a:cubicBezTo>
                    <a:lnTo>
                      <a:pt x="5238" y="0"/>
                    </a:lnTo>
                    <a:close/>
                  </a:path>
                </a:pathLst>
              </a:custGeom>
              <a:solidFill>
                <a:srgbClr val="F5C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91;p48">
                <a:extLst>
                  <a:ext uri="{FF2B5EF4-FFF2-40B4-BE49-F238E27FC236}">
                    <a16:creationId xmlns:a16="http://schemas.microsoft.com/office/drawing/2014/main" id="{44CBF755-8CFF-F92F-4226-D07EADF42029}"/>
                  </a:ext>
                </a:extLst>
              </p:cNvPr>
              <p:cNvSpPr/>
              <p:nvPr/>
            </p:nvSpPr>
            <p:spPr>
              <a:xfrm>
                <a:off x="3967525" y="3326175"/>
                <a:ext cx="312900" cy="507550"/>
              </a:xfrm>
              <a:custGeom>
                <a:avLst/>
                <a:gdLst/>
                <a:ahLst/>
                <a:cxnLst/>
                <a:rect l="l" t="t" r="r" b="b"/>
                <a:pathLst>
                  <a:path w="12516" h="20302" extrusionOk="0">
                    <a:moveTo>
                      <a:pt x="7880" y="0"/>
                    </a:moveTo>
                    <a:lnTo>
                      <a:pt x="3570" y="1066"/>
                    </a:lnTo>
                    <a:lnTo>
                      <a:pt x="1" y="7625"/>
                    </a:lnTo>
                    <a:cubicBezTo>
                      <a:pt x="1" y="7625"/>
                      <a:pt x="650" y="13442"/>
                      <a:pt x="650" y="18772"/>
                    </a:cubicBezTo>
                    <a:cubicBezTo>
                      <a:pt x="650" y="18772"/>
                      <a:pt x="2758" y="20302"/>
                      <a:pt x="6814" y="20302"/>
                    </a:cubicBezTo>
                    <a:cubicBezTo>
                      <a:pt x="10870" y="20302"/>
                      <a:pt x="12515" y="17961"/>
                      <a:pt x="12515" y="17961"/>
                    </a:cubicBezTo>
                    <a:cubicBezTo>
                      <a:pt x="12515" y="17961"/>
                      <a:pt x="10754" y="7671"/>
                      <a:pt x="10754" y="4821"/>
                    </a:cubicBezTo>
                    <a:cubicBezTo>
                      <a:pt x="10754" y="1970"/>
                      <a:pt x="7880" y="0"/>
                      <a:pt x="7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92;p48">
                <a:extLst>
                  <a:ext uri="{FF2B5EF4-FFF2-40B4-BE49-F238E27FC236}">
                    <a16:creationId xmlns:a16="http://schemas.microsoft.com/office/drawing/2014/main" id="{B89C7090-7448-A39F-2BCC-97C4E8125F90}"/>
                  </a:ext>
                </a:extLst>
              </p:cNvPr>
              <p:cNvSpPr/>
              <p:nvPr/>
            </p:nvSpPr>
            <p:spPr>
              <a:xfrm>
                <a:off x="4000550" y="3198125"/>
                <a:ext cx="1657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046" extrusionOk="0">
                    <a:moveTo>
                      <a:pt x="418" y="0"/>
                    </a:moveTo>
                    <a:cubicBezTo>
                      <a:pt x="418" y="0"/>
                      <a:pt x="1" y="3778"/>
                      <a:pt x="928" y="4751"/>
                    </a:cubicBezTo>
                    <a:cubicBezTo>
                      <a:pt x="1855" y="5725"/>
                      <a:pt x="3917" y="5006"/>
                      <a:pt x="3917" y="7046"/>
                    </a:cubicBezTo>
                    <a:lnTo>
                      <a:pt x="6629" y="7046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F5C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93;p48">
                <a:extLst>
                  <a:ext uri="{FF2B5EF4-FFF2-40B4-BE49-F238E27FC236}">
                    <a16:creationId xmlns:a16="http://schemas.microsoft.com/office/drawing/2014/main" id="{77750DF4-0052-F0D2-279A-5349AD417C8F}"/>
                  </a:ext>
                </a:extLst>
              </p:cNvPr>
              <p:cNvSpPr/>
              <p:nvPr/>
            </p:nvSpPr>
            <p:spPr>
              <a:xfrm>
                <a:off x="3935650" y="3122950"/>
                <a:ext cx="255550" cy="31390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2556" extrusionOk="0">
                    <a:moveTo>
                      <a:pt x="6396" y="1"/>
                    </a:moveTo>
                    <a:cubicBezTo>
                      <a:pt x="6166" y="1"/>
                      <a:pt x="5931" y="21"/>
                      <a:pt x="5679" y="64"/>
                    </a:cubicBezTo>
                    <a:cubicBezTo>
                      <a:pt x="3964" y="342"/>
                      <a:pt x="1" y="1014"/>
                      <a:pt x="3199" y="4027"/>
                    </a:cubicBezTo>
                    <a:cubicBezTo>
                      <a:pt x="4057" y="4838"/>
                      <a:pt x="3454" y="6298"/>
                      <a:pt x="4590" y="6600"/>
                    </a:cubicBezTo>
                    <a:cubicBezTo>
                      <a:pt x="5748" y="6878"/>
                      <a:pt x="4891" y="8755"/>
                      <a:pt x="5702" y="9589"/>
                    </a:cubicBezTo>
                    <a:cubicBezTo>
                      <a:pt x="6536" y="10400"/>
                      <a:pt x="9572" y="10655"/>
                      <a:pt x="10152" y="12556"/>
                    </a:cubicBezTo>
                    <a:cubicBezTo>
                      <a:pt x="10152" y="12556"/>
                      <a:pt x="9989" y="10400"/>
                      <a:pt x="9989" y="8175"/>
                    </a:cubicBezTo>
                    <a:cubicBezTo>
                      <a:pt x="9989" y="5951"/>
                      <a:pt x="10221" y="4908"/>
                      <a:pt x="10129" y="4027"/>
                    </a:cubicBezTo>
                    <a:cubicBezTo>
                      <a:pt x="10013" y="3146"/>
                      <a:pt x="10129" y="1872"/>
                      <a:pt x="9456" y="1802"/>
                    </a:cubicBezTo>
                    <a:cubicBezTo>
                      <a:pt x="8784" y="1733"/>
                      <a:pt x="9387" y="759"/>
                      <a:pt x="8367" y="412"/>
                    </a:cubicBezTo>
                    <a:cubicBezTo>
                      <a:pt x="7618" y="156"/>
                      <a:pt x="7031" y="1"/>
                      <a:pt x="6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94;p48">
                <a:extLst>
                  <a:ext uri="{FF2B5EF4-FFF2-40B4-BE49-F238E27FC236}">
                    <a16:creationId xmlns:a16="http://schemas.microsoft.com/office/drawing/2014/main" id="{F00E9B91-7EDB-E641-765C-1E33E375F254}"/>
                  </a:ext>
                </a:extLst>
              </p:cNvPr>
              <p:cNvSpPr/>
              <p:nvPr/>
            </p:nvSpPr>
            <p:spPr>
              <a:xfrm>
                <a:off x="3670300" y="3338325"/>
                <a:ext cx="409075" cy="362725"/>
              </a:xfrm>
              <a:custGeom>
                <a:avLst/>
                <a:gdLst/>
                <a:ahLst/>
                <a:cxnLst/>
                <a:rect l="l" t="t" r="r" b="b"/>
                <a:pathLst>
                  <a:path w="16363" h="14509" extrusionOk="0">
                    <a:moveTo>
                      <a:pt x="16131" y="1"/>
                    </a:moveTo>
                    <a:lnTo>
                      <a:pt x="16131" y="1"/>
                    </a:lnTo>
                    <a:cubicBezTo>
                      <a:pt x="16130" y="1"/>
                      <a:pt x="13929" y="1090"/>
                      <a:pt x="12724" y="1530"/>
                    </a:cubicBezTo>
                    <a:cubicBezTo>
                      <a:pt x="11519" y="1971"/>
                      <a:pt x="10128" y="2527"/>
                      <a:pt x="9410" y="4427"/>
                    </a:cubicBezTo>
                    <a:cubicBezTo>
                      <a:pt x="8668" y="6328"/>
                      <a:pt x="4520" y="11032"/>
                      <a:pt x="1" y="11704"/>
                    </a:cubicBezTo>
                    <a:lnTo>
                      <a:pt x="487" y="14508"/>
                    </a:lnTo>
                    <a:cubicBezTo>
                      <a:pt x="487" y="14508"/>
                      <a:pt x="4010" y="14416"/>
                      <a:pt x="7301" y="12608"/>
                    </a:cubicBezTo>
                    <a:cubicBezTo>
                      <a:pt x="10615" y="10777"/>
                      <a:pt x="12817" y="8205"/>
                      <a:pt x="12817" y="8205"/>
                    </a:cubicBezTo>
                    <a:cubicBezTo>
                      <a:pt x="12817" y="8205"/>
                      <a:pt x="15343" y="4613"/>
                      <a:pt x="15853" y="2990"/>
                    </a:cubicBezTo>
                    <a:cubicBezTo>
                      <a:pt x="16362" y="1391"/>
                      <a:pt x="16131" y="1"/>
                      <a:pt x="16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95;p48">
                <a:extLst>
                  <a:ext uri="{FF2B5EF4-FFF2-40B4-BE49-F238E27FC236}">
                    <a16:creationId xmlns:a16="http://schemas.microsoft.com/office/drawing/2014/main" id="{416A9AAB-D5BD-2760-4BDB-241DC465B540}"/>
                  </a:ext>
                </a:extLst>
              </p:cNvPr>
              <p:cNvSpPr/>
              <p:nvPr/>
            </p:nvSpPr>
            <p:spPr>
              <a:xfrm>
                <a:off x="3735200" y="3775750"/>
                <a:ext cx="512450" cy="4450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17800" extrusionOk="0">
                    <a:moveTo>
                      <a:pt x="17879" y="1"/>
                    </a:moveTo>
                    <a:cubicBezTo>
                      <a:pt x="17847" y="1"/>
                      <a:pt x="17820" y="1"/>
                      <a:pt x="17799" y="1"/>
                    </a:cubicBezTo>
                    <a:cubicBezTo>
                      <a:pt x="17428" y="1"/>
                      <a:pt x="10197" y="94"/>
                      <a:pt x="10197" y="94"/>
                    </a:cubicBezTo>
                    <a:cubicBezTo>
                      <a:pt x="10197" y="94"/>
                      <a:pt x="3477" y="488"/>
                      <a:pt x="1831" y="4173"/>
                    </a:cubicBezTo>
                    <a:cubicBezTo>
                      <a:pt x="510" y="7093"/>
                      <a:pt x="116" y="14045"/>
                      <a:pt x="24" y="16710"/>
                    </a:cubicBezTo>
                    <a:cubicBezTo>
                      <a:pt x="0" y="17313"/>
                      <a:pt x="464" y="17800"/>
                      <a:pt x="1066" y="17800"/>
                    </a:cubicBezTo>
                    <a:lnTo>
                      <a:pt x="3824" y="17800"/>
                    </a:lnTo>
                    <a:cubicBezTo>
                      <a:pt x="4380" y="17800"/>
                      <a:pt x="4844" y="17359"/>
                      <a:pt x="4867" y="16803"/>
                    </a:cubicBezTo>
                    <a:cubicBezTo>
                      <a:pt x="4937" y="14555"/>
                      <a:pt x="5215" y="9155"/>
                      <a:pt x="6211" y="6791"/>
                    </a:cubicBezTo>
                    <a:cubicBezTo>
                      <a:pt x="6630" y="5768"/>
                      <a:pt x="7861" y="5538"/>
                      <a:pt x="9401" y="5538"/>
                    </a:cubicBezTo>
                    <a:cubicBezTo>
                      <a:pt x="10655" y="5538"/>
                      <a:pt x="12114" y="5690"/>
                      <a:pt x="13507" y="5690"/>
                    </a:cubicBezTo>
                    <a:cubicBezTo>
                      <a:pt x="15516" y="5690"/>
                      <a:pt x="17389" y="5373"/>
                      <a:pt x="18309" y="3825"/>
                    </a:cubicBezTo>
                    <a:cubicBezTo>
                      <a:pt x="20498" y="104"/>
                      <a:pt x="18428" y="1"/>
                      <a:pt x="178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96;p48">
                <a:extLst>
                  <a:ext uri="{FF2B5EF4-FFF2-40B4-BE49-F238E27FC236}">
                    <a16:creationId xmlns:a16="http://schemas.microsoft.com/office/drawing/2014/main" id="{18BB157B-3180-4DD9-6295-C4A3BB3D5692}"/>
                  </a:ext>
                </a:extLst>
              </p:cNvPr>
              <p:cNvSpPr/>
              <p:nvPr/>
            </p:nvSpPr>
            <p:spPr>
              <a:xfrm>
                <a:off x="3884675" y="3776325"/>
                <a:ext cx="425800" cy="445000"/>
              </a:xfrm>
              <a:custGeom>
                <a:avLst/>
                <a:gdLst/>
                <a:ahLst/>
                <a:cxnLst/>
                <a:rect l="l" t="t" r="r" b="b"/>
                <a:pathLst>
                  <a:path w="17032" h="17800" extrusionOk="0">
                    <a:moveTo>
                      <a:pt x="15027" y="1"/>
                    </a:moveTo>
                    <a:cubicBezTo>
                      <a:pt x="14995" y="1"/>
                      <a:pt x="14968" y="1"/>
                      <a:pt x="14949" y="1"/>
                    </a:cubicBezTo>
                    <a:cubicBezTo>
                      <a:pt x="14647" y="1"/>
                      <a:pt x="9016" y="71"/>
                      <a:pt x="9016" y="71"/>
                    </a:cubicBezTo>
                    <a:cubicBezTo>
                      <a:pt x="9016" y="71"/>
                      <a:pt x="2712" y="465"/>
                      <a:pt x="1437" y="4150"/>
                    </a:cubicBezTo>
                    <a:cubicBezTo>
                      <a:pt x="418" y="7046"/>
                      <a:pt x="93" y="13860"/>
                      <a:pt x="24" y="16618"/>
                    </a:cubicBezTo>
                    <a:cubicBezTo>
                      <a:pt x="1" y="17267"/>
                      <a:pt x="510" y="17800"/>
                      <a:pt x="1159" y="17800"/>
                    </a:cubicBezTo>
                    <a:lnTo>
                      <a:pt x="3709" y="17800"/>
                    </a:lnTo>
                    <a:cubicBezTo>
                      <a:pt x="4334" y="17800"/>
                      <a:pt x="4844" y="17290"/>
                      <a:pt x="4844" y="16664"/>
                    </a:cubicBezTo>
                    <a:cubicBezTo>
                      <a:pt x="4914" y="14370"/>
                      <a:pt x="5122" y="9109"/>
                      <a:pt x="5887" y="6768"/>
                    </a:cubicBezTo>
                    <a:cubicBezTo>
                      <a:pt x="6220" y="5745"/>
                      <a:pt x="7187" y="5515"/>
                      <a:pt x="8393" y="5515"/>
                    </a:cubicBezTo>
                    <a:cubicBezTo>
                      <a:pt x="9375" y="5515"/>
                      <a:pt x="10516" y="5667"/>
                      <a:pt x="11604" y="5667"/>
                    </a:cubicBezTo>
                    <a:cubicBezTo>
                      <a:pt x="13173" y="5667"/>
                      <a:pt x="14632" y="5350"/>
                      <a:pt x="15343" y="3802"/>
                    </a:cubicBezTo>
                    <a:cubicBezTo>
                      <a:pt x="17031" y="122"/>
                      <a:pt x="15484" y="1"/>
                      <a:pt x="150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97;p48">
                <a:extLst>
                  <a:ext uri="{FF2B5EF4-FFF2-40B4-BE49-F238E27FC236}">
                    <a16:creationId xmlns:a16="http://schemas.microsoft.com/office/drawing/2014/main" id="{E7D8F713-4F00-C515-22F4-81235FC41E93}"/>
                  </a:ext>
                </a:extLst>
              </p:cNvPr>
              <p:cNvSpPr/>
              <p:nvPr/>
            </p:nvSpPr>
            <p:spPr>
              <a:xfrm>
                <a:off x="4168575" y="3931625"/>
                <a:ext cx="31900" cy="2624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0499" extrusionOk="0">
                    <a:moveTo>
                      <a:pt x="0" y="0"/>
                    </a:moveTo>
                    <a:lnTo>
                      <a:pt x="0" y="10498"/>
                    </a:lnTo>
                    <a:lnTo>
                      <a:pt x="1275" y="10498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98;p48">
                <a:extLst>
                  <a:ext uri="{FF2B5EF4-FFF2-40B4-BE49-F238E27FC236}">
                    <a16:creationId xmlns:a16="http://schemas.microsoft.com/office/drawing/2014/main" id="{8B1E4008-51BB-9308-CAC8-49B561E5CEF6}"/>
                  </a:ext>
                </a:extLst>
              </p:cNvPr>
              <p:cNvSpPr/>
              <p:nvPr/>
            </p:nvSpPr>
            <p:spPr>
              <a:xfrm>
                <a:off x="4087450" y="3460575"/>
                <a:ext cx="346500" cy="384150"/>
              </a:xfrm>
              <a:custGeom>
                <a:avLst/>
                <a:gdLst/>
                <a:ahLst/>
                <a:cxnLst/>
                <a:rect l="l" t="t" r="r" b="b"/>
                <a:pathLst>
                  <a:path w="13860" h="15366" extrusionOk="0">
                    <a:moveTo>
                      <a:pt x="1438" y="1"/>
                    </a:moveTo>
                    <a:lnTo>
                      <a:pt x="1" y="15366"/>
                    </a:lnTo>
                    <a:lnTo>
                      <a:pt x="12423" y="15366"/>
                    </a:lnTo>
                    <a:lnTo>
                      <a:pt x="13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99;p48">
                <a:extLst>
                  <a:ext uri="{FF2B5EF4-FFF2-40B4-BE49-F238E27FC236}">
                    <a16:creationId xmlns:a16="http://schemas.microsoft.com/office/drawing/2014/main" id="{2B6B0341-B1E2-AB09-8CD5-0C4D8D08D918}"/>
                  </a:ext>
                </a:extLst>
              </p:cNvPr>
              <p:cNvSpPr/>
              <p:nvPr/>
            </p:nvSpPr>
            <p:spPr>
              <a:xfrm>
                <a:off x="4056825" y="3460575"/>
                <a:ext cx="68375" cy="384150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66" extrusionOk="0">
                    <a:moveTo>
                      <a:pt x="1460" y="1"/>
                    </a:moveTo>
                    <a:lnTo>
                      <a:pt x="0" y="15366"/>
                    </a:lnTo>
                    <a:lnTo>
                      <a:pt x="1298" y="15366"/>
                    </a:lnTo>
                    <a:lnTo>
                      <a:pt x="2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200;p48">
                <a:extLst>
                  <a:ext uri="{FF2B5EF4-FFF2-40B4-BE49-F238E27FC236}">
                    <a16:creationId xmlns:a16="http://schemas.microsoft.com/office/drawing/2014/main" id="{90355C1E-2792-4EDE-D06E-2CED9D8688B6}"/>
                  </a:ext>
                </a:extLst>
              </p:cNvPr>
              <p:cNvSpPr/>
              <p:nvPr/>
            </p:nvSpPr>
            <p:spPr>
              <a:xfrm>
                <a:off x="3902050" y="3844700"/>
                <a:ext cx="523800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20952" h="3478" extrusionOk="0">
                    <a:moveTo>
                      <a:pt x="835" y="1"/>
                    </a:moveTo>
                    <a:cubicBezTo>
                      <a:pt x="372" y="1"/>
                      <a:pt x="1" y="372"/>
                      <a:pt x="1" y="858"/>
                    </a:cubicBezTo>
                    <a:lnTo>
                      <a:pt x="1" y="3477"/>
                    </a:lnTo>
                    <a:lnTo>
                      <a:pt x="20951" y="3477"/>
                    </a:lnTo>
                    <a:lnTo>
                      <a:pt x="20951" y="858"/>
                    </a:lnTo>
                    <a:cubicBezTo>
                      <a:pt x="20951" y="372"/>
                      <a:pt x="20580" y="1"/>
                      <a:pt x="200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201;p48">
                <a:extLst>
                  <a:ext uri="{FF2B5EF4-FFF2-40B4-BE49-F238E27FC236}">
                    <a16:creationId xmlns:a16="http://schemas.microsoft.com/office/drawing/2014/main" id="{EC74D6F8-A59D-E4FA-2B1F-0CA2163A9A71}"/>
                  </a:ext>
                </a:extLst>
              </p:cNvPr>
              <p:cNvSpPr/>
              <p:nvPr/>
            </p:nvSpPr>
            <p:spPr>
              <a:xfrm>
                <a:off x="4077600" y="3910750"/>
                <a:ext cx="214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693" extrusionOk="0">
                    <a:moveTo>
                      <a:pt x="1" y="1"/>
                    </a:moveTo>
                    <a:lnTo>
                      <a:pt x="1" y="1693"/>
                    </a:lnTo>
                    <a:lnTo>
                      <a:pt x="8576" y="1693"/>
                    </a:lnTo>
                    <a:lnTo>
                      <a:pt x="85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202;p48">
                <a:extLst>
                  <a:ext uri="{FF2B5EF4-FFF2-40B4-BE49-F238E27FC236}">
                    <a16:creationId xmlns:a16="http://schemas.microsoft.com/office/drawing/2014/main" id="{7A120242-5213-4B9C-ECC2-4E2795D3EFC6}"/>
                  </a:ext>
                </a:extLst>
              </p:cNvPr>
              <p:cNvSpPr/>
              <p:nvPr/>
            </p:nvSpPr>
            <p:spPr>
              <a:xfrm>
                <a:off x="3993600" y="4185975"/>
                <a:ext cx="383000" cy="608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2434" extrusionOk="0">
                    <a:moveTo>
                      <a:pt x="1" y="0"/>
                    </a:moveTo>
                    <a:lnTo>
                      <a:pt x="1" y="2433"/>
                    </a:lnTo>
                    <a:lnTo>
                      <a:pt x="626" y="2433"/>
                    </a:lnTo>
                    <a:lnTo>
                      <a:pt x="626" y="649"/>
                    </a:lnTo>
                    <a:lnTo>
                      <a:pt x="14670" y="649"/>
                    </a:lnTo>
                    <a:lnTo>
                      <a:pt x="14670" y="2433"/>
                    </a:lnTo>
                    <a:lnTo>
                      <a:pt x="15319" y="2433"/>
                    </a:lnTo>
                    <a:lnTo>
                      <a:pt x="153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203;p48">
                <a:extLst>
                  <a:ext uri="{FF2B5EF4-FFF2-40B4-BE49-F238E27FC236}">
                    <a16:creationId xmlns:a16="http://schemas.microsoft.com/office/drawing/2014/main" id="{C1A5D92E-304B-BECC-C5F5-045B57707393}"/>
                  </a:ext>
                </a:extLst>
              </p:cNvPr>
              <p:cNvSpPr/>
              <p:nvPr/>
            </p:nvSpPr>
            <p:spPr>
              <a:xfrm>
                <a:off x="3972175" y="4258975"/>
                <a:ext cx="585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341" extrusionOk="0">
                    <a:moveTo>
                      <a:pt x="1159" y="0"/>
                    </a:moveTo>
                    <a:cubicBezTo>
                      <a:pt x="533" y="0"/>
                      <a:pt x="0" y="533"/>
                      <a:pt x="0" y="1182"/>
                    </a:cubicBezTo>
                    <a:cubicBezTo>
                      <a:pt x="0" y="1831"/>
                      <a:pt x="533" y="2341"/>
                      <a:pt x="1159" y="2341"/>
                    </a:cubicBezTo>
                    <a:cubicBezTo>
                      <a:pt x="1808" y="2341"/>
                      <a:pt x="2341" y="1831"/>
                      <a:pt x="2341" y="1182"/>
                    </a:cubicBezTo>
                    <a:cubicBezTo>
                      <a:pt x="2341" y="533"/>
                      <a:pt x="1808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204;p48">
                <a:extLst>
                  <a:ext uri="{FF2B5EF4-FFF2-40B4-BE49-F238E27FC236}">
                    <a16:creationId xmlns:a16="http://schemas.microsoft.com/office/drawing/2014/main" id="{1854C00E-74E6-414F-C49F-65144D4AE004}"/>
                  </a:ext>
                </a:extLst>
              </p:cNvPr>
              <p:cNvSpPr/>
              <p:nvPr/>
            </p:nvSpPr>
            <p:spPr>
              <a:xfrm>
                <a:off x="4338900" y="4258975"/>
                <a:ext cx="591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341" extrusionOk="0">
                    <a:moveTo>
                      <a:pt x="1183" y="0"/>
                    </a:moveTo>
                    <a:cubicBezTo>
                      <a:pt x="534" y="0"/>
                      <a:pt x="1" y="533"/>
                      <a:pt x="1" y="1182"/>
                    </a:cubicBezTo>
                    <a:cubicBezTo>
                      <a:pt x="1" y="1831"/>
                      <a:pt x="534" y="2341"/>
                      <a:pt x="1183" y="2341"/>
                    </a:cubicBezTo>
                    <a:cubicBezTo>
                      <a:pt x="1832" y="2341"/>
                      <a:pt x="2365" y="1831"/>
                      <a:pt x="2365" y="1182"/>
                    </a:cubicBezTo>
                    <a:cubicBezTo>
                      <a:pt x="2365" y="533"/>
                      <a:pt x="1832" y="0"/>
                      <a:pt x="1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205;p48">
                <a:extLst>
                  <a:ext uri="{FF2B5EF4-FFF2-40B4-BE49-F238E27FC236}">
                    <a16:creationId xmlns:a16="http://schemas.microsoft.com/office/drawing/2014/main" id="{72F36BCE-6425-BEB4-BB95-AEFE79F4AD29}"/>
                  </a:ext>
                </a:extLst>
              </p:cNvPr>
              <p:cNvSpPr/>
              <p:nvPr/>
            </p:nvSpPr>
            <p:spPr>
              <a:xfrm>
                <a:off x="3692900" y="4257800"/>
                <a:ext cx="14430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2486" extrusionOk="0">
                    <a:moveTo>
                      <a:pt x="2666" y="1"/>
                    </a:moveTo>
                    <a:cubicBezTo>
                      <a:pt x="2666" y="1"/>
                      <a:pt x="1043" y="140"/>
                      <a:pt x="534" y="626"/>
                    </a:cubicBezTo>
                    <a:cubicBezTo>
                      <a:pt x="1" y="1136"/>
                      <a:pt x="371" y="1669"/>
                      <a:pt x="789" y="1855"/>
                    </a:cubicBezTo>
                    <a:cubicBezTo>
                      <a:pt x="1206" y="2040"/>
                      <a:pt x="3593" y="2457"/>
                      <a:pt x="4079" y="2481"/>
                    </a:cubicBezTo>
                    <a:cubicBezTo>
                      <a:pt x="4118" y="2484"/>
                      <a:pt x="4157" y="2486"/>
                      <a:pt x="4196" y="2486"/>
                    </a:cubicBezTo>
                    <a:cubicBezTo>
                      <a:pt x="4640" y="2486"/>
                      <a:pt x="5063" y="2250"/>
                      <a:pt x="5447" y="1994"/>
                    </a:cubicBezTo>
                    <a:cubicBezTo>
                      <a:pt x="5771" y="1785"/>
                      <a:pt x="5447" y="835"/>
                      <a:pt x="5308" y="209"/>
                    </a:cubicBezTo>
                    <a:cubicBezTo>
                      <a:pt x="4338" y="273"/>
                      <a:pt x="4308" y="853"/>
                      <a:pt x="3752" y="853"/>
                    </a:cubicBezTo>
                    <a:cubicBezTo>
                      <a:pt x="3697" y="853"/>
                      <a:pt x="3637" y="848"/>
                      <a:pt x="3570" y="835"/>
                    </a:cubicBezTo>
                    <a:cubicBezTo>
                      <a:pt x="2782" y="696"/>
                      <a:pt x="2666" y="1"/>
                      <a:pt x="2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206;p48">
                <a:extLst>
                  <a:ext uri="{FF2B5EF4-FFF2-40B4-BE49-F238E27FC236}">
                    <a16:creationId xmlns:a16="http://schemas.microsoft.com/office/drawing/2014/main" id="{2CE73C06-6DF3-2EF4-79AD-BD1770E0AD79}"/>
                  </a:ext>
                </a:extLst>
              </p:cNvPr>
              <p:cNvSpPr/>
              <p:nvPr/>
            </p:nvSpPr>
            <p:spPr>
              <a:xfrm>
                <a:off x="3842375" y="4213775"/>
                <a:ext cx="14602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4247" extrusionOk="0">
                    <a:moveTo>
                      <a:pt x="5262" y="0"/>
                    </a:moveTo>
                    <a:lnTo>
                      <a:pt x="3338" y="93"/>
                    </a:lnTo>
                    <a:lnTo>
                      <a:pt x="3338" y="904"/>
                    </a:lnTo>
                    <a:cubicBezTo>
                      <a:pt x="3338" y="1252"/>
                      <a:pt x="2666" y="1762"/>
                      <a:pt x="2666" y="1762"/>
                    </a:cubicBezTo>
                    <a:cubicBezTo>
                      <a:pt x="2666" y="1762"/>
                      <a:pt x="1044" y="1901"/>
                      <a:pt x="534" y="2387"/>
                    </a:cubicBezTo>
                    <a:cubicBezTo>
                      <a:pt x="1" y="2897"/>
                      <a:pt x="372" y="3430"/>
                      <a:pt x="789" y="3616"/>
                    </a:cubicBezTo>
                    <a:cubicBezTo>
                      <a:pt x="1206" y="3801"/>
                      <a:pt x="3593" y="4218"/>
                      <a:pt x="4080" y="4242"/>
                    </a:cubicBezTo>
                    <a:cubicBezTo>
                      <a:pt x="4116" y="4245"/>
                      <a:pt x="4152" y="4247"/>
                      <a:pt x="4188" y="4247"/>
                    </a:cubicBezTo>
                    <a:cubicBezTo>
                      <a:pt x="4638" y="4247"/>
                      <a:pt x="5082" y="3991"/>
                      <a:pt x="5447" y="3755"/>
                    </a:cubicBezTo>
                    <a:cubicBezTo>
                      <a:pt x="5841" y="3500"/>
                      <a:pt x="5262" y="2109"/>
                      <a:pt x="5262" y="1600"/>
                    </a:cubicBezTo>
                    <a:lnTo>
                      <a:pt x="5262" y="0"/>
                    </a:lnTo>
                    <a:close/>
                  </a:path>
                </a:pathLst>
              </a:custGeom>
              <a:solidFill>
                <a:srgbClr val="F5C3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207;p48">
                <a:extLst>
                  <a:ext uri="{FF2B5EF4-FFF2-40B4-BE49-F238E27FC236}">
                    <a16:creationId xmlns:a16="http://schemas.microsoft.com/office/drawing/2014/main" id="{5123CB48-2567-D3CF-89A7-A968CED9BC34}"/>
                  </a:ext>
                </a:extLst>
              </p:cNvPr>
              <p:cNvSpPr/>
              <p:nvPr/>
            </p:nvSpPr>
            <p:spPr>
              <a:xfrm>
                <a:off x="3842375" y="4257800"/>
                <a:ext cx="14430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2486" extrusionOk="0">
                    <a:moveTo>
                      <a:pt x="2666" y="1"/>
                    </a:moveTo>
                    <a:cubicBezTo>
                      <a:pt x="2666" y="1"/>
                      <a:pt x="1044" y="140"/>
                      <a:pt x="534" y="626"/>
                    </a:cubicBezTo>
                    <a:cubicBezTo>
                      <a:pt x="1" y="1136"/>
                      <a:pt x="372" y="1669"/>
                      <a:pt x="789" y="1855"/>
                    </a:cubicBezTo>
                    <a:cubicBezTo>
                      <a:pt x="1206" y="2040"/>
                      <a:pt x="3593" y="2457"/>
                      <a:pt x="4080" y="2481"/>
                    </a:cubicBezTo>
                    <a:cubicBezTo>
                      <a:pt x="4118" y="2484"/>
                      <a:pt x="4157" y="2486"/>
                      <a:pt x="4196" y="2486"/>
                    </a:cubicBezTo>
                    <a:cubicBezTo>
                      <a:pt x="4643" y="2486"/>
                      <a:pt x="5084" y="2250"/>
                      <a:pt x="5447" y="1994"/>
                    </a:cubicBezTo>
                    <a:cubicBezTo>
                      <a:pt x="5771" y="1785"/>
                      <a:pt x="5447" y="835"/>
                      <a:pt x="5308" y="209"/>
                    </a:cubicBezTo>
                    <a:cubicBezTo>
                      <a:pt x="4338" y="273"/>
                      <a:pt x="4308" y="853"/>
                      <a:pt x="3753" y="853"/>
                    </a:cubicBezTo>
                    <a:cubicBezTo>
                      <a:pt x="3697" y="853"/>
                      <a:pt x="3637" y="848"/>
                      <a:pt x="3570" y="835"/>
                    </a:cubicBezTo>
                    <a:cubicBezTo>
                      <a:pt x="2782" y="696"/>
                      <a:pt x="2666" y="1"/>
                      <a:pt x="2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49;p49">
            <a:extLst>
              <a:ext uri="{FF2B5EF4-FFF2-40B4-BE49-F238E27FC236}">
                <a16:creationId xmlns:a16="http://schemas.microsoft.com/office/drawing/2014/main" id="{F3C96985-BC52-3930-248A-8E86280BDDAB}"/>
              </a:ext>
            </a:extLst>
          </p:cNvPr>
          <p:cNvSpPr txBox="1">
            <a:spLocks/>
          </p:cNvSpPr>
          <p:nvPr/>
        </p:nvSpPr>
        <p:spPr>
          <a:xfrm>
            <a:off x="462283" y="522984"/>
            <a:ext cx="7178418" cy="429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endParaRPr lang="en-GB" sz="1600" dirty="0"/>
          </a:p>
        </p:txBody>
      </p:sp>
      <p:sp>
        <p:nvSpPr>
          <p:cNvPr id="6" name="Google Shape;1349;p49">
            <a:extLst>
              <a:ext uri="{FF2B5EF4-FFF2-40B4-BE49-F238E27FC236}">
                <a16:creationId xmlns:a16="http://schemas.microsoft.com/office/drawing/2014/main" id="{BA08F325-CDB2-A91B-54F2-AF220BA3A8C3}"/>
              </a:ext>
            </a:extLst>
          </p:cNvPr>
          <p:cNvSpPr txBox="1">
            <a:spLocks/>
          </p:cNvSpPr>
          <p:nvPr/>
        </p:nvSpPr>
        <p:spPr>
          <a:xfrm>
            <a:off x="462284" y="198243"/>
            <a:ext cx="7788582" cy="4620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Work Order Quantity : The aggregation of all work orders amounted to a staggering 172.6 million units, reflecting the scale and magnitude of the manufacturing operations under scrutiny.</a:t>
            </a:r>
            <a:endParaRPr lang="en-GB" dirty="0"/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Manufactured Quantity: Out of the total work orders, 86.8 million units were successfully produced, underscoring the operational prowess and capacity utilization within the manufacturing facility</a:t>
            </a:r>
            <a:endParaRPr lang="en-GB" dirty="0"/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Rejected Quantity: Despite rigorous quality control measures, a total of 524.7 thousand units were rejected, signifying areas of improvement in the manufacturing process to mitigate rejections and minimize wastage.</a:t>
            </a:r>
            <a:endParaRPr lang="en-GB" dirty="0"/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Wastage Percentage: With a calculated wastage percentage of 0.61%, the analysis highlights the need for continuous optimization efforts to reduce wastage and enhance resource utilization efficiency.</a:t>
            </a:r>
            <a:endParaRPr lang="en-GB" dirty="0"/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Rejected Quantity by Employee: Employee EM-144 emerged as a focal point, with a significant contribution to the rejected quantity, prompting further investigation into potential training needs or process improvements.</a:t>
            </a:r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 with Highest Rejected Quantity: Machines bearing codes MC025, MC129, MC048, MC049, and MC129 exhibited notable instances of rejected units, indicating potential maintenance or calibration issues warranting attention.</a:t>
            </a:r>
          </a:p>
        </p:txBody>
      </p:sp>
    </p:spTree>
    <p:extLst>
      <p:ext uri="{BB962C8B-B14F-4D97-AF65-F5344CB8AC3E}">
        <p14:creationId xmlns:p14="http://schemas.microsoft.com/office/powerpoint/2010/main" val="427246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9;p49">
            <a:extLst>
              <a:ext uri="{FF2B5EF4-FFF2-40B4-BE49-F238E27FC236}">
                <a16:creationId xmlns:a16="http://schemas.microsoft.com/office/drawing/2014/main" id="{3F588C1F-4A54-4EFD-8162-D89AC69CF705}"/>
              </a:ext>
            </a:extLst>
          </p:cNvPr>
          <p:cNvSpPr txBox="1">
            <a:spLocks/>
          </p:cNvSpPr>
          <p:nvPr/>
        </p:nvSpPr>
        <p:spPr>
          <a:xfrm>
            <a:off x="483549" y="190057"/>
            <a:ext cx="8001232" cy="476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Monthly Production Trends: The analysis of monthly production series unveiled notable spikes in production during October and November, providing valuable insights for capacity planning and resource allocation.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Operation-wise Analysis: The examination of operations revealed that the cut and fold operations not only accounted for the highest quantity of manufactured units but also recorded a notable proportion of rejected units, signalling areas for targeted process enhancements or quality control interventions.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Work Order Status Distribution: Utilizing a pie chart, the distribution of work order statuses revealed varying proportions, with a substantial portion under production and notable percentages categorized as late or early, necessitating strategic scheduling and workflow management approaches.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Source Sans Pro" panose="020B0604020202020204" pitchFamily="34" charset="0"/>
              <a:buChar char="»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Department-wise Order Distribution: Analysis via a bar chart delineated departmental order distributions, with woven labels emerging as the predominant choice over printed labels, providing insights for inventory management and production planning strategies.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Source Sans Pro" panose="020B0604020202020204" pitchFamily="34" charset="0"/>
              <a:buChar char="»"/>
            </a:pP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insights offer a nuanced understanding of the manufacturing landscape, empowering stakeholders with actionable intelligence to drive informed decision-making and foster continuous improvement initiatives within the manufacturing ecosystem.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887132" y="2291674"/>
            <a:ext cx="40946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KEY</a:t>
            </a:r>
            <a:br>
              <a:rPr lang="en" sz="3600" dirty="0"/>
            </a:br>
            <a:r>
              <a:rPr lang="en" sz="3600" dirty="0"/>
              <a:t>TAKEAWAYS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2"/>
          </p:nvPr>
        </p:nvSpPr>
        <p:spPr>
          <a:xfrm>
            <a:off x="7819600" y="1268283"/>
            <a:ext cx="1064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33" name="Google Shape;233;p31"/>
          <p:cNvCxnSpPr/>
          <p:nvPr/>
        </p:nvCxnSpPr>
        <p:spPr>
          <a:xfrm>
            <a:off x="6608800" y="3873799"/>
            <a:ext cx="227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523;p37">
            <a:extLst>
              <a:ext uri="{FF2B5EF4-FFF2-40B4-BE49-F238E27FC236}">
                <a16:creationId xmlns:a16="http://schemas.microsoft.com/office/drawing/2014/main" id="{74077301-50C4-F02E-2B8F-3314C444035E}"/>
              </a:ext>
            </a:extLst>
          </p:cNvPr>
          <p:cNvGrpSpPr/>
          <p:nvPr/>
        </p:nvGrpSpPr>
        <p:grpSpPr>
          <a:xfrm>
            <a:off x="784679" y="3730"/>
            <a:ext cx="3002641" cy="4575887"/>
            <a:chOff x="5820875" y="-253974"/>
            <a:chExt cx="3002641" cy="4575887"/>
          </a:xfrm>
        </p:grpSpPr>
        <p:grpSp>
          <p:nvGrpSpPr>
            <p:cNvPr id="3" name="Google Shape;524;p37">
              <a:extLst>
                <a:ext uri="{FF2B5EF4-FFF2-40B4-BE49-F238E27FC236}">
                  <a16:creationId xmlns:a16="http://schemas.microsoft.com/office/drawing/2014/main" id="{7633262A-9E8C-F05F-C93E-1112DFEAE3E4}"/>
                </a:ext>
              </a:extLst>
            </p:cNvPr>
            <p:cNvGrpSpPr/>
            <p:nvPr/>
          </p:nvGrpSpPr>
          <p:grpSpPr>
            <a:xfrm flipH="1">
              <a:off x="8038037" y="-253974"/>
              <a:ext cx="785479" cy="1197843"/>
              <a:chOff x="408025" y="-2895400"/>
              <a:chExt cx="347250" cy="529550"/>
            </a:xfrm>
          </p:grpSpPr>
          <p:sp>
            <p:nvSpPr>
              <p:cNvPr id="242" name="Google Shape;525;p37">
                <a:extLst>
                  <a:ext uri="{FF2B5EF4-FFF2-40B4-BE49-F238E27FC236}">
                    <a16:creationId xmlns:a16="http://schemas.microsoft.com/office/drawing/2014/main" id="{1651CDF9-B5D9-0E7F-5CED-7837ED41EFE7}"/>
                  </a:ext>
                </a:extLst>
              </p:cNvPr>
              <p:cNvSpPr/>
              <p:nvPr/>
            </p:nvSpPr>
            <p:spPr>
              <a:xfrm>
                <a:off x="408025" y="-2539375"/>
                <a:ext cx="3472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6941" extrusionOk="0">
                    <a:moveTo>
                      <a:pt x="6939" y="1"/>
                    </a:moveTo>
                    <a:cubicBezTo>
                      <a:pt x="10777" y="1"/>
                      <a:pt x="13890" y="3113"/>
                      <a:pt x="13890" y="6940"/>
                    </a:cubicBezTo>
                    <a:lnTo>
                      <a:pt x="0" y="6940"/>
                    </a:lnTo>
                    <a:cubicBezTo>
                      <a:pt x="0" y="3113"/>
                      <a:pt x="3101" y="1"/>
                      <a:pt x="6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26;p37">
                <a:extLst>
                  <a:ext uri="{FF2B5EF4-FFF2-40B4-BE49-F238E27FC236}">
                    <a16:creationId xmlns:a16="http://schemas.microsoft.com/office/drawing/2014/main" id="{7AEFD5A7-AB4B-6F93-57D9-DE1E7ABDADBE}"/>
                  </a:ext>
                </a:extLst>
              </p:cNvPr>
              <p:cNvSpPr/>
              <p:nvPr/>
            </p:nvSpPr>
            <p:spPr>
              <a:xfrm>
                <a:off x="572150" y="-2895400"/>
                <a:ext cx="14600" cy="4338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7355" extrusionOk="0">
                    <a:moveTo>
                      <a:pt x="1" y="1"/>
                    </a:moveTo>
                    <a:lnTo>
                      <a:pt x="1" y="17354"/>
                    </a:lnTo>
                    <a:lnTo>
                      <a:pt x="583" y="17354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527;p37">
              <a:extLst>
                <a:ext uri="{FF2B5EF4-FFF2-40B4-BE49-F238E27FC236}">
                  <a16:creationId xmlns:a16="http://schemas.microsoft.com/office/drawing/2014/main" id="{21E43A50-CD4D-AD81-87C4-BAB305AB6A90}"/>
                </a:ext>
              </a:extLst>
            </p:cNvPr>
            <p:cNvGrpSpPr/>
            <p:nvPr/>
          </p:nvGrpSpPr>
          <p:grpSpPr>
            <a:xfrm>
              <a:off x="5820875" y="821587"/>
              <a:ext cx="2773599" cy="3500326"/>
              <a:chOff x="5820875" y="821577"/>
              <a:chExt cx="2773599" cy="3500326"/>
            </a:xfrm>
          </p:grpSpPr>
          <p:cxnSp>
            <p:nvCxnSpPr>
              <p:cNvPr id="5" name="Google Shape;528;p37">
                <a:extLst>
                  <a:ext uri="{FF2B5EF4-FFF2-40B4-BE49-F238E27FC236}">
                    <a16:creationId xmlns:a16="http://schemas.microsoft.com/office/drawing/2014/main" id="{8BC96234-1607-9BB9-AD35-6A1572A88E6B}"/>
                  </a:ext>
                </a:extLst>
              </p:cNvPr>
              <p:cNvCxnSpPr/>
              <p:nvPr/>
            </p:nvCxnSpPr>
            <p:spPr>
              <a:xfrm>
                <a:off x="5820877" y="4010975"/>
                <a:ext cx="277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" name="Google Shape;529;p37">
                <a:extLst>
                  <a:ext uri="{FF2B5EF4-FFF2-40B4-BE49-F238E27FC236}">
                    <a16:creationId xmlns:a16="http://schemas.microsoft.com/office/drawing/2014/main" id="{2313A6B3-D3D2-C06B-54FC-39B31712451C}"/>
                  </a:ext>
                </a:extLst>
              </p:cNvPr>
              <p:cNvGrpSpPr/>
              <p:nvPr/>
            </p:nvGrpSpPr>
            <p:grpSpPr>
              <a:xfrm>
                <a:off x="7843548" y="3443473"/>
                <a:ext cx="385486" cy="755193"/>
                <a:chOff x="-891323" y="2893915"/>
                <a:chExt cx="357726" cy="700803"/>
              </a:xfrm>
            </p:grpSpPr>
            <p:sp>
              <p:nvSpPr>
                <p:cNvPr id="238" name="Google Shape;530;p37">
                  <a:extLst>
                    <a:ext uri="{FF2B5EF4-FFF2-40B4-BE49-F238E27FC236}">
                      <a16:creationId xmlns:a16="http://schemas.microsoft.com/office/drawing/2014/main" id="{1F12C21C-AD4B-4060-D9F3-DEC822BB2687}"/>
                    </a:ext>
                  </a:extLst>
                </p:cNvPr>
                <p:cNvSpPr/>
                <p:nvPr/>
              </p:nvSpPr>
              <p:spPr>
                <a:xfrm>
                  <a:off x="-877626" y="3490784"/>
                  <a:ext cx="330335" cy="39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539" extrusionOk="0">
                      <a:moveTo>
                        <a:pt x="1" y="0"/>
                      </a:moveTo>
                      <a:lnTo>
                        <a:pt x="1" y="539"/>
                      </a:lnTo>
                      <a:lnTo>
                        <a:pt x="4510" y="539"/>
                      </a:lnTo>
                      <a:lnTo>
                        <a:pt x="45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531;p37">
                  <a:extLst>
                    <a:ext uri="{FF2B5EF4-FFF2-40B4-BE49-F238E27FC236}">
                      <a16:creationId xmlns:a16="http://schemas.microsoft.com/office/drawing/2014/main" id="{23D377DE-F5C3-6E3D-2F90-43239ECF0B6E}"/>
                    </a:ext>
                  </a:extLst>
                </p:cNvPr>
                <p:cNvSpPr/>
                <p:nvPr/>
              </p:nvSpPr>
              <p:spPr>
                <a:xfrm>
                  <a:off x="-728573" y="2893915"/>
                  <a:ext cx="32301" cy="63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8666" extrusionOk="0">
                      <a:moveTo>
                        <a:pt x="0" y="0"/>
                      </a:moveTo>
                      <a:lnTo>
                        <a:pt x="0" y="8666"/>
                      </a:lnTo>
                      <a:lnTo>
                        <a:pt x="440" y="8666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532;p37">
                  <a:extLst>
                    <a:ext uri="{FF2B5EF4-FFF2-40B4-BE49-F238E27FC236}">
                      <a16:creationId xmlns:a16="http://schemas.microsoft.com/office/drawing/2014/main" id="{08E87658-97D0-071C-E7DF-40598E46F117}"/>
                    </a:ext>
                  </a:extLst>
                </p:cNvPr>
                <p:cNvSpPr/>
                <p:nvPr/>
              </p:nvSpPr>
              <p:spPr>
                <a:xfrm>
                  <a:off x="-594097" y="3535829"/>
                  <a:ext cx="60500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04" extrusionOk="0">
                      <a:moveTo>
                        <a:pt x="408" y="1"/>
                      </a:moveTo>
                      <a:cubicBezTo>
                        <a:pt x="188" y="1"/>
                        <a:pt x="1" y="177"/>
                        <a:pt x="1" y="408"/>
                      </a:cubicBezTo>
                      <a:cubicBezTo>
                        <a:pt x="1" y="628"/>
                        <a:pt x="188" y="804"/>
                        <a:pt x="408" y="804"/>
                      </a:cubicBezTo>
                      <a:cubicBezTo>
                        <a:pt x="639" y="804"/>
                        <a:pt x="825" y="628"/>
                        <a:pt x="825" y="408"/>
                      </a:cubicBezTo>
                      <a:cubicBezTo>
                        <a:pt x="825" y="177"/>
                        <a:pt x="639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533;p37">
                  <a:extLst>
                    <a:ext uri="{FF2B5EF4-FFF2-40B4-BE49-F238E27FC236}">
                      <a16:creationId xmlns:a16="http://schemas.microsoft.com/office/drawing/2014/main" id="{78BC3822-D8D2-63D8-7C91-3A1E174E2C8B}"/>
                    </a:ext>
                  </a:extLst>
                </p:cNvPr>
                <p:cNvSpPr/>
                <p:nvPr/>
              </p:nvSpPr>
              <p:spPr>
                <a:xfrm>
                  <a:off x="-891323" y="3535829"/>
                  <a:ext cx="60500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04" extrusionOk="0">
                      <a:moveTo>
                        <a:pt x="419" y="1"/>
                      </a:moveTo>
                      <a:cubicBezTo>
                        <a:pt x="188" y="1"/>
                        <a:pt x="1" y="177"/>
                        <a:pt x="1" y="408"/>
                      </a:cubicBezTo>
                      <a:cubicBezTo>
                        <a:pt x="1" y="628"/>
                        <a:pt x="188" y="804"/>
                        <a:pt x="419" y="804"/>
                      </a:cubicBezTo>
                      <a:cubicBezTo>
                        <a:pt x="650" y="804"/>
                        <a:pt x="826" y="628"/>
                        <a:pt x="826" y="408"/>
                      </a:cubicBezTo>
                      <a:cubicBezTo>
                        <a:pt x="826" y="177"/>
                        <a:pt x="650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534;p37">
                <a:extLst>
                  <a:ext uri="{FF2B5EF4-FFF2-40B4-BE49-F238E27FC236}">
                    <a16:creationId xmlns:a16="http://schemas.microsoft.com/office/drawing/2014/main" id="{27C7D62A-52CD-F727-2808-7C21752FD792}"/>
                  </a:ext>
                </a:extLst>
              </p:cNvPr>
              <p:cNvSpPr/>
              <p:nvPr/>
            </p:nvSpPr>
            <p:spPr>
              <a:xfrm>
                <a:off x="7627443" y="3313208"/>
                <a:ext cx="745640" cy="181457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2299" extrusionOk="0">
                    <a:moveTo>
                      <a:pt x="0" y="1"/>
                    </a:moveTo>
                    <a:lnTo>
                      <a:pt x="0" y="2299"/>
                    </a:lnTo>
                    <a:lnTo>
                      <a:pt x="9447" y="2299"/>
                    </a:lnTo>
                    <a:lnTo>
                      <a:pt x="9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5;p37">
                <a:extLst>
                  <a:ext uri="{FF2B5EF4-FFF2-40B4-BE49-F238E27FC236}">
                    <a16:creationId xmlns:a16="http://schemas.microsoft.com/office/drawing/2014/main" id="{37916F09-A71B-DD81-9E8C-C57762ACBBAE}"/>
                  </a:ext>
                </a:extLst>
              </p:cNvPr>
              <p:cNvSpPr/>
              <p:nvPr/>
            </p:nvSpPr>
            <p:spPr>
              <a:xfrm>
                <a:off x="8202908" y="2054621"/>
                <a:ext cx="391566" cy="1229158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15573" extrusionOk="0">
                    <a:moveTo>
                      <a:pt x="4960" y="342"/>
                    </a:moveTo>
                    <a:lnTo>
                      <a:pt x="2266" y="1"/>
                    </a:lnTo>
                    <a:lnTo>
                      <a:pt x="1" y="15232"/>
                    </a:lnTo>
                    <a:lnTo>
                      <a:pt x="2706" y="155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6;p37">
                <a:extLst>
                  <a:ext uri="{FF2B5EF4-FFF2-40B4-BE49-F238E27FC236}">
                    <a16:creationId xmlns:a16="http://schemas.microsoft.com/office/drawing/2014/main" id="{CD1AA28E-A6D5-F1AA-37A4-928FB27E7203}"/>
                  </a:ext>
                </a:extLst>
              </p:cNvPr>
              <p:cNvSpPr/>
              <p:nvPr/>
            </p:nvSpPr>
            <p:spPr>
              <a:xfrm>
                <a:off x="7164766" y="2913043"/>
                <a:ext cx="1183222" cy="1306430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552" extrusionOk="0">
                    <a:moveTo>
                      <a:pt x="10019" y="1"/>
                    </a:moveTo>
                    <a:lnTo>
                      <a:pt x="7798" y="672"/>
                    </a:lnTo>
                    <a:cubicBezTo>
                      <a:pt x="7182" y="947"/>
                      <a:pt x="1200" y="2486"/>
                      <a:pt x="419" y="3784"/>
                    </a:cubicBezTo>
                    <a:cubicBezTo>
                      <a:pt x="1" y="4488"/>
                      <a:pt x="3740" y="12615"/>
                      <a:pt x="3740" y="13538"/>
                    </a:cubicBezTo>
                    <a:cubicBezTo>
                      <a:pt x="3762" y="13846"/>
                      <a:pt x="914" y="16024"/>
                      <a:pt x="936" y="16057"/>
                    </a:cubicBezTo>
                    <a:cubicBezTo>
                      <a:pt x="1156" y="16552"/>
                      <a:pt x="3366" y="15056"/>
                      <a:pt x="3718" y="14990"/>
                    </a:cubicBezTo>
                    <a:cubicBezTo>
                      <a:pt x="4147" y="14924"/>
                      <a:pt x="4807" y="15012"/>
                      <a:pt x="5038" y="14704"/>
                    </a:cubicBezTo>
                    <a:cubicBezTo>
                      <a:pt x="5181" y="14517"/>
                      <a:pt x="5126" y="14165"/>
                      <a:pt x="4763" y="13560"/>
                    </a:cubicBezTo>
                    <a:cubicBezTo>
                      <a:pt x="4631" y="13230"/>
                      <a:pt x="5401" y="7259"/>
                      <a:pt x="3410" y="5269"/>
                    </a:cubicBezTo>
                    <a:cubicBezTo>
                      <a:pt x="3410" y="5269"/>
                      <a:pt x="7732" y="5049"/>
                      <a:pt x="11724" y="4741"/>
                    </a:cubicBezTo>
                    <a:cubicBezTo>
                      <a:pt x="14990" y="2816"/>
                      <a:pt x="10019" y="1"/>
                      <a:pt x="10019" y="1"/>
                    </a:cubicBezTo>
                    <a:close/>
                  </a:path>
                </a:pathLst>
              </a:custGeom>
              <a:solidFill>
                <a:srgbClr val="8039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37;p37">
                <a:extLst>
                  <a:ext uri="{FF2B5EF4-FFF2-40B4-BE49-F238E27FC236}">
                    <a16:creationId xmlns:a16="http://schemas.microsoft.com/office/drawing/2014/main" id="{D075A719-96A3-9395-A1CA-84E9A85D32E3}"/>
                  </a:ext>
                </a:extLst>
              </p:cNvPr>
              <p:cNvSpPr/>
              <p:nvPr/>
            </p:nvSpPr>
            <p:spPr>
              <a:xfrm>
                <a:off x="7222067" y="4002409"/>
                <a:ext cx="351628" cy="213581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2706" extrusionOk="0">
                    <a:moveTo>
                      <a:pt x="1661" y="1067"/>
                    </a:moveTo>
                    <a:lnTo>
                      <a:pt x="1" y="2409"/>
                    </a:lnTo>
                    <a:cubicBezTo>
                      <a:pt x="1" y="2409"/>
                      <a:pt x="496" y="2706"/>
                      <a:pt x="1111" y="2409"/>
                    </a:cubicBezTo>
                    <a:cubicBezTo>
                      <a:pt x="1727" y="2112"/>
                      <a:pt x="3432" y="1287"/>
                      <a:pt x="3432" y="1287"/>
                    </a:cubicBezTo>
                    <a:lnTo>
                      <a:pt x="3828" y="2079"/>
                    </a:lnTo>
                    <a:lnTo>
                      <a:pt x="4389" y="660"/>
                    </a:lnTo>
                    <a:cubicBezTo>
                      <a:pt x="4389" y="660"/>
                      <a:pt x="4455" y="231"/>
                      <a:pt x="4191" y="0"/>
                    </a:cubicBezTo>
                    <a:lnTo>
                      <a:pt x="3795" y="385"/>
                    </a:lnTo>
                    <a:cubicBezTo>
                      <a:pt x="3795" y="385"/>
                      <a:pt x="1760" y="1705"/>
                      <a:pt x="1661" y="10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38;p37">
                <a:extLst>
                  <a:ext uri="{FF2B5EF4-FFF2-40B4-BE49-F238E27FC236}">
                    <a16:creationId xmlns:a16="http://schemas.microsoft.com/office/drawing/2014/main" id="{D8FFFB60-140D-F538-BCF6-13641F342B5C}"/>
                  </a:ext>
                </a:extLst>
              </p:cNvPr>
              <p:cNvSpPr/>
              <p:nvPr/>
            </p:nvSpPr>
            <p:spPr>
              <a:xfrm>
                <a:off x="7760200" y="2282960"/>
                <a:ext cx="448000" cy="744772"/>
              </a:xfrm>
              <a:custGeom>
                <a:avLst/>
                <a:gdLst/>
                <a:ahLst/>
                <a:cxnLst/>
                <a:rect l="l" t="t" r="r" b="b"/>
                <a:pathLst>
                  <a:path w="5676" h="9436" extrusionOk="0">
                    <a:moveTo>
                      <a:pt x="694" y="4520"/>
                    </a:moveTo>
                    <a:cubicBezTo>
                      <a:pt x="716" y="4729"/>
                      <a:pt x="738" y="7511"/>
                      <a:pt x="925" y="9139"/>
                    </a:cubicBezTo>
                    <a:cubicBezTo>
                      <a:pt x="936" y="9249"/>
                      <a:pt x="1958" y="9436"/>
                      <a:pt x="3883" y="7709"/>
                    </a:cubicBezTo>
                    <a:cubicBezTo>
                      <a:pt x="3916" y="7665"/>
                      <a:pt x="4532" y="5389"/>
                      <a:pt x="5093" y="3695"/>
                    </a:cubicBezTo>
                    <a:cubicBezTo>
                      <a:pt x="5676" y="1606"/>
                      <a:pt x="4961" y="1067"/>
                      <a:pt x="3971" y="154"/>
                    </a:cubicBezTo>
                    <a:cubicBezTo>
                      <a:pt x="3971" y="154"/>
                      <a:pt x="3278" y="1243"/>
                      <a:pt x="2354" y="957"/>
                    </a:cubicBezTo>
                    <a:cubicBezTo>
                      <a:pt x="2112" y="891"/>
                      <a:pt x="2728" y="0"/>
                      <a:pt x="2607" y="110"/>
                    </a:cubicBezTo>
                    <a:cubicBezTo>
                      <a:pt x="2464" y="231"/>
                      <a:pt x="969" y="2002"/>
                      <a:pt x="672" y="2518"/>
                    </a:cubicBezTo>
                    <a:cubicBezTo>
                      <a:pt x="1" y="3651"/>
                      <a:pt x="683" y="4377"/>
                      <a:pt x="694" y="452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39;p37">
                <a:extLst>
                  <a:ext uri="{FF2B5EF4-FFF2-40B4-BE49-F238E27FC236}">
                    <a16:creationId xmlns:a16="http://schemas.microsoft.com/office/drawing/2014/main" id="{D961361A-5C6E-23C7-21F7-97BB0AAF60E3}"/>
                  </a:ext>
                </a:extLst>
              </p:cNvPr>
              <p:cNvSpPr/>
              <p:nvPr/>
            </p:nvSpPr>
            <p:spPr>
              <a:xfrm>
                <a:off x="7226408" y="2808937"/>
                <a:ext cx="1092927" cy="144700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8333" extrusionOk="0">
                    <a:moveTo>
                      <a:pt x="10888" y="0"/>
                    </a:moveTo>
                    <a:cubicBezTo>
                      <a:pt x="10888" y="0"/>
                      <a:pt x="9876" y="1518"/>
                      <a:pt x="7688" y="2255"/>
                    </a:cubicBezTo>
                    <a:cubicBezTo>
                      <a:pt x="7072" y="2541"/>
                      <a:pt x="1133" y="4267"/>
                      <a:pt x="408" y="5587"/>
                    </a:cubicBezTo>
                    <a:cubicBezTo>
                      <a:pt x="1" y="6302"/>
                      <a:pt x="3993" y="14308"/>
                      <a:pt x="4026" y="15231"/>
                    </a:cubicBezTo>
                    <a:cubicBezTo>
                      <a:pt x="4059" y="15539"/>
                      <a:pt x="1243" y="17805"/>
                      <a:pt x="1265" y="17838"/>
                    </a:cubicBezTo>
                    <a:cubicBezTo>
                      <a:pt x="1496" y="18332"/>
                      <a:pt x="3696" y="16760"/>
                      <a:pt x="4048" y="16683"/>
                    </a:cubicBezTo>
                    <a:cubicBezTo>
                      <a:pt x="4466" y="16606"/>
                      <a:pt x="5136" y="16672"/>
                      <a:pt x="5356" y="16353"/>
                    </a:cubicBezTo>
                    <a:cubicBezTo>
                      <a:pt x="5488" y="16166"/>
                      <a:pt x="5422" y="15814"/>
                      <a:pt x="5048" y="15231"/>
                    </a:cubicBezTo>
                    <a:cubicBezTo>
                      <a:pt x="4905" y="14890"/>
                      <a:pt x="5488" y="8908"/>
                      <a:pt x="3443" y="6983"/>
                    </a:cubicBezTo>
                    <a:cubicBezTo>
                      <a:pt x="3443" y="6983"/>
                      <a:pt x="11053" y="7225"/>
                      <a:pt x="12263" y="6115"/>
                    </a:cubicBezTo>
                    <a:cubicBezTo>
                      <a:pt x="13846" y="4685"/>
                      <a:pt x="10888" y="0"/>
                      <a:pt x="10888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40;p37">
                <a:extLst>
                  <a:ext uri="{FF2B5EF4-FFF2-40B4-BE49-F238E27FC236}">
                    <a16:creationId xmlns:a16="http://schemas.microsoft.com/office/drawing/2014/main" id="{54853B3F-978F-85C4-F032-97CEFAF8025E}"/>
                  </a:ext>
                </a:extLst>
              </p:cNvPr>
              <p:cNvSpPr/>
              <p:nvPr/>
            </p:nvSpPr>
            <p:spPr>
              <a:xfrm>
                <a:off x="8016322" y="1870639"/>
                <a:ext cx="169302" cy="169302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2145" extrusionOk="0">
                    <a:moveTo>
                      <a:pt x="1078" y="0"/>
                    </a:moveTo>
                    <a:cubicBezTo>
                      <a:pt x="484" y="0"/>
                      <a:pt x="0" y="484"/>
                      <a:pt x="0" y="1078"/>
                    </a:cubicBezTo>
                    <a:cubicBezTo>
                      <a:pt x="0" y="1672"/>
                      <a:pt x="484" y="2145"/>
                      <a:pt x="1078" y="2145"/>
                    </a:cubicBezTo>
                    <a:cubicBezTo>
                      <a:pt x="1672" y="2145"/>
                      <a:pt x="2145" y="1672"/>
                      <a:pt x="2145" y="1078"/>
                    </a:cubicBezTo>
                    <a:cubicBezTo>
                      <a:pt x="2145" y="484"/>
                      <a:pt x="1672" y="0"/>
                      <a:pt x="10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541;p37">
                <a:extLst>
                  <a:ext uri="{FF2B5EF4-FFF2-40B4-BE49-F238E27FC236}">
                    <a16:creationId xmlns:a16="http://schemas.microsoft.com/office/drawing/2014/main" id="{18ED7454-675E-0281-BEF5-8863671406F8}"/>
                  </a:ext>
                </a:extLst>
              </p:cNvPr>
              <p:cNvSpPr/>
              <p:nvPr/>
            </p:nvSpPr>
            <p:spPr>
              <a:xfrm>
                <a:off x="7872199" y="1941832"/>
                <a:ext cx="90373" cy="18406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332" extrusionOk="0">
                    <a:moveTo>
                      <a:pt x="1056" y="11"/>
                    </a:moveTo>
                    <a:cubicBezTo>
                      <a:pt x="1144" y="0"/>
                      <a:pt x="1067" y="528"/>
                      <a:pt x="1012" y="561"/>
                    </a:cubicBezTo>
                    <a:cubicBezTo>
                      <a:pt x="968" y="605"/>
                      <a:pt x="924" y="649"/>
                      <a:pt x="880" y="693"/>
                    </a:cubicBezTo>
                    <a:cubicBezTo>
                      <a:pt x="814" y="759"/>
                      <a:pt x="759" y="836"/>
                      <a:pt x="704" y="924"/>
                    </a:cubicBezTo>
                    <a:cubicBezTo>
                      <a:pt x="649" y="1012"/>
                      <a:pt x="166" y="2332"/>
                      <a:pt x="144" y="2299"/>
                    </a:cubicBezTo>
                    <a:cubicBezTo>
                      <a:pt x="1" y="2145"/>
                      <a:pt x="166" y="1276"/>
                      <a:pt x="210" y="1122"/>
                    </a:cubicBezTo>
                    <a:cubicBezTo>
                      <a:pt x="298" y="792"/>
                      <a:pt x="638" y="66"/>
                      <a:pt x="1056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542;p37">
                <a:extLst>
                  <a:ext uri="{FF2B5EF4-FFF2-40B4-BE49-F238E27FC236}">
                    <a16:creationId xmlns:a16="http://schemas.microsoft.com/office/drawing/2014/main" id="{3600275F-13A0-BB5D-8502-6631E1277ACB}"/>
                  </a:ext>
                </a:extLst>
              </p:cNvPr>
              <p:cNvSpPr/>
              <p:nvPr/>
            </p:nvSpPr>
            <p:spPr>
              <a:xfrm>
                <a:off x="7865253" y="1885399"/>
                <a:ext cx="300403" cy="372465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4719" extrusionOk="0">
                    <a:moveTo>
                      <a:pt x="1617" y="4663"/>
                    </a:moveTo>
                    <a:cubicBezTo>
                      <a:pt x="2090" y="4718"/>
                      <a:pt x="2420" y="4377"/>
                      <a:pt x="2673" y="4058"/>
                    </a:cubicBezTo>
                    <a:cubicBezTo>
                      <a:pt x="3806" y="2585"/>
                      <a:pt x="3487" y="1595"/>
                      <a:pt x="2981" y="1254"/>
                    </a:cubicBezTo>
                    <a:cubicBezTo>
                      <a:pt x="1100" y="0"/>
                      <a:pt x="869" y="1309"/>
                      <a:pt x="616" y="1705"/>
                    </a:cubicBezTo>
                    <a:cubicBezTo>
                      <a:pt x="221" y="2288"/>
                      <a:pt x="1" y="4014"/>
                      <a:pt x="199" y="4190"/>
                    </a:cubicBezTo>
                    <a:cubicBezTo>
                      <a:pt x="375" y="4355"/>
                      <a:pt x="902" y="4575"/>
                      <a:pt x="1617" y="4663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543;p37">
                <a:extLst>
                  <a:ext uri="{FF2B5EF4-FFF2-40B4-BE49-F238E27FC236}">
                    <a16:creationId xmlns:a16="http://schemas.microsoft.com/office/drawing/2014/main" id="{7F04F1E5-45C5-F691-6576-C5487449169D}"/>
                  </a:ext>
                </a:extLst>
              </p:cNvPr>
              <p:cNvSpPr/>
              <p:nvPr/>
            </p:nvSpPr>
            <p:spPr>
              <a:xfrm>
                <a:off x="7898245" y="2170961"/>
                <a:ext cx="249178" cy="247442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135" extrusionOk="0">
                    <a:moveTo>
                      <a:pt x="2002" y="0"/>
                    </a:moveTo>
                    <a:cubicBezTo>
                      <a:pt x="2002" y="0"/>
                      <a:pt x="2079" y="308"/>
                      <a:pt x="2046" y="594"/>
                    </a:cubicBezTo>
                    <a:cubicBezTo>
                      <a:pt x="2013" y="935"/>
                      <a:pt x="2002" y="1386"/>
                      <a:pt x="2640" y="1936"/>
                    </a:cubicBezTo>
                    <a:cubicBezTo>
                      <a:pt x="3157" y="2398"/>
                      <a:pt x="297" y="3135"/>
                      <a:pt x="1" y="2673"/>
                    </a:cubicBezTo>
                    <a:cubicBezTo>
                      <a:pt x="1" y="2673"/>
                      <a:pt x="341" y="2079"/>
                      <a:pt x="407" y="1815"/>
                    </a:cubicBezTo>
                    <a:cubicBezTo>
                      <a:pt x="473" y="1463"/>
                      <a:pt x="440" y="616"/>
                      <a:pt x="440" y="616"/>
                    </a:cubicBezTo>
                    <a:cubicBezTo>
                      <a:pt x="440" y="616"/>
                      <a:pt x="429" y="286"/>
                      <a:pt x="2002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544;p37">
                <a:extLst>
                  <a:ext uri="{FF2B5EF4-FFF2-40B4-BE49-F238E27FC236}">
                    <a16:creationId xmlns:a16="http://schemas.microsoft.com/office/drawing/2014/main" id="{CB8EE134-C3AF-5B67-24A5-DA6131AAAE41}"/>
                  </a:ext>
                </a:extLst>
              </p:cNvPr>
              <p:cNvSpPr/>
              <p:nvPr/>
            </p:nvSpPr>
            <p:spPr>
              <a:xfrm>
                <a:off x="7928633" y="1923600"/>
                <a:ext cx="268279" cy="343814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4356" extrusionOk="0">
                    <a:moveTo>
                      <a:pt x="55" y="451"/>
                    </a:moveTo>
                    <a:cubicBezTo>
                      <a:pt x="55" y="451"/>
                      <a:pt x="0" y="880"/>
                      <a:pt x="770" y="1650"/>
                    </a:cubicBezTo>
                    <a:cubicBezTo>
                      <a:pt x="1342" y="2211"/>
                      <a:pt x="594" y="2684"/>
                      <a:pt x="1089" y="3013"/>
                    </a:cubicBezTo>
                    <a:cubicBezTo>
                      <a:pt x="1595" y="3343"/>
                      <a:pt x="1265" y="3398"/>
                      <a:pt x="1386" y="3695"/>
                    </a:cubicBezTo>
                    <a:cubicBezTo>
                      <a:pt x="1463" y="3860"/>
                      <a:pt x="1716" y="4355"/>
                      <a:pt x="1716" y="4355"/>
                    </a:cubicBezTo>
                    <a:cubicBezTo>
                      <a:pt x="2244" y="4080"/>
                      <a:pt x="3113" y="3222"/>
                      <a:pt x="3311" y="1969"/>
                    </a:cubicBezTo>
                    <a:cubicBezTo>
                      <a:pt x="3399" y="1078"/>
                      <a:pt x="1617" y="374"/>
                      <a:pt x="1133" y="242"/>
                    </a:cubicBezTo>
                    <a:cubicBezTo>
                      <a:pt x="836" y="165"/>
                      <a:pt x="418" y="0"/>
                      <a:pt x="55" y="4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545;p37">
                <a:extLst>
                  <a:ext uri="{FF2B5EF4-FFF2-40B4-BE49-F238E27FC236}">
                    <a16:creationId xmlns:a16="http://schemas.microsoft.com/office/drawing/2014/main" id="{CC2D3674-4BC5-2A12-F7F7-2175BE522366}"/>
                  </a:ext>
                </a:extLst>
              </p:cNvPr>
              <p:cNvSpPr/>
              <p:nvPr/>
            </p:nvSpPr>
            <p:spPr>
              <a:xfrm>
                <a:off x="8022399" y="2101504"/>
                <a:ext cx="65984" cy="10079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277" extrusionOk="0">
                    <a:moveTo>
                      <a:pt x="0" y="1276"/>
                    </a:moveTo>
                    <a:lnTo>
                      <a:pt x="264" y="320"/>
                    </a:lnTo>
                    <a:cubicBezTo>
                      <a:pt x="264" y="320"/>
                      <a:pt x="836" y="1"/>
                      <a:pt x="803" y="572"/>
                    </a:cubicBezTo>
                    <a:cubicBezTo>
                      <a:pt x="770" y="1100"/>
                      <a:pt x="0" y="1276"/>
                      <a:pt x="0" y="1276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546;p37">
                <a:extLst>
                  <a:ext uri="{FF2B5EF4-FFF2-40B4-BE49-F238E27FC236}">
                    <a16:creationId xmlns:a16="http://schemas.microsoft.com/office/drawing/2014/main" id="{0262E4D3-B2E9-37FC-C352-E0D7B01E1BAD}"/>
                  </a:ext>
                </a:extLst>
              </p:cNvPr>
              <p:cNvSpPr/>
              <p:nvPr/>
            </p:nvSpPr>
            <p:spPr>
              <a:xfrm>
                <a:off x="7177789" y="2808937"/>
                <a:ext cx="1102478" cy="1014709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2856" extrusionOk="0">
                    <a:moveTo>
                      <a:pt x="8139" y="0"/>
                    </a:moveTo>
                    <a:lnTo>
                      <a:pt x="11504" y="0"/>
                    </a:lnTo>
                    <a:cubicBezTo>
                      <a:pt x="11504" y="0"/>
                      <a:pt x="13494" y="3156"/>
                      <a:pt x="13736" y="4773"/>
                    </a:cubicBezTo>
                    <a:cubicBezTo>
                      <a:pt x="13967" y="6401"/>
                      <a:pt x="11867" y="6774"/>
                      <a:pt x="11097" y="6950"/>
                    </a:cubicBezTo>
                    <a:cubicBezTo>
                      <a:pt x="10316" y="7126"/>
                      <a:pt x="4840" y="7467"/>
                      <a:pt x="4840" y="7467"/>
                    </a:cubicBezTo>
                    <a:cubicBezTo>
                      <a:pt x="4840" y="7467"/>
                      <a:pt x="5675" y="10777"/>
                      <a:pt x="6049" y="12372"/>
                    </a:cubicBezTo>
                    <a:lnTo>
                      <a:pt x="3762" y="12856"/>
                    </a:lnTo>
                    <a:lnTo>
                      <a:pt x="2387" y="12856"/>
                    </a:lnTo>
                    <a:cubicBezTo>
                      <a:pt x="2387" y="12856"/>
                      <a:pt x="430" y="6181"/>
                      <a:pt x="221" y="5356"/>
                    </a:cubicBezTo>
                    <a:cubicBezTo>
                      <a:pt x="1" y="4531"/>
                      <a:pt x="2387" y="3772"/>
                      <a:pt x="2387" y="3772"/>
                    </a:cubicBezTo>
                    <a:lnTo>
                      <a:pt x="7974" y="1496"/>
                    </a:lnTo>
                    <a:lnTo>
                      <a:pt x="81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547;p37">
                <a:extLst>
                  <a:ext uri="{FF2B5EF4-FFF2-40B4-BE49-F238E27FC236}">
                    <a16:creationId xmlns:a16="http://schemas.microsoft.com/office/drawing/2014/main" id="{881E6E9A-162D-3229-36DF-C911346DD38A}"/>
                  </a:ext>
                </a:extLst>
              </p:cNvPr>
              <p:cNvSpPr/>
              <p:nvPr/>
            </p:nvSpPr>
            <p:spPr>
              <a:xfrm>
                <a:off x="7182998" y="2808937"/>
                <a:ext cx="693626" cy="102165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2944" extrusionOk="0">
                    <a:moveTo>
                      <a:pt x="3212" y="12944"/>
                    </a:moveTo>
                    <a:lnTo>
                      <a:pt x="1178" y="6115"/>
                    </a:lnTo>
                    <a:cubicBezTo>
                      <a:pt x="1178" y="6115"/>
                      <a:pt x="1222" y="5356"/>
                      <a:pt x="1573" y="5136"/>
                    </a:cubicBezTo>
                    <a:cubicBezTo>
                      <a:pt x="1925" y="4905"/>
                      <a:pt x="8788" y="2134"/>
                      <a:pt x="8788" y="2134"/>
                    </a:cubicBezTo>
                    <a:lnTo>
                      <a:pt x="8788" y="0"/>
                    </a:lnTo>
                    <a:lnTo>
                      <a:pt x="8073" y="0"/>
                    </a:lnTo>
                    <a:lnTo>
                      <a:pt x="7908" y="1496"/>
                    </a:lnTo>
                    <a:cubicBezTo>
                      <a:pt x="6379" y="2024"/>
                      <a:pt x="782" y="4146"/>
                      <a:pt x="452" y="4564"/>
                    </a:cubicBezTo>
                    <a:cubicBezTo>
                      <a:pt x="1" y="5147"/>
                      <a:pt x="23" y="5664"/>
                      <a:pt x="188" y="6104"/>
                    </a:cubicBezTo>
                    <a:cubicBezTo>
                      <a:pt x="353" y="6555"/>
                      <a:pt x="2145" y="12944"/>
                      <a:pt x="2145" y="129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548;p37">
                <a:extLst>
                  <a:ext uri="{FF2B5EF4-FFF2-40B4-BE49-F238E27FC236}">
                    <a16:creationId xmlns:a16="http://schemas.microsoft.com/office/drawing/2014/main" id="{2D63F345-CC12-D8FA-1EF5-E8BE2180876F}"/>
                  </a:ext>
                </a:extLst>
              </p:cNvPr>
              <p:cNvSpPr/>
              <p:nvPr/>
            </p:nvSpPr>
            <p:spPr>
              <a:xfrm>
                <a:off x="7822711" y="2808937"/>
                <a:ext cx="53908" cy="185798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354" extrusionOk="0">
                    <a:moveTo>
                      <a:pt x="683" y="2134"/>
                    </a:moveTo>
                    <a:lnTo>
                      <a:pt x="683" y="0"/>
                    </a:lnTo>
                    <a:lnTo>
                      <a:pt x="430" y="0"/>
                    </a:lnTo>
                    <a:lnTo>
                      <a:pt x="1" y="2354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549;p37">
                <a:extLst>
                  <a:ext uri="{FF2B5EF4-FFF2-40B4-BE49-F238E27FC236}">
                    <a16:creationId xmlns:a16="http://schemas.microsoft.com/office/drawing/2014/main" id="{5790F8CF-97DC-5EE5-B93F-717DEE5C8613}"/>
                  </a:ext>
                </a:extLst>
              </p:cNvPr>
              <p:cNvSpPr/>
              <p:nvPr/>
            </p:nvSpPr>
            <p:spPr>
              <a:xfrm>
                <a:off x="7953811" y="2831905"/>
                <a:ext cx="116341" cy="14033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778" extrusionOk="0">
                    <a:moveTo>
                      <a:pt x="46" y="0"/>
                    </a:moveTo>
                    <a:cubicBezTo>
                      <a:pt x="25" y="0"/>
                      <a:pt x="0" y="14"/>
                      <a:pt x="0" y="39"/>
                    </a:cubicBezTo>
                    <a:cubicBezTo>
                      <a:pt x="44" y="457"/>
                      <a:pt x="231" y="864"/>
                      <a:pt x="473" y="1205"/>
                    </a:cubicBezTo>
                    <a:cubicBezTo>
                      <a:pt x="583" y="1370"/>
                      <a:pt x="726" y="1524"/>
                      <a:pt x="891" y="1634"/>
                    </a:cubicBezTo>
                    <a:cubicBezTo>
                      <a:pt x="1017" y="1706"/>
                      <a:pt x="1179" y="1777"/>
                      <a:pt x="1336" y="1777"/>
                    </a:cubicBezTo>
                    <a:cubicBezTo>
                      <a:pt x="1372" y="1777"/>
                      <a:pt x="1407" y="1774"/>
                      <a:pt x="1441" y="1766"/>
                    </a:cubicBezTo>
                    <a:cubicBezTo>
                      <a:pt x="1474" y="1766"/>
                      <a:pt x="1474" y="1700"/>
                      <a:pt x="1441" y="1700"/>
                    </a:cubicBezTo>
                    <a:cubicBezTo>
                      <a:pt x="1254" y="1656"/>
                      <a:pt x="1089" y="1623"/>
                      <a:pt x="924" y="1513"/>
                    </a:cubicBezTo>
                    <a:cubicBezTo>
                      <a:pt x="770" y="1403"/>
                      <a:pt x="638" y="1249"/>
                      <a:pt x="539" y="1095"/>
                    </a:cubicBezTo>
                    <a:cubicBezTo>
                      <a:pt x="319" y="776"/>
                      <a:pt x="143" y="402"/>
                      <a:pt x="77" y="28"/>
                    </a:cubicBezTo>
                    <a:cubicBezTo>
                      <a:pt x="77" y="9"/>
                      <a:pt x="63" y="0"/>
                      <a:pt x="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550;p37">
                <a:extLst>
                  <a:ext uri="{FF2B5EF4-FFF2-40B4-BE49-F238E27FC236}">
                    <a16:creationId xmlns:a16="http://schemas.microsoft.com/office/drawing/2014/main" id="{B2114624-8C31-8EDB-A77D-74F110259BC6}"/>
                  </a:ext>
                </a:extLst>
              </p:cNvPr>
              <p:cNvSpPr/>
              <p:nvPr/>
            </p:nvSpPr>
            <p:spPr>
              <a:xfrm>
                <a:off x="7376609" y="3092604"/>
                <a:ext cx="616987" cy="706886"/>
              </a:xfrm>
              <a:custGeom>
                <a:avLst/>
                <a:gdLst/>
                <a:ahLst/>
                <a:cxnLst/>
                <a:rect l="l" t="t" r="r" b="b"/>
                <a:pathLst>
                  <a:path w="7817" h="8956" extrusionOk="0">
                    <a:moveTo>
                      <a:pt x="7784" y="1"/>
                    </a:moveTo>
                    <a:cubicBezTo>
                      <a:pt x="7781" y="1"/>
                      <a:pt x="7778" y="1"/>
                      <a:pt x="7775" y="2"/>
                    </a:cubicBezTo>
                    <a:cubicBezTo>
                      <a:pt x="6796" y="244"/>
                      <a:pt x="5829" y="541"/>
                      <a:pt x="4872" y="816"/>
                    </a:cubicBezTo>
                    <a:cubicBezTo>
                      <a:pt x="3904" y="1102"/>
                      <a:pt x="2936" y="1388"/>
                      <a:pt x="1980" y="1696"/>
                    </a:cubicBezTo>
                    <a:cubicBezTo>
                      <a:pt x="1507" y="1839"/>
                      <a:pt x="1034" y="1993"/>
                      <a:pt x="561" y="2147"/>
                    </a:cubicBezTo>
                    <a:cubicBezTo>
                      <a:pt x="385" y="2202"/>
                      <a:pt x="209" y="2279"/>
                      <a:pt x="99" y="2433"/>
                    </a:cubicBezTo>
                    <a:cubicBezTo>
                      <a:pt x="0" y="2598"/>
                      <a:pt x="0" y="2796"/>
                      <a:pt x="22" y="2972"/>
                    </a:cubicBezTo>
                    <a:cubicBezTo>
                      <a:pt x="66" y="3444"/>
                      <a:pt x="154" y="3917"/>
                      <a:pt x="253" y="4379"/>
                    </a:cubicBezTo>
                    <a:cubicBezTo>
                      <a:pt x="352" y="4841"/>
                      <a:pt x="473" y="5314"/>
                      <a:pt x="594" y="5787"/>
                    </a:cubicBezTo>
                    <a:cubicBezTo>
                      <a:pt x="880" y="6843"/>
                      <a:pt x="1210" y="7898"/>
                      <a:pt x="1595" y="8932"/>
                    </a:cubicBezTo>
                    <a:cubicBezTo>
                      <a:pt x="1599" y="8949"/>
                      <a:pt x="1611" y="8956"/>
                      <a:pt x="1624" y="8956"/>
                    </a:cubicBezTo>
                    <a:cubicBezTo>
                      <a:pt x="1645" y="8956"/>
                      <a:pt x="1668" y="8937"/>
                      <a:pt x="1661" y="8910"/>
                    </a:cubicBezTo>
                    <a:cubicBezTo>
                      <a:pt x="1386" y="7997"/>
                      <a:pt x="1078" y="7095"/>
                      <a:pt x="814" y="6172"/>
                    </a:cubicBezTo>
                    <a:cubicBezTo>
                      <a:pt x="550" y="5248"/>
                      <a:pt x="330" y="4346"/>
                      <a:pt x="187" y="3411"/>
                    </a:cubicBezTo>
                    <a:cubicBezTo>
                      <a:pt x="154" y="3191"/>
                      <a:pt x="99" y="2972"/>
                      <a:pt x="121" y="2752"/>
                    </a:cubicBezTo>
                    <a:cubicBezTo>
                      <a:pt x="132" y="2532"/>
                      <a:pt x="253" y="2378"/>
                      <a:pt x="462" y="2301"/>
                    </a:cubicBezTo>
                    <a:cubicBezTo>
                      <a:pt x="682" y="2213"/>
                      <a:pt x="913" y="2147"/>
                      <a:pt x="1133" y="2070"/>
                    </a:cubicBezTo>
                    <a:cubicBezTo>
                      <a:pt x="1364" y="2004"/>
                      <a:pt x="1595" y="1927"/>
                      <a:pt x="1815" y="1861"/>
                    </a:cubicBezTo>
                    <a:cubicBezTo>
                      <a:pt x="2750" y="1564"/>
                      <a:pt x="3695" y="1278"/>
                      <a:pt x="4641" y="992"/>
                    </a:cubicBezTo>
                    <a:cubicBezTo>
                      <a:pt x="5686" y="684"/>
                      <a:pt x="6753" y="409"/>
                      <a:pt x="7786" y="57"/>
                    </a:cubicBezTo>
                    <a:cubicBezTo>
                      <a:pt x="7816" y="47"/>
                      <a:pt x="7810" y="1"/>
                      <a:pt x="77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551;p37">
                <a:extLst>
                  <a:ext uri="{FF2B5EF4-FFF2-40B4-BE49-F238E27FC236}">
                    <a16:creationId xmlns:a16="http://schemas.microsoft.com/office/drawing/2014/main" id="{948D6979-B628-BF6E-ADF3-4E5F4E7C6127}"/>
                  </a:ext>
                </a:extLst>
              </p:cNvPr>
              <p:cNvSpPr/>
              <p:nvPr/>
            </p:nvSpPr>
            <p:spPr>
              <a:xfrm>
                <a:off x="8058864" y="3027331"/>
                <a:ext cx="25178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79" extrusionOk="0">
                    <a:moveTo>
                      <a:pt x="280" y="0"/>
                    </a:moveTo>
                    <a:cubicBezTo>
                      <a:pt x="265" y="0"/>
                      <a:pt x="253" y="10"/>
                      <a:pt x="253" y="27"/>
                    </a:cubicBezTo>
                    <a:cubicBezTo>
                      <a:pt x="242" y="60"/>
                      <a:pt x="231" y="82"/>
                      <a:pt x="220" y="115"/>
                    </a:cubicBezTo>
                    <a:cubicBezTo>
                      <a:pt x="209" y="126"/>
                      <a:pt x="198" y="148"/>
                      <a:pt x="198" y="159"/>
                    </a:cubicBezTo>
                    <a:cubicBezTo>
                      <a:pt x="187" y="170"/>
                      <a:pt x="187" y="170"/>
                      <a:pt x="176" y="181"/>
                    </a:cubicBezTo>
                    <a:cubicBezTo>
                      <a:pt x="165" y="192"/>
                      <a:pt x="165" y="192"/>
                      <a:pt x="165" y="192"/>
                    </a:cubicBezTo>
                    <a:lnTo>
                      <a:pt x="132" y="224"/>
                    </a:lnTo>
                    <a:cubicBezTo>
                      <a:pt x="132" y="235"/>
                      <a:pt x="121" y="246"/>
                      <a:pt x="110" y="246"/>
                    </a:cubicBezTo>
                    <a:lnTo>
                      <a:pt x="110" y="257"/>
                    </a:lnTo>
                    <a:cubicBezTo>
                      <a:pt x="110" y="257"/>
                      <a:pt x="105" y="262"/>
                      <a:pt x="102" y="262"/>
                    </a:cubicBezTo>
                    <a:cubicBezTo>
                      <a:pt x="100" y="262"/>
                      <a:pt x="99" y="261"/>
                      <a:pt x="99" y="257"/>
                    </a:cubicBezTo>
                    <a:cubicBezTo>
                      <a:pt x="66" y="279"/>
                      <a:pt x="44" y="301"/>
                      <a:pt x="11" y="323"/>
                    </a:cubicBezTo>
                    <a:cubicBezTo>
                      <a:pt x="0" y="345"/>
                      <a:pt x="11" y="378"/>
                      <a:pt x="33" y="378"/>
                    </a:cubicBezTo>
                    <a:cubicBezTo>
                      <a:pt x="77" y="378"/>
                      <a:pt x="121" y="356"/>
                      <a:pt x="143" y="334"/>
                    </a:cubicBezTo>
                    <a:cubicBezTo>
                      <a:pt x="176" y="312"/>
                      <a:pt x="209" y="279"/>
                      <a:pt x="231" y="257"/>
                    </a:cubicBezTo>
                    <a:cubicBezTo>
                      <a:pt x="275" y="192"/>
                      <a:pt x="308" y="115"/>
                      <a:pt x="319" y="38"/>
                    </a:cubicBezTo>
                    <a:cubicBezTo>
                      <a:pt x="319" y="27"/>
                      <a:pt x="308" y="5"/>
                      <a:pt x="297" y="5"/>
                    </a:cubicBezTo>
                    <a:cubicBezTo>
                      <a:pt x="291" y="2"/>
                      <a:pt x="285" y="0"/>
                      <a:pt x="2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552;p37">
                <a:extLst>
                  <a:ext uri="{FF2B5EF4-FFF2-40B4-BE49-F238E27FC236}">
                    <a16:creationId xmlns:a16="http://schemas.microsoft.com/office/drawing/2014/main" id="{A76AF864-37D4-0DBB-A699-28146314B02D}"/>
                  </a:ext>
                </a:extLst>
              </p:cNvPr>
              <p:cNvSpPr/>
              <p:nvPr/>
            </p:nvSpPr>
            <p:spPr>
              <a:xfrm>
                <a:off x="8029503" y="3080607"/>
                <a:ext cx="9471" cy="899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4" extrusionOk="0">
                    <a:moveTo>
                      <a:pt x="86" y="0"/>
                    </a:moveTo>
                    <a:cubicBezTo>
                      <a:pt x="75" y="0"/>
                      <a:pt x="75" y="0"/>
                      <a:pt x="64" y="11"/>
                    </a:cubicBezTo>
                    <a:lnTo>
                      <a:pt x="42" y="33"/>
                    </a:lnTo>
                    <a:lnTo>
                      <a:pt x="31" y="44"/>
                    </a:lnTo>
                    <a:cubicBezTo>
                      <a:pt x="31" y="44"/>
                      <a:pt x="31" y="44"/>
                      <a:pt x="20" y="55"/>
                    </a:cubicBezTo>
                    <a:cubicBezTo>
                      <a:pt x="20" y="55"/>
                      <a:pt x="20" y="66"/>
                      <a:pt x="9" y="66"/>
                    </a:cubicBezTo>
                    <a:cubicBezTo>
                      <a:pt x="9" y="77"/>
                      <a:pt x="9" y="77"/>
                      <a:pt x="9" y="88"/>
                    </a:cubicBezTo>
                    <a:cubicBezTo>
                      <a:pt x="0" y="97"/>
                      <a:pt x="13" y="113"/>
                      <a:pt x="24" y="113"/>
                    </a:cubicBezTo>
                    <a:cubicBezTo>
                      <a:pt x="27" y="113"/>
                      <a:pt x="29" y="112"/>
                      <a:pt x="31" y="110"/>
                    </a:cubicBezTo>
                    <a:lnTo>
                      <a:pt x="53" y="110"/>
                    </a:lnTo>
                    <a:cubicBezTo>
                      <a:pt x="53" y="110"/>
                      <a:pt x="53" y="99"/>
                      <a:pt x="64" y="99"/>
                    </a:cubicBezTo>
                    <a:lnTo>
                      <a:pt x="75" y="99"/>
                    </a:lnTo>
                    <a:cubicBezTo>
                      <a:pt x="75" y="99"/>
                      <a:pt x="75" y="88"/>
                      <a:pt x="86" y="88"/>
                    </a:cubicBezTo>
                    <a:lnTo>
                      <a:pt x="97" y="77"/>
                    </a:lnTo>
                    <a:lnTo>
                      <a:pt x="119" y="55"/>
                    </a:lnTo>
                    <a:cubicBezTo>
                      <a:pt x="119" y="55"/>
                      <a:pt x="119" y="44"/>
                      <a:pt x="119" y="33"/>
                    </a:cubicBezTo>
                    <a:cubicBezTo>
                      <a:pt x="119" y="22"/>
                      <a:pt x="119" y="11"/>
                      <a:pt x="119" y="11"/>
                    </a:cubicBezTo>
                    <a:cubicBezTo>
                      <a:pt x="108" y="0"/>
                      <a:pt x="97" y="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553;p37">
                <a:extLst>
                  <a:ext uri="{FF2B5EF4-FFF2-40B4-BE49-F238E27FC236}">
                    <a16:creationId xmlns:a16="http://schemas.microsoft.com/office/drawing/2014/main" id="{D1091E2F-7CFE-5271-0558-C91DF32F905B}"/>
                  </a:ext>
                </a:extLst>
              </p:cNvPr>
              <p:cNvSpPr/>
              <p:nvPr/>
            </p:nvSpPr>
            <p:spPr>
              <a:xfrm>
                <a:off x="7497211" y="3325363"/>
                <a:ext cx="158094" cy="7300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925" extrusionOk="0">
                    <a:moveTo>
                      <a:pt x="793" y="924"/>
                    </a:moveTo>
                    <a:lnTo>
                      <a:pt x="1" y="1"/>
                    </a:lnTo>
                    <a:lnTo>
                      <a:pt x="2002" y="847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554;p37">
                <a:extLst>
                  <a:ext uri="{FF2B5EF4-FFF2-40B4-BE49-F238E27FC236}">
                    <a16:creationId xmlns:a16="http://schemas.microsoft.com/office/drawing/2014/main" id="{4215D2C6-B439-8A63-CF47-ADDE92D24412}"/>
                  </a:ext>
                </a:extLst>
              </p:cNvPr>
              <p:cNvSpPr/>
              <p:nvPr/>
            </p:nvSpPr>
            <p:spPr>
              <a:xfrm>
                <a:off x="7789719" y="2329764"/>
                <a:ext cx="419349" cy="479256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6072" extrusionOk="0">
                    <a:moveTo>
                      <a:pt x="859" y="804"/>
                    </a:moveTo>
                    <a:cubicBezTo>
                      <a:pt x="859" y="804"/>
                      <a:pt x="177" y="1925"/>
                      <a:pt x="232" y="2563"/>
                    </a:cubicBezTo>
                    <a:cubicBezTo>
                      <a:pt x="276" y="3190"/>
                      <a:pt x="1" y="5565"/>
                      <a:pt x="1" y="5565"/>
                    </a:cubicBezTo>
                    <a:lnTo>
                      <a:pt x="386" y="6071"/>
                    </a:lnTo>
                    <a:lnTo>
                      <a:pt x="3751" y="6071"/>
                    </a:lnTo>
                    <a:lnTo>
                      <a:pt x="4587" y="5093"/>
                    </a:lnTo>
                    <a:cubicBezTo>
                      <a:pt x="4587" y="5093"/>
                      <a:pt x="5313" y="2068"/>
                      <a:pt x="5236" y="1683"/>
                    </a:cubicBezTo>
                    <a:cubicBezTo>
                      <a:pt x="5170" y="1288"/>
                      <a:pt x="4741" y="221"/>
                      <a:pt x="4070" y="1"/>
                    </a:cubicBezTo>
                    <a:cubicBezTo>
                      <a:pt x="4070" y="1"/>
                      <a:pt x="3113" y="67"/>
                      <a:pt x="2739" y="210"/>
                    </a:cubicBezTo>
                    <a:cubicBezTo>
                      <a:pt x="1716" y="628"/>
                      <a:pt x="1211" y="1013"/>
                      <a:pt x="859" y="8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555;p37">
                <a:extLst>
                  <a:ext uri="{FF2B5EF4-FFF2-40B4-BE49-F238E27FC236}">
                    <a16:creationId xmlns:a16="http://schemas.microsoft.com/office/drawing/2014/main" id="{E23C3122-3931-258B-48C5-F67DBFEB9611}"/>
                  </a:ext>
                </a:extLst>
              </p:cNvPr>
              <p:cNvSpPr/>
              <p:nvPr/>
            </p:nvSpPr>
            <p:spPr>
              <a:xfrm>
                <a:off x="7151742" y="2279487"/>
                <a:ext cx="1105951" cy="485254"/>
              </a:xfrm>
              <a:custGeom>
                <a:avLst/>
                <a:gdLst/>
                <a:ahLst/>
                <a:cxnLst/>
                <a:rect l="l" t="t" r="r" b="b"/>
                <a:pathLst>
                  <a:path w="14012" h="6148" extrusionOk="0">
                    <a:moveTo>
                      <a:pt x="100" y="5905"/>
                    </a:moveTo>
                    <a:cubicBezTo>
                      <a:pt x="133" y="6147"/>
                      <a:pt x="6093" y="5334"/>
                      <a:pt x="6533" y="5246"/>
                    </a:cubicBezTo>
                    <a:cubicBezTo>
                      <a:pt x="7127" y="5125"/>
                      <a:pt x="11647" y="3167"/>
                      <a:pt x="11647" y="3167"/>
                    </a:cubicBezTo>
                    <a:cubicBezTo>
                      <a:pt x="14011" y="1914"/>
                      <a:pt x="11790" y="0"/>
                      <a:pt x="9777" y="1551"/>
                    </a:cubicBezTo>
                    <a:cubicBezTo>
                      <a:pt x="9777" y="1551"/>
                      <a:pt x="6819" y="3376"/>
                      <a:pt x="5961" y="3772"/>
                    </a:cubicBezTo>
                    <a:cubicBezTo>
                      <a:pt x="5906" y="3794"/>
                      <a:pt x="1" y="5356"/>
                      <a:pt x="100" y="5905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556;p37">
                <a:extLst>
                  <a:ext uri="{FF2B5EF4-FFF2-40B4-BE49-F238E27FC236}">
                    <a16:creationId xmlns:a16="http://schemas.microsoft.com/office/drawing/2014/main" id="{7CA095A4-5587-C57D-BB4A-044D65EA2385}"/>
                  </a:ext>
                </a:extLst>
              </p:cNvPr>
              <p:cNvSpPr/>
              <p:nvPr/>
            </p:nvSpPr>
            <p:spPr>
              <a:xfrm>
                <a:off x="7015512" y="2696069"/>
                <a:ext cx="223132" cy="145939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849" extrusionOk="0">
                    <a:moveTo>
                      <a:pt x="2761" y="34"/>
                    </a:moveTo>
                    <a:cubicBezTo>
                      <a:pt x="2717" y="1"/>
                      <a:pt x="1826" y="276"/>
                      <a:pt x="1749" y="276"/>
                    </a:cubicBezTo>
                    <a:cubicBezTo>
                      <a:pt x="1496" y="320"/>
                      <a:pt x="1375" y="320"/>
                      <a:pt x="1122" y="276"/>
                    </a:cubicBezTo>
                    <a:cubicBezTo>
                      <a:pt x="902" y="243"/>
                      <a:pt x="968" y="177"/>
                      <a:pt x="869" y="166"/>
                    </a:cubicBezTo>
                    <a:cubicBezTo>
                      <a:pt x="847" y="155"/>
                      <a:pt x="825" y="232"/>
                      <a:pt x="891" y="353"/>
                    </a:cubicBezTo>
                    <a:cubicBezTo>
                      <a:pt x="990" y="518"/>
                      <a:pt x="1166" y="507"/>
                      <a:pt x="1155" y="518"/>
                    </a:cubicBezTo>
                    <a:cubicBezTo>
                      <a:pt x="902" y="616"/>
                      <a:pt x="0" y="935"/>
                      <a:pt x="44" y="1067"/>
                    </a:cubicBezTo>
                    <a:cubicBezTo>
                      <a:pt x="66" y="1133"/>
                      <a:pt x="1067" y="748"/>
                      <a:pt x="1056" y="759"/>
                    </a:cubicBezTo>
                    <a:cubicBezTo>
                      <a:pt x="979" y="814"/>
                      <a:pt x="462" y="1144"/>
                      <a:pt x="264" y="1254"/>
                    </a:cubicBezTo>
                    <a:cubicBezTo>
                      <a:pt x="77" y="1364"/>
                      <a:pt x="77" y="1408"/>
                      <a:pt x="66" y="1430"/>
                    </a:cubicBezTo>
                    <a:cubicBezTo>
                      <a:pt x="55" y="1452"/>
                      <a:pt x="143" y="1430"/>
                      <a:pt x="209" y="1397"/>
                    </a:cubicBezTo>
                    <a:cubicBezTo>
                      <a:pt x="429" y="1298"/>
                      <a:pt x="1111" y="1012"/>
                      <a:pt x="1188" y="968"/>
                    </a:cubicBezTo>
                    <a:cubicBezTo>
                      <a:pt x="1199" y="957"/>
                      <a:pt x="616" y="1408"/>
                      <a:pt x="429" y="1595"/>
                    </a:cubicBezTo>
                    <a:cubicBezTo>
                      <a:pt x="297" y="1716"/>
                      <a:pt x="242" y="1848"/>
                      <a:pt x="495" y="1683"/>
                    </a:cubicBezTo>
                    <a:cubicBezTo>
                      <a:pt x="682" y="1573"/>
                      <a:pt x="858" y="1419"/>
                      <a:pt x="1034" y="1287"/>
                    </a:cubicBezTo>
                    <a:cubicBezTo>
                      <a:pt x="1111" y="1221"/>
                      <a:pt x="1276" y="1133"/>
                      <a:pt x="1353" y="1078"/>
                    </a:cubicBezTo>
                    <a:cubicBezTo>
                      <a:pt x="1386" y="1045"/>
                      <a:pt x="1056" y="1408"/>
                      <a:pt x="946" y="1551"/>
                    </a:cubicBezTo>
                    <a:cubicBezTo>
                      <a:pt x="880" y="1628"/>
                      <a:pt x="836" y="1694"/>
                      <a:pt x="803" y="1782"/>
                    </a:cubicBezTo>
                    <a:cubicBezTo>
                      <a:pt x="781" y="1837"/>
                      <a:pt x="869" y="1826"/>
                      <a:pt x="935" y="1771"/>
                    </a:cubicBezTo>
                    <a:cubicBezTo>
                      <a:pt x="1067" y="1628"/>
                      <a:pt x="1221" y="1430"/>
                      <a:pt x="1397" y="1331"/>
                    </a:cubicBezTo>
                    <a:cubicBezTo>
                      <a:pt x="1562" y="1221"/>
                      <a:pt x="2266" y="748"/>
                      <a:pt x="2651" y="660"/>
                    </a:cubicBezTo>
                    <a:cubicBezTo>
                      <a:pt x="2827" y="616"/>
                      <a:pt x="2761" y="34"/>
                      <a:pt x="2761" y="34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557;p37">
                <a:extLst>
                  <a:ext uri="{FF2B5EF4-FFF2-40B4-BE49-F238E27FC236}">
                    <a16:creationId xmlns:a16="http://schemas.microsoft.com/office/drawing/2014/main" id="{2B932A89-61BB-BA20-A15D-D0DB913668CB}"/>
                  </a:ext>
                </a:extLst>
              </p:cNvPr>
              <p:cNvSpPr/>
              <p:nvPr/>
            </p:nvSpPr>
            <p:spPr>
              <a:xfrm>
                <a:off x="7308020" y="4034532"/>
                <a:ext cx="351628" cy="212713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2695" extrusionOk="0">
                    <a:moveTo>
                      <a:pt x="1661" y="1067"/>
                    </a:moveTo>
                    <a:lnTo>
                      <a:pt x="0" y="2409"/>
                    </a:lnTo>
                    <a:cubicBezTo>
                      <a:pt x="0" y="2409"/>
                      <a:pt x="495" y="2694"/>
                      <a:pt x="1111" y="2409"/>
                    </a:cubicBezTo>
                    <a:cubicBezTo>
                      <a:pt x="1727" y="2112"/>
                      <a:pt x="3432" y="1276"/>
                      <a:pt x="3432" y="1276"/>
                    </a:cubicBezTo>
                    <a:lnTo>
                      <a:pt x="3827" y="2079"/>
                    </a:lnTo>
                    <a:lnTo>
                      <a:pt x="4388" y="660"/>
                    </a:lnTo>
                    <a:cubicBezTo>
                      <a:pt x="4388" y="660"/>
                      <a:pt x="4454" y="220"/>
                      <a:pt x="4190" y="0"/>
                    </a:cubicBezTo>
                    <a:lnTo>
                      <a:pt x="3794" y="385"/>
                    </a:lnTo>
                    <a:cubicBezTo>
                      <a:pt x="3794" y="385"/>
                      <a:pt x="1760" y="1705"/>
                      <a:pt x="1661" y="10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558;p37">
                <a:extLst>
                  <a:ext uri="{FF2B5EF4-FFF2-40B4-BE49-F238E27FC236}">
                    <a16:creationId xmlns:a16="http://schemas.microsoft.com/office/drawing/2014/main" id="{B3AD362B-1E04-59A3-61B9-8D4708795942}"/>
                  </a:ext>
                </a:extLst>
              </p:cNvPr>
              <p:cNvSpPr/>
              <p:nvPr/>
            </p:nvSpPr>
            <p:spPr>
              <a:xfrm>
                <a:off x="5820875" y="2764675"/>
                <a:ext cx="1843122" cy="89495"/>
              </a:xfrm>
              <a:custGeom>
                <a:avLst/>
                <a:gdLst/>
                <a:ahLst/>
                <a:cxnLst/>
                <a:rect l="l" t="t" r="r" b="b"/>
                <a:pathLst>
                  <a:path w="64796" h="1134" extrusionOk="0">
                    <a:moveTo>
                      <a:pt x="0" y="0"/>
                    </a:moveTo>
                    <a:lnTo>
                      <a:pt x="0" y="1133"/>
                    </a:lnTo>
                    <a:lnTo>
                      <a:pt x="64795" y="1133"/>
                    </a:lnTo>
                    <a:lnTo>
                      <a:pt x="647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559;p37">
                <a:extLst>
                  <a:ext uri="{FF2B5EF4-FFF2-40B4-BE49-F238E27FC236}">
                    <a16:creationId xmlns:a16="http://schemas.microsoft.com/office/drawing/2014/main" id="{4979FA95-FD94-89D5-8A3D-CDEBF3007427}"/>
                  </a:ext>
                </a:extLst>
              </p:cNvPr>
              <p:cNvSpPr/>
              <p:nvPr/>
            </p:nvSpPr>
            <p:spPr>
              <a:xfrm>
                <a:off x="7182998" y="2808937"/>
                <a:ext cx="693626" cy="102165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2944" extrusionOk="0">
                    <a:moveTo>
                      <a:pt x="3212" y="12944"/>
                    </a:moveTo>
                    <a:lnTo>
                      <a:pt x="1178" y="6115"/>
                    </a:lnTo>
                    <a:cubicBezTo>
                      <a:pt x="1178" y="6115"/>
                      <a:pt x="1222" y="5356"/>
                      <a:pt x="1573" y="5136"/>
                    </a:cubicBezTo>
                    <a:cubicBezTo>
                      <a:pt x="1925" y="4905"/>
                      <a:pt x="8788" y="2134"/>
                      <a:pt x="8788" y="2134"/>
                    </a:cubicBezTo>
                    <a:lnTo>
                      <a:pt x="8788" y="0"/>
                    </a:lnTo>
                    <a:lnTo>
                      <a:pt x="8073" y="0"/>
                    </a:lnTo>
                    <a:lnTo>
                      <a:pt x="7908" y="1496"/>
                    </a:lnTo>
                    <a:cubicBezTo>
                      <a:pt x="6379" y="2024"/>
                      <a:pt x="782" y="4146"/>
                      <a:pt x="452" y="4564"/>
                    </a:cubicBezTo>
                    <a:cubicBezTo>
                      <a:pt x="1" y="5147"/>
                      <a:pt x="23" y="5664"/>
                      <a:pt x="188" y="6104"/>
                    </a:cubicBezTo>
                    <a:cubicBezTo>
                      <a:pt x="353" y="6555"/>
                      <a:pt x="2145" y="12944"/>
                      <a:pt x="2145" y="12944"/>
                    </a:cubicBez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560;p37">
                <a:extLst>
                  <a:ext uri="{FF2B5EF4-FFF2-40B4-BE49-F238E27FC236}">
                    <a16:creationId xmlns:a16="http://schemas.microsoft.com/office/drawing/2014/main" id="{9FE635A2-9957-56DE-B83D-363FF0F861FE}"/>
                  </a:ext>
                </a:extLst>
              </p:cNvPr>
              <p:cNvSpPr/>
              <p:nvPr/>
            </p:nvSpPr>
            <p:spPr>
              <a:xfrm>
                <a:off x="7481352" y="2788105"/>
                <a:ext cx="60632" cy="1533798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9433" extrusionOk="0">
                    <a:moveTo>
                      <a:pt x="1" y="0"/>
                    </a:moveTo>
                    <a:lnTo>
                      <a:pt x="1" y="19432"/>
                    </a:lnTo>
                    <a:lnTo>
                      <a:pt x="738" y="1943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561;p37">
                <a:extLst>
                  <a:ext uri="{FF2B5EF4-FFF2-40B4-BE49-F238E27FC236}">
                    <a16:creationId xmlns:a16="http://schemas.microsoft.com/office/drawing/2014/main" id="{28ADF718-B961-FC9F-BE22-500A0CC8710A}"/>
                  </a:ext>
                </a:extLst>
              </p:cNvPr>
              <p:cNvSpPr/>
              <p:nvPr/>
            </p:nvSpPr>
            <p:spPr>
              <a:xfrm>
                <a:off x="7932878" y="2241145"/>
                <a:ext cx="51321" cy="51321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5" extrusionOk="0">
                    <a:moveTo>
                      <a:pt x="0" y="1905"/>
                    </a:moveTo>
                    <a:lnTo>
                      <a:pt x="1905" y="4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" name="Google Shape;562;p37">
                <a:extLst>
                  <a:ext uri="{FF2B5EF4-FFF2-40B4-BE49-F238E27FC236}">
                    <a16:creationId xmlns:a16="http://schemas.microsoft.com/office/drawing/2014/main" id="{DC1A2519-FD3F-0DBA-1E23-F28C478BFF44}"/>
                  </a:ext>
                </a:extLst>
              </p:cNvPr>
              <p:cNvSpPr/>
              <p:nvPr/>
            </p:nvSpPr>
            <p:spPr>
              <a:xfrm>
                <a:off x="5942010" y="2788105"/>
                <a:ext cx="60632" cy="1533798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9433" extrusionOk="0">
                    <a:moveTo>
                      <a:pt x="1" y="0"/>
                    </a:moveTo>
                    <a:lnTo>
                      <a:pt x="1" y="19432"/>
                    </a:lnTo>
                    <a:lnTo>
                      <a:pt x="738" y="1943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563;p37">
                <a:extLst>
                  <a:ext uri="{FF2B5EF4-FFF2-40B4-BE49-F238E27FC236}">
                    <a16:creationId xmlns:a16="http://schemas.microsoft.com/office/drawing/2014/main" id="{CB7781E2-D1DC-73DC-0115-A034163383FC}"/>
                  </a:ext>
                </a:extLst>
              </p:cNvPr>
              <p:cNvSpPr/>
              <p:nvPr/>
            </p:nvSpPr>
            <p:spPr>
              <a:xfrm flipH="1">
                <a:off x="5820876" y="821577"/>
                <a:ext cx="1754038" cy="1391903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21248" extrusionOk="0">
                    <a:moveTo>
                      <a:pt x="1" y="1"/>
                    </a:moveTo>
                    <a:lnTo>
                      <a:pt x="1" y="21247"/>
                    </a:lnTo>
                    <a:lnTo>
                      <a:pt x="32860" y="21247"/>
                    </a:lnTo>
                    <a:lnTo>
                      <a:pt x="32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564;p37">
                <a:extLst>
                  <a:ext uri="{FF2B5EF4-FFF2-40B4-BE49-F238E27FC236}">
                    <a16:creationId xmlns:a16="http://schemas.microsoft.com/office/drawing/2014/main" id="{45FCE066-F007-2B7E-174A-74DC78D9F848}"/>
                  </a:ext>
                </a:extLst>
              </p:cNvPr>
              <p:cNvGrpSpPr/>
              <p:nvPr/>
            </p:nvGrpSpPr>
            <p:grpSpPr>
              <a:xfrm>
                <a:off x="6220773" y="1113273"/>
                <a:ext cx="953788" cy="903532"/>
                <a:chOff x="4386051" y="-1510052"/>
                <a:chExt cx="1089049" cy="1031546"/>
              </a:xfrm>
            </p:grpSpPr>
            <p:sp>
              <p:nvSpPr>
                <p:cNvPr id="228" name="Google Shape;565;p37">
                  <a:extLst>
                    <a:ext uri="{FF2B5EF4-FFF2-40B4-BE49-F238E27FC236}">
                      <a16:creationId xmlns:a16="http://schemas.microsoft.com/office/drawing/2014/main" id="{BA936278-D0C8-E1DD-AB1D-E9F0F94AA1D0}"/>
                    </a:ext>
                  </a:extLst>
                </p:cNvPr>
                <p:cNvSpPr/>
                <p:nvPr/>
              </p:nvSpPr>
              <p:spPr>
                <a:xfrm flipH="1">
                  <a:off x="5168226" y="-1510052"/>
                  <a:ext cx="306874" cy="92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10206" extrusionOk="0">
                      <a:moveTo>
                        <a:pt x="0" y="0"/>
                      </a:moveTo>
                      <a:lnTo>
                        <a:pt x="0" y="10205"/>
                      </a:lnTo>
                      <a:lnTo>
                        <a:pt x="4102" y="10205"/>
                      </a:lnTo>
                      <a:lnTo>
                        <a:pt x="41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66;p37">
                  <a:extLst>
                    <a:ext uri="{FF2B5EF4-FFF2-40B4-BE49-F238E27FC236}">
                      <a16:creationId xmlns:a16="http://schemas.microsoft.com/office/drawing/2014/main" id="{E6297065-DABE-2CF4-ADA8-20504B50445A}"/>
                    </a:ext>
                  </a:extLst>
                </p:cNvPr>
                <p:cNvSpPr/>
                <p:nvPr/>
              </p:nvSpPr>
              <p:spPr>
                <a:xfrm flipH="1">
                  <a:off x="4774301" y="-836345"/>
                  <a:ext cx="306874" cy="252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6544" extrusionOk="0">
                      <a:moveTo>
                        <a:pt x="1" y="0"/>
                      </a:moveTo>
                      <a:lnTo>
                        <a:pt x="1" y="6543"/>
                      </a:lnTo>
                      <a:lnTo>
                        <a:pt x="4103" y="6543"/>
                      </a:lnTo>
                      <a:lnTo>
                        <a:pt x="410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567;p37">
                  <a:extLst>
                    <a:ext uri="{FF2B5EF4-FFF2-40B4-BE49-F238E27FC236}">
                      <a16:creationId xmlns:a16="http://schemas.microsoft.com/office/drawing/2014/main" id="{D46A9A47-2CB0-E7F7-E99C-451C2A4053AD}"/>
                    </a:ext>
                  </a:extLst>
                </p:cNvPr>
                <p:cNvSpPr/>
                <p:nvPr/>
              </p:nvSpPr>
              <p:spPr>
                <a:xfrm flipH="1">
                  <a:off x="4386051" y="-1115122"/>
                  <a:ext cx="306874" cy="53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" h="9580" extrusionOk="0">
                      <a:moveTo>
                        <a:pt x="0" y="1"/>
                      </a:moveTo>
                      <a:lnTo>
                        <a:pt x="0" y="9579"/>
                      </a:lnTo>
                      <a:lnTo>
                        <a:pt x="4102" y="9579"/>
                      </a:lnTo>
                      <a:lnTo>
                        <a:pt x="410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68;p37">
                  <a:extLst>
                    <a:ext uri="{FF2B5EF4-FFF2-40B4-BE49-F238E27FC236}">
                      <a16:creationId xmlns:a16="http://schemas.microsoft.com/office/drawing/2014/main" id="{14A61D4C-9C4C-E63A-B52D-345E26582862}"/>
                    </a:ext>
                  </a:extLst>
                </p:cNvPr>
                <p:cNvSpPr/>
                <p:nvPr/>
              </p:nvSpPr>
              <p:spPr>
                <a:xfrm flipH="1">
                  <a:off x="5209373" y="-504085"/>
                  <a:ext cx="227070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42" extrusionOk="0">
                      <a:moveTo>
                        <a:pt x="0" y="0"/>
                      </a:moveTo>
                      <a:lnTo>
                        <a:pt x="0" y="341"/>
                      </a:lnTo>
                      <a:lnTo>
                        <a:pt x="3035" y="341"/>
                      </a:lnTo>
                      <a:lnTo>
                        <a:pt x="30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69;p37">
                  <a:extLst>
                    <a:ext uri="{FF2B5EF4-FFF2-40B4-BE49-F238E27FC236}">
                      <a16:creationId xmlns:a16="http://schemas.microsoft.com/office/drawing/2014/main" id="{CD985CEC-00D3-84A1-A099-097298B30F47}"/>
                    </a:ext>
                  </a:extLst>
                </p:cNvPr>
                <p:cNvSpPr/>
                <p:nvPr/>
              </p:nvSpPr>
              <p:spPr>
                <a:xfrm flipH="1">
                  <a:off x="4813795" y="-504085"/>
                  <a:ext cx="226247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342" extrusionOk="0">
                      <a:moveTo>
                        <a:pt x="1" y="0"/>
                      </a:moveTo>
                      <a:lnTo>
                        <a:pt x="1" y="341"/>
                      </a:lnTo>
                      <a:lnTo>
                        <a:pt x="3025" y="341"/>
                      </a:lnTo>
                      <a:lnTo>
                        <a:pt x="302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70;p37">
                  <a:extLst>
                    <a:ext uri="{FF2B5EF4-FFF2-40B4-BE49-F238E27FC236}">
                      <a16:creationId xmlns:a16="http://schemas.microsoft.com/office/drawing/2014/main" id="{431F702F-5A26-22BE-7F17-26B20ECA895C}"/>
                    </a:ext>
                  </a:extLst>
                </p:cNvPr>
                <p:cNvSpPr/>
                <p:nvPr/>
              </p:nvSpPr>
              <p:spPr>
                <a:xfrm flipH="1">
                  <a:off x="4435420" y="-504085"/>
                  <a:ext cx="227070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342" extrusionOk="0">
                      <a:moveTo>
                        <a:pt x="0" y="0"/>
                      </a:moveTo>
                      <a:lnTo>
                        <a:pt x="0" y="341"/>
                      </a:lnTo>
                      <a:lnTo>
                        <a:pt x="3036" y="341"/>
                      </a:lnTo>
                      <a:lnTo>
                        <a:pt x="30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28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49;p49">
            <a:extLst>
              <a:ext uri="{FF2B5EF4-FFF2-40B4-BE49-F238E27FC236}">
                <a16:creationId xmlns:a16="http://schemas.microsoft.com/office/drawing/2014/main" id="{DD791F5B-48DD-57F8-EA0B-4FEE6A84B24D}"/>
              </a:ext>
            </a:extLst>
          </p:cNvPr>
          <p:cNvSpPr txBox="1">
            <a:spLocks/>
          </p:cNvSpPr>
          <p:nvPr/>
        </p:nvSpPr>
        <p:spPr>
          <a:xfrm>
            <a:off x="965275" y="819737"/>
            <a:ext cx="5663089" cy="3485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GB" sz="1600" dirty="0"/>
              <a:t>Understanding Data</a:t>
            </a:r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GB" sz="1600" dirty="0"/>
              <a:t>Handling blanks and errors</a:t>
            </a:r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GB" sz="1600" dirty="0"/>
              <a:t>Knowing new chart types</a:t>
            </a:r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GB" sz="1600" dirty="0"/>
              <a:t>Explore different data visualization techniques</a:t>
            </a:r>
          </a:p>
          <a:p>
            <a:pPr marL="400050" indent="-3429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Source Sans Pro" panose="020B0604020202020204" pitchFamily="34" charset="0"/>
              <a:buChar char="»"/>
            </a:pPr>
            <a:r>
              <a:rPr lang="en-GB" sz="1600" dirty="0"/>
              <a:t>Easy-to understand data analysis reports</a:t>
            </a:r>
          </a:p>
        </p:txBody>
      </p:sp>
      <p:grpSp>
        <p:nvGrpSpPr>
          <p:cNvPr id="5" name="Google Shape;1325;p48">
            <a:extLst>
              <a:ext uri="{FF2B5EF4-FFF2-40B4-BE49-F238E27FC236}">
                <a16:creationId xmlns:a16="http://schemas.microsoft.com/office/drawing/2014/main" id="{EDE2C3D2-19AC-CED6-48E8-E8D1FC23C337}"/>
              </a:ext>
            </a:extLst>
          </p:cNvPr>
          <p:cNvGrpSpPr/>
          <p:nvPr/>
        </p:nvGrpSpPr>
        <p:grpSpPr>
          <a:xfrm>
            <a:off x="7373449" y="2571750"/>
            <a:ext cx="1677941" cy="1733550"/>
            <a:chOff x="5142300" y="2347908"/>
            <a:chExt cx="555508" cy="546627"/>
          </a:xfrm>
        </p:grpSpPr>
        <p:sp>
          <p:nvSpPr>
            <p:cNvPr id="6" name="Google Shape;1326;p48">
              <a:extLst>
                <a:ext uri="{FF2B5EF4-FFF2-40B4-BE49-F238E27FC236}">
                  <a16:creationId xmlns:a16="http://schemas.microsoft.com/office/drawing/2014/main" id="{1E982B7F-FE7A-ADBD-BF81-7F52B3B0A54E}"/>
                </a:ext>
              </a:extLst>
            </p:cNvPr>
            <p:cNvSpPr/>
            <p:nvPr/>
          </p:nvSpPr>
          <p:spPr>
            <a:xfrm>
              <a:off x="5420277" y="2565925"/>
              <a:ext cx="17220" cy="235037"/>
            </a:xfrm>
            <a:custGeom>
              <a:avLst/>
              <a:gdLst/>
              <a:ahLst/>
              <a:cxnLst/>
              <a:rect l="l" t="t" r="r" b="b"/>
              <a:pathLst>
                <a:path w="419" h="5719" extrusionOk="0">
                  <a:moveTo>
                    <a:pt x="1" y="0"/>
                  </a:moveTo>
                  <a:lnTo>
                    <a:pt x="1" y="5719"/>
                  </a:lnTo>
                  <a:lnTo>
                    <a:pt x="418" y="571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7;p48">
              <a:extLst>
                <a:ext uri="{FF2B5EF4-FFF2-40B4-BE49-F238E27FC236}">
                  <a16:creationId xmlns:a16="http://schemas.microsoft.com/office/drawing/2014/main" id="{2F8D93F4-E5D7-6C23-D58A-827406E8CFC0}"/>
                </a:ext>
              </a:extLst>
            </p:cNvPr>
            <p:cNvSpPr/>
            <p:nvPr/>
          </p:nvSpPr>
          <p:spPr>
            <a:xfrm>
              <a:off x="5430674" y="2481801"/>
              <a:ext cx="126128" cy="131142"/>
            </a:xfrm>
            <a:custGeom>
              <a:avLst/>
              <a:gdLst/>
              <a:ahLst/>
              <a:cxnLst/>
              <a:rect l="l" t="t" r="r" b="b"/>
              <a:pathLst>
                <a:path w="3069" h="3191" extrusionOk="0">
                  <a:moveTo>
                    <a:pt x="3052" y="0"/>
                  </a:moveTo>
                  <a:cubicBezTo>
                    <a:pt x="3013" y="0"/>
                    <a:pt x="2800" y="46"/>
                    <a:pt x="2750" y="46"/>
                  </a:cubicBezTo>
                  <a:cubicBezTo>
                    <a:pt x="2475" y="68"/>
                    <a:pt x="1595" y="299"/>
                    <a:pt x="913" y="728"/>
                  </a:cubicBezTo>
                  <a:cubicBezTo>
                    <a:pt x="627" y="904"/>
                    <a:pt x="517" y="1200"/>
                    <a:pt x="473" y="1376"/>
                  </a:cubicBezTo>
                  <a:cubicBezTo>
                    <a:pt x="451" y="1475"/>
                    <a:pt x="0" y="3191"/>
                    <a:pt x="0" y="3191"/>
                  </a:cubicBezTo>
                  <a:cubicBezTo>
                    <a:pt x="0" y="3191"/>
                    <a:pt x="0" y="3191"/>
                    <a:pt x="1" y="3191"/>
                  </a:cubicBezTo>
                  <a:cubicBezTo>
                    <a:pt x="4" y="3191"/>
                    <a:pt x="511" y="1585"/>
                    <a:pt x="614" y="1585"/>
                  </a:cubicBezTo>
                  <a:cubicBezTo>
                    <a:pt x="615" y="1585"/>
                    <a:pt x="616" y="1585"/>
                    <a:pt x="616" y="1585"/>
                  </a:cubicBezTo>
                  <a:cubicBezTo>
                    <a:pt x="678" y="1594"/>
                    <a:pt x="754" y="1601"/>
                    <a:pt x="841" y="1601"/>
                  </a:cubicBezTo>
                  <a:cubicBezTo>
                    <a:pt x="1098" y="1601"/>
                    <a:pt x="1451" y="1540"/>
                    <a:pt x="1804" y="1277"/>
                  </a:cubicBezTo>
                  <a:cubicBezTo>
                    <a:pt x="2310" y="915"/>
                    <a:pt x="2684" y="409"/>
                    <a:pt x="2805" y="178"/>
                  </a:cubicBezTo>
                  <a:cubicBezTo>
                    <a:pt x="2827" y="123"/>
                    <a:pt x="3069" y="13"/>
                    <a:pt x="3058" y="2"/>
                  </a:cubicBezTo>
                  <a:cubicBezTo>
                    <a:pt x="3058" y="1"/>
                    <a:pt x="3056" y="0"/>
                    <a:pt x="3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8;p48">
              <a:extLst>
                <a:ext uri="{FF2B5EF4-FFF2-40B4-BE49-F238E27FC236}">
                  <a16:creationId xmlns:a16="http://schemas.microsoft.com/office/drawing/2014/main" id="{BBE9762D-8FDA-2C90-E00A-529FF83BCB81}"/>
                </a:ext>
              </a:extLst>
            </p:cNvPr>
            <p:cNvSpPr/>
            <p:nvPr/>
          </p:nvSpPr>
          <p:spPr>
            <a:xfrm>
              <a:off x="5270233" y="2417567"/>
              <a:ext cx="162746" cy="196282"/>
            </a:xfrm>
            <a:custGeom>
              <a:avLst/>
              <a:gdLst/>
              <a:ahLst/>
              <a:cxnLst/>
              <a:rect l="l" t="t" r="r" b="b"/>
              <a:pathLst>
                <a:path w="3960" h="4776" extrusionOk="0">
                  <a:moveTo>
                    <a:pt x="132" y="1"/>
                  </a:moveTo>
                  <a:cubicBezTo>
                    <a:pt x="98" y="1"/>
                    <a:pt x="76" y="5"/>
                    <a:pt x="66" y="14"/>
                  </a:cubicBezTo>
                  <a:cubicBezTo>
                    <a:pt x="0" y="102"/>
                    <a:pt x="1034" y="1224"/>
                    <a:pt x="2101" y="1708"/>
                  </a:cubicBezTo>
                  <a:cubicBezTo>
                    <a:pt x="2255" y="1775"/>
                    <a:pt x="2408" y="1799"/>
                    <a:pt x="2551" y="1799"/>
                  </a:cubicBezTo>
                  <a:cubicBezTo>
                    <a:pt x="2807" y="1799"/>
                    <a:pt x="3030" y="1720"/>
                    <a:pt x="3157" y="1664"/>
                  </a:cubicBezTo>
                  <a:cubicBezTo>
                    <a:pt x="3157" y="1664"/>
                    <a:pt x="3157" y="1663"/>
                    <a:pt x="3158" y="1663"/>
                  </a:cubicBezTo>
                  <a:cubicBezTo>
                    <a:pt x="3240" y="1663"/>
                    <a:pt x="3849" y="4776"/>
                    <a:pt x="3849" y="4776"/>
                  </a:cubicBezTo>
                  <a:cubicBezTo>
                    <a:pt x="3959" y="4138"/>
                    <a:pt x="3256" y="1543"/>
                    <a:pt x="3223" y="1455"/>
                  </a:cubicBezTo>
                  <a:cubicBezTo>
                    <a:pt x="3124" y="1180"/>
                    <a:pt x="2816" y="817"/>
                    <a:pt x="2101" y="553"/>
                  </a:cubicBezTo>
                  <a:cubicBezTo>
                    <a:pt x="1286" y="243"/>
                    <a:pt x="386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9;p48">
              <a:extLst>
                <a:ext uri="{FF2B5EF4-FFF2-40B4-BE49-F238E27FC236}">
                  <a16:creationId xmlns:a16="http://schemas.microsoft.com/office/drawing/2014/main" id="{63507460-9258-AE39-59E9-704EBC394CE2}"/>
                </a:ext>
              </a:extLst>
            </p:cNvPr>
            <p:cNvSpPr/>
            <p:nvPr/>
          </p:nvSpPr>
          <p:spPr>
            <a:xfrm>
              <a:off x="5431784" y="2358922"/>
              <a:ext cx="140225" cy="245640"/>
            </a:xfrm>
            <a:custGeom>
              <a:avLst/>
              <a:gdLst/>
              <a:ahLst/>
              <a:cxnLst/>
              <a:rect l="l" t="t" r="r" b="b"/>
              <a:pathLst>
                <a:path w="3412" h="5977" extrusionOk="0">
                  <a:moveTo>
                    <a:pt x="3276" y="0"/>
                  </a:moveTo>
                  <a:cubicBezTo>
                    <a:pt x="3275" y="0"/>
                    <a:pt x="3274" y="0"/>
                    <a:pt x="3273" y="1"/>
                  </a:cubicBezTo>
                  <a:cubicBezTo>
                    <a:pt x="2877" y="45"/>
                    <a:pt x="1271" y="1507"/>
                    <a:pt x="369" y="2937"/>
                  </a:cubicBezTo>
                  <a:cubicBezTo>
                    <a:pt x="6" y="3509"/>
                    <a:pt x="61" y="4091"/>
                    <a:pt x="127" y="4377"/>
                  </a:cubicBezTo>
                  <a:cubicBezTo>
                    <a:pt x="146" y="4461"/>
                    <a:pt x="1" y="5977"/>
                    <a:pt x="99" y="5977"/>
                  </a:cubicBezTo>
                  <a:cubicBezTo>
                    <a:pt x="117" y="5977"/>
                    <a:pt x="144" y="5923"/>
                    <a:pt x="182" y="5796"/>
                  </a:cubicBezTo>
                  <a:lnTo>
                    <a:pt x="182" y="5796"/>
                  </a:lnTo>
                  <a:cubicBezTo>
                    <a:pt x="182" y="5796"/>
                    <a:pt x="182" y="5796"/>
                    <a:pt x="182" y="5796"/>
                  </a:cubicBezTo>
                  <a:cubicBezTo>
                    <a:pt x="172" y="5796"/>
                    <a:pt x="249" y="4531"/>
                    <a:pt x="347" y="4498"/>
                  </a:cubicBezTo>
                  <a:cubicBezTo>
                    <a:pt x="754" y="4377"/>
                    <a:pt x="1579" y="3916"/>
                    <a:pt x="1854" y="2981"/>
                  </a:cubicBezTo>
                  <a:cubicBezTo>
                    <a:pt x="2258" y="1626"/>
                    <a:pt x="3411" y="0"/>
                    <a:pt x="3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0;p48">
              <a:extLst>
                <a:ext uri="{FF2B5EF4-FFF2-40B4-BE49-F238E27FC236}">
                  <a16:creationId xmlns:a16="http://schemas.microsoft.com/office/drawing/2014/main" id="{80A795C5-332D-B0E3-C7EA-17156311E508}"/>
                </a:ext>
              </a:extLst>
            </p:cNvPr>
            <p:cNvSpPr/>
            <p:nvPr/>
          </p:nvSpPr>
          <p:spPr>
            <a:xfrm>
              <a:off x="5441524" y="2379676"/>
              <a:ext cx="104881" cy="160486"/>
            </a:xfrm>
            <a:custGeom>
              <a:avLst/>
              <a:gdLst/>
              <a:ahLst/>
              <a:cxnLst/>
              <a:rect l="l" t="t" r="r" b="b"/>
              <a:pathLst>
                <a:path w="2552" h="3905" extrusionOk="0">
                  <a:moveTo>
                    <a:pt x="2529" y="1"/>
                  </a:moveTo>
                  <a:cubicBezTo>
                    <a:pt x="2495" y="1"/>
                    <a:pt x="1447" y="1405"/>
                    <a:pt x="1023" y="2014"/>
                  </a:cubicBezTo>
                  <a:cubicBezTo>
                    <a:pt x="396" y="2949"/>
                    <a:pt x="0" y="3861"/>
                    <a:pt x="0" y="3861"/>
                  </a:cubicBezTo>
                  <a:cubicBezTo>
                    <a:pt x="0" y="3861"/>
                    <a:pt x="16" y="3904"/>
                    <a:pt x="42" y="3904"/>
                  </a:cubicBezTo>
                  <a:cubicBezTo>
                    <a:pt x="61" y="3904"/>
                    <a:pt x="84" y="3884"/>
                    <a:pt x="110" y="3817"/>
                  </a:cubicBezTo>
                  <a:cubicBezTo>
                    <a:pt x="176" y="3619"/>
                    <a:pt x="407" y="3026"/>
                    <a:pt x="1155" y="1904"/>
                  </a:cubicBezTo>
                  <a:cubicBezTo>
                    <a:pt x="1892" y="782"/>
                    <a:pt x="2552" y="34"/>
                    <a:pt x="2530" y="1"/>
                  </a:cubicBezTo>
                  <a:cubicBezTo>
                    <a:pt x="2530" y="1"/>
                    <a:pt x="2529" y="1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31;p48">
              <a:extLst>
                <a:ext uri="{FF2B5EF4-FFF2-40B4-BE49-F238E27FC236}">
                  <a16:creationId xmlns:a16="http://schemas.microsoft.com/office/drawing/2014/main" id="{40B21493-4C3B-997D-5D23-F2E66FB0DE74}"/>
                </a:ext>
              </a:extLst>
            </p:cNvPr>
            <p:cNvSpPr/>
            <p:nvPr/>
          </p:nvSpPr>
          <p:spPr>
            <a:xfrm>
              <a:off x="5260288" y="2615159"/>
              <a:ext cx="177295" cy="164061"/>
            </a:xfrm>
            <a:custGeom>
              <a:avLst/>
              <a:gdLst/>
              <a:ahLst/>
              <a:cxnLst/>
              <a:rect l="l" t="t" r="r" b="b"/>
              <a:pathLst>
                <a:path w="4314" h="3992" extrusionOk="0">
                  <a:moveTo>
                    <a:pt x="4307" y="885"/>
                  </a:moveTo>
                  <a:lnTo>
                    <a:pt x="4307" y="885"/>
                  </a:lnTo>
                  <a:cubicBezTo>
                    <a:pt x="4309" y="887"/>
                    <a:pt x="4310" y="889"/>
                    <a:pt x="4311" y="892"/>
                  </a:cubicBezTo>
                  <a:cubicBezTo>
                    <a:pt x="4312" y="892"/>
                    <a:pt x="4312" y="892"/>
                    <a:pt x="4313" y="892"/>
                  </a:cubicBezTo>
                  <a:cubicBezTo>
                    <a:pt x="4314" y="892"/>
                    <a:pt x="4312" y="890"/>
                    <a:pt x="4307" y="885"/>
                  </a:cubicBezTo>
                  <a:close/>
                  <a:moveTo>
                    <a:pt x="3135" y="1"/>
                  </a:moveTo>
                  <a:cubicBezTo>
                    <a:pt x="2728" y="1"/>
                    <a:pt x="1694" y="474"/>
                    <a:pt x="1133" y="1409"/>
                  </a:cubicBezTo>
                  <a:cubicBezTo>
                    <a:pt x="495" y="2475"/>
                    <a:pt x="1" y="3850"/>
                    <a:pt x="111" y="3982"/>
                  </a:cubicBezTo>
                  <a:cubicBezTo>
                    <a:pt x="116" y="3988"/>
                    <a:pt x="124" y="3991"/>
                    <a:pt x="135" y="3991"/>
                  </a:cubicBezTo>
                  <a:cubicBezTo>
                    <a:pt x="342" y="3991"/>
                    <a:pt x="1582" y="2941"/>
                    <a:pt x="2981" y="1585"/>
                  </a:cubicBezTo>
                  <a:cubicBezTo>
                    <a:pt x="3476" y="1112"/>
                    <a:pt x="3465" y="485"/>
                    <a:pt x="3355" y="177"/>
                  </a:cubicBezTo>
                  <a:cubicBezTo>
                    <a:pt x="3354" y="174"/>
                    <a:pt x="3355" y="173"/>
                    <a:pt x="3357" y="173"/>
                  </a:cubicBezTo>
                  <a:cubicBezTo>
                    <a:pt x="3388" y="173"/>
                    <a:pt x="3649" y="347"/>
                    <a:pt x="3883" y="540"/>
                  </a:cubicBezTo>
                  <a:cubicBezTo>
                    <a:pt x="4081" y="682"/>
                    <a:pt x="4272" y="848"/>
                    <a:pt x="4307" y="885"/>
                  </a:cubicBezTo>
                  <a:lnTo>
                    <a:pt x="4307" y="885"/>
                  </a:lnTo>
                  <a:cubicBezTo>
                    <a:pt x="4028" y="436"/>
                    <a:pt x="3200" y="1"/>
                    <a:pt x="3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32;p48">
              <a:extLst>
                <a:ext uri="{FF2B5EF4-FFF2-40B4-BE49-F238E27FC236}">
                  <a16:creationId xmlns:a16="http://schemas.microsoft.com/office/drawing/2014/main" id="{A92D01C7-0BB2-3C49-F5EE-5F572D450A93}"/>
                </a:ext>
              </a:extLst>
            </p:cNvPr>
            <p:cNvSpPr/>
            <p:nvPr/>
          </p:nvSpPr>
          <p:spPr>
            <a:xfrm>
              <a:off x="5273398" y="2622145"/>
              <a:ext cx="116676" cy="142691"/>
            </a:xfrm>
            <a:custGeom>
              <a:avLst/>
              <a:gdLst/>
              <a:ahLst/>
              <a:cxnLst/>
              <a:rect l="l" t="t" r="r" b="b"/>
              <a:pathLst>
                <a:path w="2839" h="3472" extrusionOk="0">
                  <a:moveTo>
                    <a:pt x="2816" y="0"/>
                  </a:moveTo>
                  <a:cubicBezTo>
                    <a:pt x="2802" y="0"/>
                    <a:pt x="2773" y="12"/>
                    <a:pt x="2717" y="51"/>
                  </a:cubicBezTo>
                  <a:lnTo>
                    <a:pt x="2728" y="51"/>
                  </a:lnTo>
                  <a:cubicBezTo>
                    <a:pt x="2585" y="139"/>
                    <a:pt x="2057" y="447"/>
                    <a:pt x="1342" y="1382"/>
                  </a:cubicBezTo>
                  <a:cubicBezTo>
                    <a:pt x="627" y="2316"/>
                    <a:pt x="0" y="3438"/>
                    <a:pt x="11" y="3471"/>
                  </a:cubicBezTo>
                  <a:cubicBezTo>
                    <a:pt x="12" y="3472"/>
                    <a:pt x="12" y="3472"/>
                    <a:pt x="13" y="3472"/>
                  </a:cubicBezTo>
                  <a:cubicBezTo>
                    <a:pt x="60" y="3472"/>
                    <a:pt x="1138" y="1738"/>
                    <a:pt x="1540" y="1228"/>
                  </a:cubicBezTo>
                  <a:cubicBezTo>
                    <a:pt x="2123" y="502"/>
                    <a:pt x="2827" y="29"/>
                    <a:pt x="2827" y="29"/>
                  </a:cubicBezTo>
                  <a:cubicBezTo>
                    <a:pt x="2827" y="29"/>
                    <a:pt x="2839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3;p48">
              <a:extLst>
                <a:ext uri="{FF2B5EF4-FFF2-40B4-BE49-F238E27FC236}">
                  <a16:creationId xmlns:a16="http://schemas.microsoft.com/office/drawing/2014/main" id="{4C6F465C-81D0-B70D-CAF7-237E4E578731}"/>
                </a:ext>
              </a:extLst>
            </p:cNvPr>
            <p:cNvSpPr/>
            <p:nvPr/>
          </p:nvSpPr>
          <p:spPr>
            <a:xfrm>
              <a:off x="5142300" y="2588939"/>
              <a:ext cx="313327" cy="91236"/>
            </a:xfrm>
            <a:custGeom>
              <a:avLst/>
              <a:gdLst/>
              <a:ahLst/>
              <a:cxnLst/>
              <a:rect l="l" t="t" r="r" b="b"/>
              <a:pathLst>
                <a:path w="7624" h="2220" extrusionOk="0">
                  <a:moveTo>
                    <a:pt x="6070" y="0"/>
                  </a:moveTo>
                  <a:cubicBezTo>
                    <a:pt x="5412" y="0"/>
                    <a:pt x="4329" y="142"/>
                    <a:pt x="3289" y="551"/>
                  </a:cubicBezTo>
                  <a:cubicBezTo>
                    <a:pt x="1706" y="1178"/>
                    <a:pt x="1" y="2080"/>
                    <a:pt x="1" y="2201"/>
                  </a:cubicBezTo>
                  <a:cubicBezTo>
                    <a:pt x="0" y="2214"/>
                    <a:pt x="25" y="2220"/>
                    <a:pt x="75" y="2220"/>
                  </a:cubicBezTo>
                  <a:cubicBezTo>
                    <a:pt x="488" y="2220"/>
                    <a:pt x="2576" y="1788"/>
                    <a:pt x="5049" y="1189"/>
                  </a:cubicBezTo>
                  <a:cubicBezTo>
                    <a:pt x="5973" y="969"/>
                    <a:pt x="6512" y="496"/>
                    <a:pt x="6655" y="243"/>
                  </a:cubicBezTo>
                  <a:cubicBezTo>
                    <a:pt x="6655" y="242"/>
                    <a:pt x="6656" y="242"/>
                    <a:pt x="6656" y="242"/>
                  </a:cubicBezTo>
                  <a:cubicBezTo>
                    <a:pt x="6697" y="242"/>
                    <a:pt x="7239" y="1116"/>
                    <a:pt x="7336" y="1332"/>
                  </a:cubicBezTo>
                  <a:cubicBezTo>
                    <a:pt x="7557" y="1865"/>
                    <a:pt x="7615" y="2013"/>
                    <a:pt x="7619" y="2013"/>
                  </a:cubicBezTo>
                  <a:cubicBezTo>
                    <a:pt x="7623" y="2013"/>
                    <a:pt x="7584" y="1894"/>
                    <a:pt x="7578" y="1827"/>
                  </a:cubicBezTo>
                  <a:cubicBezTo>
                    <a:pt x="7512" y="1266"/>
                    <a:pt x="6666" y="67"/>
                    <a:pt x="6578" y="45"/>
                  </a:cubicBezTo>
                  <a:cubicBezTo>
                    <a:pt x="6471" y="17"/>
                    <a:pt x="6295" y="0"/>
                    <a:pt x="6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4;p48">
              <a:extLst>
                <a:ext uri="{FF2B5EF4-FFF2-40B4-BE49-F238E27FC236}">
                  <a16:creationId xmlns:a16="http://schemas.microsoft.com/office/drawing/2014/main" id="{0835A3CE-5858-69C0-B6C4-5BD6D767271A}"/>
                </a:ext>
              </a:extLst>
            </p:cNvPr>
            <p:cNvSpPr/>
            <p:nvPr/>
          </p:nvSpPr>
          <p:spPr>
            <a:xfrm>
              <a:off x="5163999" y="2595761"/>
              <a:ext cx="244900" cy="75989"/>
            </a:xfrm>
            <a:custGeom>
              <a:avLst/>
              <a:gdLst/>
              <a:ahLst/>
              <a:cxnLst/>
              <a:rect l="l" t="t" r="r" b="b"/>
              <a:pathLst>
                <a:path w="5959" h="1849" extrusionOk="0">
                  <a:moveTo>
                    <a:pt x="5883" y="1"/>
                  </a:moveTo>
                  <a:cubicBezTo>
                    <a:pt x="5860" y="1"/>
                    <a:pt x="5825" y="3"/>
                    <a:pt x="5775" y="11"/>
                  </a:cubicBezTo>
                  <a:cubicBezTo>
                    <a:pt x="5544" y="44"/>
                    <a:pt x="4730" y="143"/>
                    <a:pt x="3179" y="638"/>
                  </a:cubicBezTo>
                  <a:cubicBezTo>
                    <a:pt x="1640" y="1144"/>
                    <a:pt x="12" y="1815"/>
                    <a:pt x="1" y="1848"/>
                  </a:cubicBezTo>
                  <a:cubicBezTo>
                    <a:pt x="1" y="1848"/>
                    <a:pt x="1" y="1848"/>
                    <a:pt x="3" y="1848"/>
                  </a:cubicBezTo>
                  <a:cubicBezTo>
                    <a:pt x="73" y="1848"/>
                    <a:pt x="2665" y="843"/>
                    <a:pt x="3520" y="583"/>
                  </a:cubicBezTo>
                  <a:cubicBezTo>
                    <a:pt x="4763" y="198"/>
                    <a:pt x="5907" y="33"/>
                    <a:pt x="5907" y="33"/>
                  </a:cubicBezTo>
                  <a:cubicBezTo>
                    <a:pt x="5907" y="33"/>
                    <a:pt x="5959" y="1"/>
                    <a:pt x="5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5;p48">
              <a:extLst>
                <a:ext uri="{FF2B5EF4-FFF2-40B4-BE49-F238E27FC236}">
                  <a16:creationId xmlns:a16="http://schemas.microsoft.com/office/drawing/2014/main" id="{F49DBFBB-757F-7DA5-B089-5FDDA034CB0E}"/>
                </a:ext>
              </a:extLst>
            </p:cNvPr>
            <p:cNvSpPr/>
            <p:nvPr/>
          </p:nvSpPr>
          <p:spPr>
            <a:xfrm>
              <a:off x="5198315" y="2511185"/>
              <a:ext cx="230146" cy="99374"/>
            </a:xfrm>
            <a:custGeom>
              <a:avLst/>
              <a:gdLst/>
              <a:ahLst/>
              <a:cxnLst/>
              <a:rect l="l" t="t" r="r" b="b"/>
              <a:pathLst>
                <a:path w="5600" h="2418" extrusionOk="0">
                  <a:moveTo>
                    <a:pt x="3585" y="0"/>
                  </a:moveTo>
                  <a:cubicBezTo>
                    <a:pt x="3268" y="0"/>
                    <a:pt x="2927" y="32"/>
                    <a:pt x="2586" y="112"/>
                  </a:cubicBezTo>
                  <a:cubicBezTo>
                    <a:pt x="1366" y="397"/>
                    <a:pt x="24" y="925"/>
                    <a:pt x="13" y="1046"/>
                  </a:cubicBezTo>
                  <a:cubicBezTo>
                    <a:pt x="0" y="1115"/>
                    <a:pt x="545" y="1148"/>
                    <a:pt x="1400" y="1148"/>
                  </a:cubicBezTo>
                  <a:cubicBezTo>
                    <a:pt x="2056" y="1148"/>
                    <a:pt x="2895" y="1128"/>
                    <a:pt x="3807" y="1090"/>
                  </a:cubicBezTo>
                  <a:cubicBezTo>
                    <a:pt x="4511" y="1068"/>
                    <a:pt x="4940" y="705"/>
                    <a:pt x="5083" y="485"/>
                  </a:cubicBezTo>
                  <a:cubicBezTo>
                    <a:pt x="5083" y="485"/>
                    <a:pt x="5083" y="485"/>
                    <a:pt x="5083" y="485"/>
                  </a:cubicBezTo>
                  <a:cubicBezTo>
                    <a:pt x="5101" y="485"/>
                    <a:pt x="5413" y="1467"/>
                    <a:pt x="5457" y="1695"/>
                  </a:cubicBezTo>
                  <a:cubicBezTo>
                    <a:pt x="5561" y="2262"/>
                    <a:pt x="5589" y="2418"/>
                    <a:pt x="5594" y="2418"/>
                  </a:cubicBezTo>
                  <a:cubicBezTo>
                    <a:pt x="5598" y="2418"/>
                    <a:pt x="5583" y="2291"/>
                    <a:pt x="5589" y="2223"/>
                  </a:cubicBezTo>
                  <a:cubicBezTo>
                    <a:pt x="5599" y="1662"/>
                    <a:pt x="5105" y="310"/>
                    <a:pt x="5050" y="277"/>
                  </a:cubicBezTo>
                  <a:cubicBezTo>
                    <a:pt x="4846" y="149"/>
                    <a:pt x="4273" y="0"/>
                    <a:pt x="3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6;p48">
              <a:extLst>
                <a:ext uri="{FF2B5EF4-FFF2-40B4-BE49-F238E27FC236}">
                  <a16:creationId xmlns:a16="http://schemas.microsoft.com/office/drawing/2014/main" id="{8EFE5C10-C0A1-6541-EBCF-3EC11BE06D9F}"/>
                </a:ext>
              </a:extLst>
            </p:cNvPr>
            <p:cNvSpPr/>
            <p:nvPr/>
          </p:nvSpPr>
          <p:spPr>
            <a:xfrm>
              <a:off x="5215534" y="2524623"/>
              <a:ext cx="188062" cy="26508"/>
            </a:xfrm>
            <a:custGeom>
              <a:avLst/>
              <a:gdLst/>
              <a:ahLst/>
              <a:cxnLst/>
              <a:rect l="l" t="t" r="r" b="b"/>
              <a:pathLst>
                <a:path w="4576" h="645" extrusionOk="0">
                  <a:moveTo>
                    <a:pt x="3836" y="0"/>
                  </a:moveTo>
                  <a:cubicBezTo>
                    <a:pt x="3514" y="0"/>
                    <a:pt x="3059" y="24"/>
                    <a:pt x="2453" y="114"/>
                  </a:cubicBezTo>
                  <a:cubicBezTo>
                    <a:pt x="1266" y="290"/>
                    <a:pt x="12" y="609"/>
                    <a:pt x="1" y="642"/>
                  </a:cubicBezTo>
                  <a:cubicBezTo>
                    <a:pt x="0" y="643"/>
                    <a:pt x="3" y="644"/>
                    <a:pt x="7" y="644"/>
                  </a:cubicBezTo>
                  <a:cubicBezTo>
                    <a:pt x="129" y="644"/>
                    <a:pt x="2058" y="210"/>
                    <a:pt x="2706" y="125"/>
                  </a:cubicBezTo>
                  <a:cubicBezTo>
                    <a:pt x="3158" y="68"/>
                    <a:pt x="3588" y="53"/>
                    <a:pt x="3913" y="53"/>
                  </a:cubicBezTo>
                  <a:cubicBezTo>
                    <a:pt x="4268" y="53"/>
                    <a:pt x="4499" y="70"/>
                    <a:pt x="4499" y="70"/>
                  </a:cubicBezTo>
                  <a:cubicBezTo>
                    <a:pt x="4499" y="70"/>
                    <a:pt x="4576" y="48"/>
                    <a:pt x="4411" y="26"/>
                  </a:cubicBezTo>
                  <a:cubicBezTo>
                    <a:pt x="4325" y="21"/>
                    <a:pt x="4139" y="0"/>
                    <a:pt x="3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7;p48">
              <a:extLst>
                <a:ext uri="{FF2B5EF4-FFF2-40B4-BE49-F238E27FC236}">
                  <a16:creationId xmlns:a16="http://schemas.microsoft.com/office/drawing/2014/main" id="{8B3BD163-A8E4-83C2-7112-0C99A362D73B}"/>
                </a:ext>
              </a:extLst>
            </p:cNvPr>
            <p:cNvSpPr/>
            <p:nvPr/>
          </p:nvSpPr>
          <p:spPr>
            <a:xfrm>
              <a:off x="5430222" y="2547309"/>
              <a:ext cx="267586" cy="66619"/>
            </a:xfrm>
            <a:custGeom>
              <a:avLst/>
              <a:gdLst/>
              <a:ahLst/>
              <a:cxnLst/>
              <a:rect l="l" t="t" r="r" b="b"/>
              <a:pathLst>
                <a:path w="6511" h="1621" extrusionOk="0">
                  <a:moveTo>
                    <a:pt x="2767" y="1"/>
                  </a:moveTo>
                  <a:cubicBezTo>
                    <a:pt x="1792" y="1"/>
                    <a:pt x="985" y="339"/>
                    <a:pt x="847" y="596"/>
                  </a:cubicBezTo>
                  <a:cubicBezTo>
                    <a:pt x="836" y="629"/>
                    <a:pt x="30" y="1563"/>
                    <a:pt x="12" y="1617"/>
                  </a:cubicBezTo>
                  <a:lnTo>
                    <a:pt x="12" y="1617"/>
                  </a:lnTo>
                  <a:cubicBezTo>
                    <a:pt x="109" y="1559"/>
                    <a:pt x="802" y="836"/>
                    <a:pt x="875" y="836"/>
                  </a:cubicBezTo>
                  <a:cubicBezTo>
                    <a:pt x="878" y="836"/>
                    <a:pt x="879" y="836"/>
                    <a:pt x="880" y="838"/>
                  </a:cubicBezTo>
                  <a:cubicBezTo>
                    <a:pt x="1025" y="1129"/>
                    <a:pt x="1844" y="1240"/>
                    <a:pt x="2578" y="1240"/>
                  </a:cubicBezTo>
                  <a:cubicBezTo>
                    <a:pt x="2678" y="1240"/>
                    <a:pt x="2776" y="1238"/>
                    <a:pt x="2871" y="1234"/>
                  </a:cubicBezTo>
                  <a:cubicBezTo>
                    <a:pt x="5224" y="1113"/>
                    <a:pt x="6511" y="1179"/>
                    <a:pt x="6511" y="1091"/>
                  </a:cubicBezTo>
                  <a:cubicBezTo>
                    <a:pt x="6500" y="904"/>
                    <a:pt x="5015" y="387"/>
                    <a:pt x="3619" y="90"/>
                  </a:cubicBezTo>
                  <a:cubicBezTo>
                    <a:pt x="3329" y="28"/>
                    <a:pt x="3041" y="1"/>
                    <a:pt x="2767" y="1"/>
                  </a:cubicBezTo>
                  <a:close/>
                  <a:moveTo>
                    <a:pt x="12" y="1617"/>
                  </a:moveTo>
                  <a:cubicBezTo>
                    <a:pt x="10" y="1618"/>
                    <a:pt x="9" y="1618"/>
                    <a:pt x="8" y="1619"/>
                  </a:cubicBezTo>
                  <a:lnTo>
                    <a:pt x="11" y="1619"/>
                  </a:lnTo>
                  <a:cubicBezTo>
                    <a:pt x="11" y="1619"/>
                    <a:pt x="11" y="1618"/>
                    <a:pt x="12" y="1617"/>
                  </a:cubicBezTo>
                  <a:close/>
                  <a:moveTo>
                    <a:pt x="0" y="1619"/>
                  </a:moveTo>
                  <a:cubicBezTo>
                    <a:pt x="1" y="1620"/>
                    <a:pt x="2" y="1621"/>
                    <a:pt x="3" y="1621"/>
                  </a:cubicBezTo>
                  <a:cubicBezTo>
                    <a:pt x="4" y="1621"/>
                    <a:pt x="6" y="1620"/>
                    <a:pt x="8" y="16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8;p48">
              <a:extLst>
                <a:ext uri="{FF2B5EF4-FFF2-40B4-BE49-F238E27FC236}">
                  <a16:creationId xmlns:a16="http://schemas.microsoft.com/office/drawing/2014/main" id="{FA811A15-A4DF-4FC9-2A2F-DA706EAC6923}"/>
                </a:ext>
              </a:extLst>
            </p:cNvPr>
            <p:cNvSpPr/>
            <p:nvPr/>
          </p:nvSpPr>
          <p:spPr>
            <a:xfrm>
              <a:off x="5467291" y="2566254"/>
              <a:ext cx="215187" cy="23795"/>
            </a:xfrm>
            <a:custGeom>
              <a:avLst/>
              <a:gdLst/>
              <a:ahLst/>
              <a:cxnLst/>
              <a:rect l="l" t="t" r="r" b="b"/>
              <a:pathLst>
                <a:path w="5236" h="579" extrusionOk="0">
                  <a:moveTo>
                    <a:pt x="1568" y="1"/>
                  </a:moveTo>
                  <a:cubicBezTo>
                    <a:pt x="809" y="1"/>
                    <a:pt x="396" y="113"/>
                    <a:pt x="264" y="146"/>
                  </a:cubicBezTo>
                  <a:cubicBezTo>
                    <a:pt x="0" y="212"/>
                    <a:pt x="99" y="278"/>
                    <a:pt x="99" y="278"/>
                  </a:cubicBezTo>
                  <a:cubicBezTo>
                    <a:pt x="99" y="278"/>
                    <a:pt x="768" y="55"/>
                    <a:pt x="1800" y="55"/>
                  </a:cubicBezTo>
                  <a:cubicBezTo>
                    <a:pt x="2023" y="55"/>
                    <a:pt x="2264" y="66"/>
                    <a:pt x="2519" y="91"/>
                  </a:cubicBezTo>
                  <a:cubicBezTo>
                    <a:pt x="3232" y="165"/>
                    <a:pt x="5075" y="578"/>
                    <a:pt x="5225" y="578"/>
                  </a:cubicBezTo>
                  <a:cubicBezTo>
                    <a:pt x="5233" y="578"/>
                    <a:pt x="5236" y="577"/>
                    <a:pt x="5235" y="575"/>
                  </a:cubicBezTo>
                  <a:cubicBezTo>
                    <a:pt x="5224" y="520"/>
                    <a:pt x="3794" y="168"/>
                    <a:pt x="2464" y="47"/>
                  </a:cubicBezTo>
                  <a:cubicBezTo>
                    <a:pt x="2124" y="14"/>
                    <a:pt x="1826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9;p48">
              <a:extLst>
                <a:ext uri="{FF2B5EF4-FFF2-40B4-BE49-F238E27FC236}">
                  <a16:creationId xmlns:a16="http://schemas.microsoft.com/office/drawing/2014/main" id="{F73D08C9-561D-B56C-C150-385EC59CB806}"/>
                </a:ext>
              </a:extLst>
            </p:cNvPr>
            <p:cNvSpPr/>
            <p:nvPr/>
          </p:nvSpPr>
          <p:spPr>
            <a:xfrm>
              <a:off x="5426154" y="2606898"/>
              <a:ext cx="137430" cy="185555"/>
            </a:xfrm>
            <a:custGeom>
              <a:avLst/>
              <a:gdLst/>
              <a:ahLst/>
              <a:cxnLst/>
              <a:rect l="l" t="t" r="r" b="b"/>
              <a:pathLst>
                <a:path w="3344" h="4515" extrusionOk="0">
                  <a:moveTo>
                    <a:pt x="231" y="1"/>
                  </a:moveTo>
                  <a:cubicBezTo>
                    <a:pt x="137" y="1"/>
                    <a:pt x="65" y="80"/>
                    <a:pt x="55" y="169"/>
                  </a:cubicBezTo>
                  <a:cubicBezTo>
                    <a:pt x="1" y="620"/>
                    <a:pt x="66" y="1742"/>
                    <a:pt x="858" y="2313"/>
                  </a:cubicBezTo>
                  <a:cubicBezTo>
                    <a:pt x="1964" y="3127"/>
                    <a:pt x="3060" y="4514"/>
                    <a:pt x="3207" y="4514"/>
                  </a:cubicBezTo>
                  <a:cubicBezTo>
                    <a:pt x="3215" y="4514"/>
                    <a:pt x="3220" y="4510"/>
                    <a:pt x="3223" y="4502"/>
                  </a:cubicBezTo>
                  <a:cubicBezTo>
                    <a:pt x="3344" y="4106"/>
                    <a:pt x="2585" y="2060"/>
                    <a:pt x="1562" y="708"/>
                  </a:cubicBezTo>
                  <a:cubicBezTo>
                    <a:pt x="1155" y="169"/>
                    <a:pt x="561" y="37"/>
                    <a:pt x="264" y="4"/>
                  </a:cubicBezTo>
                  <a:cubicBezTo>
                    <a:pt x="253" y="2"/>
                    <a:pt x="242" y="1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0;p48">
              <a:extLst>
                <a:ext uri="{FF2B5EF4-FFF2-40B4-BE49-F238E27FC236}">
                  <a16:creationId xmlns:a16="http://schemas.microsoft.com/office/drawing/2014/main" id="{F29F4E79-080B-25FE-CEE3-675CE47BB525}"/>
                </a:ext>
              </a:extLst>
            </p:cNvPr>
            <p:cNvSpPr/>
            <p:nvPr/>
          </p:nvSpPr>
          <p:spPr>
            <a:xfrm>
              <a:off x="5429770" y="2611542"/>
              <a:ext cx="118443" cy="153705"/>
            </a:xfrm>
            <a:custGeom>
              <a:avLst/>
              <a:gdLst/>
              <a:ahLst/>
              <a:cxnLst/>
              <a:rect l="l" t="t" r="r" b="b"/>
              <a:pathLst>
                <a:path w="2882" h="3740" extrusionOk="0">
                  <a:moveTo>
                    <a:pt x="143" y="1"/>
                  </a:moveTo>
                  <a:cubicBezTo>
                    <a:pt x="143" y="1"/>
                    <a:pt x="0" y="12"/>
                    <a:pt x="132" y="122"/>
                  </a:cubicBezTo>
                  <a:cubicBezTo>
                    <a:pt x="297" y="254"/>
                    <a:pt x="781" y="683"/>
                    <a:pt x="1573" y="1771"/>
                  </a:cubicBezTo>
                  <a:cubicBezTo>
                    <a:pt x="2354" y="2860"/>
                    <a:pt x="2816" y="3740"/>
                    <a:pt x="2849" y="3740"/>
                  </a:cubicBezTo>
                  <a:cubicBezTo>
                    <a:pt x="2882" y="3729"/>
                    <a:pt x="1947" y="2222"/>
                    <a:pt x="1507" y="1607"/>
                  </a:cubicBezTo>
                  <a:cubicBezTo>
                    <a:pt x="858" y="683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1;p48">
              <a:extLst>
                <a:ext uri="{FF2B5EF4-FFF2-40B4-BE49-F238E27FC236}">
                  <a16:creationId xmlns:a16="http://schemas.microsoft.com/office/drawing/2014/main" id="{B0D23CDB-2F7A-FC74-DB9A-3BD9D57C21A2}"/>
                </a:ext>
              </a:extLst>
            </p:cNvPr>
            <p:cNvSpPr/>
            <p:nvPr/>
          </p:nvSpPr>
          <p:spPr>
            <a:xfrm>
              <a:off x="5391797" y="2347908"/>
              <a:ext cx="76441" cy="223776"/>
            </a:xfrm>
            <a:custGeom>
              <a:avLst/>
              <a:gdLst/>
              <a:ahLst/>
              <a:cxnLst/>
              <a:rect l="l" t="t" r="r" b="b"/>
              <a:pathLst>
                <a:path w="1860" h="5445" extrusionOk="0">
                  <a:moveTo>
                    <a:pt x="901" y="1"/>
                  </a:moveTo>
                  <a:cubicBezTo>
                    <a:pt x="898" y="1"/>
                    <a:pt x="895" y="2"/>
                    <a:pt x="891" y="5"/>
                  </a:cubicBezTo>
                  <a:cubicBezTo>
                    <a:pt x="562" y="258"/>
                    <a:pt x="1" y="2369"/>
                    <a:pt x="45" y="4063"/>
                  </a:cubicBezTo>
                  <a:cubicBezTo>
                    <a:pt x="67" y="4733"/>
                    <a:pt x="474" y="5195"/>
                    <a:pt x="694" y="5393"/>
                  </a:cubicBezTo>
                  <a:cubicBezTo>
                    <a:pt x="728" y="5428"/>
                    <a:pt x="772" y="5445"/>
                    <a:pt x="816" y="5445"/>
                  </a:cubicBezTo>
                  <a:cubicBezTo>
                    <a:pt x="871" y="5445"/>
                    <a:pt x="926" y="5420"/>
                    <a:pt x="968" y="5371"/>
                  </a:cubicBezTo>
                  <a:cubicBezTo>
                    <a:pt x="1265" y="5041"/>
                    <a:pt x="1859" y="4096"/>
                    <a:pt x="1551" y="3161"/>
                  </a:cubicBezTo>
                  <a:cubicBezTo>
                    <a:pt x="1101" y="1821"/>
                    <a:pt x="1027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2;p48">
              <a:extLst>
                <a:ext uri="{FF2B5EF4-FFF2-40B4-BE49-F238E27FC236}">
                  <a16:creationId xmlns:a16="http://schemas.microsoft.com/office/drawing/2014/main" id="{306DBF47-016A-D517-CC24-A85921C15B45}"/>
                </a:ext>
              </a:extLst>
            </p:cNvPr>
            <p:cNvSpPr/>
            <p:nvPr/>
          </p:nvSpPr>
          <p:spPr>
            <a:xfrm>
              <a:off x="5416208" y="2377005"/>
              <a:ext cx="11836" cy="190158"/>
            </a:xfrm>
            <a:custGeom>
              <a:avLst/>
              <a:gdLst/>
              <a:ahLst/>
              <a:cxnLst/>
              <a:rect l="l" t="t" r="r" b="b"/>
              <a:pathLst>
                <a:path w="288" h="4627" extrusionOk="0">
                  <a:moveTo>
                    <a:pt x="143" y="0"/>
                  </a:moveTo>
                  <a:cubicBezTo>
                    <a:pt x="109" y="0"/>
                    <a:pt x="12" y="1765"/>
                    <a:pt x="1" y="2508"/>
                  </a:cubicBezTo>
                  <a:cubicBezTo>
                    <a:pt x="1" y="3629"/>
                    <a:pt x="188" y="4608"/>
                    <a:pt x="188" y="4608"/>
                  </a:cubicBezTo>
                  <a:cubicBezTo>
                    <a:pt x="188" y="4608"/>
                    <a:pt x="216" y="4626"/>
                    <a:pt x="240" y="4626"/>
                  </a:cubicBezTo>
                  <a:cubicBezTo>
                    <a:pt x="266" y="4626"/>
                    <a:pt x="287" y="4606"/>
                    <a:pt x="265" y="4520"/>
                  </a:cubicBezTo>
                  <a:cubicBezTo>
                    <a:pt x="210" y="4311"/>
                    <a:pt x="56" y="3684"/>
                    <a:pt x="45" y="2343"/>
                  </a:cubicBezTo>
                  <a:cubicBezTo>
                    <a:pt x="45" y="990"/>
                    <a:pt x="177" y="11"/>
                    <a:pt x="144" y="0"/>
                  </a:cubicBezTo>
                  <a:cubicBezTo>
                    <a:pt x="143" y="0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3;p48">
              <a:extLst>
                <a:ext uri="{FF2B5EF4-FFF2-40B4-BE49-F238E27FC236}">
                  <a16:creationId xmlns:a16="http://schemas.microsoft.com/office/drawing/2014/main" id="{5E7DB634-8287-0CDC-443B-EB42D20C1CCC}"/>
                </a:ext>
              </a:extLst>
            </p:cNvPr>
            <p:cNvSpPr/>
            <p:nvPr/>
          </p:nvSpPr>
          <p:spPr>
            <a:xfrm>
              <a:off x="5281535" y="2785997"/>
              <a:ext cx="295162" cy="108538"/>
            </a:xfrm>
            <a:custGeom>
              <a:avLst/>
              <a:gdLst/>
              <a:ahLst/>
              <a:cxnLst/>
              <a:rect l="l" t="t" r="r" b="b"/>
              <a:pathLst>
                <a:path w="7182" h="2641" extrusionOk="0">
                  <a:moveTo>
                    <a:pt x="0" y="1"/>
                  </a:moveTo>
                  <a:lnTo>
                    <a:pt x="0" y="2640"/>
                  </a:lnTo>
                  <a:lnTo>
                    <a:pt x="7182" y="2640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33;p31">
            <a:extLst>
              <a:ext uri="{FF2B5EF4-FFF2-40B4-BE49-F238E27FC236}">
                <a16:creationId xmlns:a16="http://schemas.microsoft.com/office/drawing/2014/main" id="{E6278C66-16D1-3DD1-838B-EF0522B83F24}"/>
              </a:ext>
            </a:extLst>
          </p:cNvPr>
          <p:cNvCxnSpPr>
            <a:cxnSpLocks/>
          </p:cNvCxnSpPr>
          <p:nvPr/>
        </p:nvCxnSpPr>
        <p:spPr>
          <a:xfrm>
            <a:off x="7419754" y="4490224"/>
            <a:ext cx="16316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07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9;p46">
            <a:extLst>
              <a:ext uri="{FF2B5EF4-FFF2-40B4-BE49-F238E27FC236}">
                <a16:creationId xmlns:a16="http://schemas.microsoft.com/office/drawing/2014/main" id="{AB3BE6E3-12C5-64FD-FAF7-8A5D22DBAD8D}"/>
              </a:ext>
            </a:extLst>
          </p:cNvPr>
          <p:cNvSpPr txBox="1">
            <a:spLocks/>
          </p:cNvSpPr>
          <p:nvPr/>
        </p:nvSpPr>
        <p:spPr>
          <a:xfrm>
            <a:off x="680687" y="1635831"/>
            <a:ext cx="35220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400" dirty="0"/>
              <a:t>THANKS</a:t>
            </a:r>
            <a:r>
              <a:rPr lang="en-IN" sz="4000" dirty="0"/>
              <a:t>!</a:t>
            </a:r>
          </a:p>
        </p:txBody>
      </p:sp>
      <p:cxnSp>
        <p:nvCxnSpPr>
          <p:cNvPr id="3" name="Google Shape;722;p46">
            <a:extLst>
              <a:ext uri="{FF2B5EF4-FFF2-40B4-BE49-F238E27FC236}">
                <a16:creationId xmlns:a16="http://schemas.microsoft.com/office/drawing/2014/main" id="{F6A14C4A-8DE4-AA89-99B7-DD11F4682D71}"/>
              </a:ext>
            </a:extLst>
          </p:cNvPr>
          <p:cNvCxnSpPr/>
          <p:nvPr/>
        </p:nvCxnSpPr>
        <p:spPr>
          <a:xfrm>
            <a:off x="1012487" y="2645231"/>
            <a:ext cx="28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742;p46">
            <a:extLst>
              <a:ext uri="{FF2B5EF4-FFF2-40B4-BE49-F238E27FC236}">
                <a16:creationId xmlns:a16="http://schemas.microsoft.com/office/drawing/2014/main" id="{2BB4DDC9-B1C1-3CE7-CE19-F92A333C87D2}"/>
              </a:ext>
            </a:extLst>
          </p:cNvPr>
          <p:cNvSpPr/>
          <p:nvPr/>
        </p:nvSpPr>
        <p:spPr>
          <a:xfrm>
            <a:off x="4948075" y="0"/>
            <a:ext cx="4195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743;p46">
            <a:extLst>
              <a:ext uri="{FF2B5EF4-FFF2-40B4-BE49-F238E27FC236}">
                <a16:creationId xmlns:a16="http://schemas.microsoft.com/office/drawing/2014/main" id="{1097D57C-E59B-7FCB-92AC-4E2C16C267E7}"/>
              </a:ext>
            </a:extLst>
          </p:cNvPr>
          <p:cNvGrpSpPr/>
          <p:nvPr/>
        </p:nvGrpSpPr>
        <p:grpSpPr>
          <a:xfrm>
            <a:off x="5896775" y="858190"/>
            <a:ext cx="2298375" cy="3417890"/>
            <a:chOff x="5896775" y="858190"/>
            <a:chExt cx="2298375" cy="3417890"/>
          </a:xfrm>
        </p:grpSpPr>
        <p:cxnSp>
          <p:nvCxnSpPr>
            <p:cNvPr id="6" name="Google Shape;744;p46">
              <a:extLst>
                <a:ext uri="{FF2B5EF4-FFF2-40B4-BE49-F238E27FC236}">
                  <a16:creationId xmlns:a16="http://schemas.microsoft.com/office/drawing/2014/main" id="{7D5AD814-CC57-49D2-B1E4-BCF54DA52819}"/>
                </a:ext>
              </a:extLst>
            </p:cNvPr>
            <p:cNvCxnSpPr/>
            <p:nvPr/>
          </p:nvCxnSpPr>
          <p:spPr>
            <a:xfrm>
              <a:off x="5896775" y="4037125"/>
              <a:ext cx="229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745;p46">
              <a:extLst>
                <a:ext uri="{FF2B5EF4-FFF2-40B4-BE49-F238E27FC236}">
                  <a16:creationId xmlns:a16="http://schemas.microsoft.com/office/drawing/2014/main" id="{5B7E7980-46D4-5076-5BD7-E5F556DD1808}"/>
                </a:ext>
              </a:extLst>
            </p:cNvPr>
            <p:cNvSpPr/>
            <p:nvPr/>
          </p:nvSpPr>
          <p:spPr>
            <a:xfrm flipH="1">
              <a:off x="6211766" y="858190"/>
              <a:ext cx="1983385" cy="114306"/>
            </a:xfrm>
            <a:custGeom>
              <a:avLst/>
              <a:gdLst/>
              <a:ahLst/>
              <a:cxnLst/>
              <a:rect l="l" t="t" r="r" b="b"/>
              <a:pathLst>
                <a:path w="39839" h="2296" extrusionOk="0">
                  <a:moveTo>
                    <a:pt x="1" y="1"/>
                  </a:moveTo>
                  <a:lnTo>
                    <a:pt x="1" y="2295"/>
                  </a:lnTo>
                  <a:lnTo>
                    <a:pt x="39839" y="2295"/>
                  </a:lnTo>
                  <a:lnTo>
                    <a:pt x="39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6;p46">
              <a:extLst>
                <a:ext uri="{FF2B5EF4-FFF2-40B4-BE49-F238E27FC236}">
                  <a16:creationId xmlns:a16="http://schemas.microsoft.com/office/drawing/2014/main" id="{35205CEF-943E-98C9-E1C8-191B0069415F}"/>
                </a:ext>
              </a:extLst>
            </p:cNvPr>
            <p:cNvSpPr/>
            <p:nvPr/>
          </p:nvSpPr>
          <p:spPr>
            <a:xfrm flipH="1">
              <a:off x="6211766" y="4140714"/>
              <a:ext cx="1983385" cy="114257"/>
            </a:xfrm>
            <a:custGeom>
              <a:avLst/>
              <a:gdLst/>
              <a:ahLst/>
              <a:cxnLst/>
              <a:rect l="l" t="t" r="r" b="b"/>
              <a:pathLst>
                <a:path w="39839" h="2295" extrusionOk="0">
                  <a:moveTo>
                    <a:pt x="1" y="0"/>
                  </a:moveTo>
                  <a:lnTo>
                    <a:pt x="1" y="2294"/>
                  </a:lnTo>
                  <a:lnTo>
                    <a:pt x="39839" y="2294"/>
                  </a:lnTo>
                  <a:lnTo>
                    <a:pt x="398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7;p46">
              <a:extLst>
                <a:ext uri="{FF2B5EF4-FFF2-40B4-BE49-F238E27FC236}">
                  <a16:creationId xmlns:a16="http://schemas.microsoft.com/office/drawing/2014/main" id="{1A4461FB-F6F2-4493-9810-FD958679B872}"/>
                </a:ext>
              </a:extLst>
            </p:cNvPr>
            <p:cNvSpPr/>
            <p:nvPr/>
          </p:nvSpPr>
          <p:spPr>
            <a:xfrm flipH="1">
              <a:off x="6343298" y="972446"/>
              <a:ext cx="1737646" cy="3168268"/>
            </a:xfrm>
            <a:custGeom>
              <a:avLst/>
              <a:gdLst/>
              <a:ahLst/>
              <a:cxnLst/>
              <a:rect l="l" t="t" r="r" b="b"/>
              <a:pathLst>
                <a:path w="34903" h="63639" extrusionOk="0">
                  <a:moveTo>
                    <a:pt x="1" y="0"/>
                  </a:moveTo>
                  <a:lnTo>
                    <a:pt x="1" y="13998"/>
                  </a:lnTo>
                  <a:cubicBezTo>
                    <a:pt x="1" y="21507"/>
                    <a:pt x="14694" y="24844"/>
                    <a:pt x="14833" y="31820"/>
                  </a:cubicBezTo>
                  <a:cubicBezTo>
                    <a:pt x="14694" y="38818"/>
                    <a:pt x="1" y="42156"/>
                    <a:pt x="1" y="49641"/>
                  </a:cubicBezTo>
                  <a:lnTo>
                    <a:pt x="1" y="63639"/>
                  </a:lnTo>
                  <a:lnTo>
                    <a:pt x="34903" y="63639"/>
                  </a:lnTo>
                  <a:lnTo>
                    <a:pt x="34903" y="49641"/>
                  </a:lnTo>
                  <a:cubicBezTo>
                    <a:pt x="34903" y="42156"/>
                    <a:pt x="20210" y="38818"/>
                    <a:pt x="20071" y="31820"/>
                  </a:cubicBezTo>
                  <a:cubicBezTo>
                    <a:pt x="20210" y="24844"/>
                    <a:pt x="34903" y="21507"/>
                    <a:pt x="34903" y="13998"/>
                  </a:cubicBezTo>
                  <a:lnTo>
                    <a:pt x="349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8;p46">
              <a:extLst>
                <a:ext uri="{FF2B5EF4-FFF2-40B4-BE49-F238E27FC236}">
                  <a16:creationId xmlns:a16="http://schemas.microsoft.com/office/drawing/2014/main" id="{62FD4253-9653-E8B7-CB24-0D3D8507289B}"/>
                </a:ext>
              </a:extLst>
            </p:cNvPr>
            <p:cNvSpPr/>
            <p:nvPr/>
          </p:nvSpPr>
          <p:spPr>
            <a:xfrm flipH="1">
              <a:off x="6434454" y="1466263"/>
              <a:ext cx="1555333" cy="2674450"/>
            </a:xfrm>
            <a:custGeom>
              <a:avLst/>
              <a:gdLst/>
              <a:ahLst/>
              <a:cxnLst/>
              <a:rect l="l" t="t" r="r" b="b"/>
              <a:pathLst>
                <a:path w="31241" h="53720" extrusionOk="0">
                  <a:moveTo>
                    <a:pt x="1578" y="0"/>
                  </a:moveTo>
                  <a:cubicBezTo>
                    <a:pt x="1024" y="0"/>
                    <a:pt x="496" y="18"/>
                    <a:pt x="1" y="46"/>
                  </a:cubicBezTo>
                  <a:lnTo>
                    <a:pt x="1" y="4079"/>
                  </a:lnTo>
                  <a:cubicBezTo>
                    <a:pt x="1" y="6976"/>
                    <a:pt x="3477" y="9455"/>
                    <a:pt x="6837" y="11843"/>
                  </a:cubicBezTo>
                  <a:cubicBezTo>
                    <a:pt x="10731" y="14647"/>
                    <a:pt x="14763" y="17520"/>
                    <a:pt x="14833" y="21877"/>
                  </a:cubicBezTo>
                  <a:lnTo>
                    <a:pt x="14833" y="21947"/>
                  </a:lnTo>
                  <a:cubicBezTo>
                    <a:pt x="14763" y="26281"/>
                    <a:pt x="10731" y="29154"/>
                    <a:pt x="6837" y="31959"/>
                  </a:cubicBezTo>
                  <a:cubicBezTo>
                    <a:pt x="3477" y="34346"/>
                    <a:pt x="1" y="36849"/>
                    <a:pt x="1" y="39722"/>
                  </a:cubicBezTo>
                  <a:lnTo>
                    <a:pt x="1" y="53720"/>
                  </a:lnTo>
                  <a:lnTo>
                    <a:pt x="31241" y="53720"/>
                  </a:lnTo>
                  <a:lnTo>
                    <a:pt x="31241" y="39722"/>
                  </a:lnTo>
                  <a:cubicBezTo>
                    <a:pt x="31241" y="36825"/>
                    <a:pt x="27765" y="34346"/>
                    <a:pt x="24404" y="31959"/>
                  </a:cubicBezTo>
                  <a:cubicBezTo>
                    <a:pt x="20511" y="29178"/>
                    <a:pt x="16478" y="26281"/>
                    <a:pt x="16409" y="21947"/>
                  </a:cubicBezTo>
                  <a:lnTo>
                    <a:pt x="16409" y="21877"/>
                  </a:lnTo>
                  <a:cubicBezTo>
                    <a:pt x="16478" y="17520"/>
                    <a:pt x="20511" y="14647"/>
                    <a:pt x="24404" y="11866"/>
                  </a:cubicBezTo>
                  <a:cubicBezTo>
                    <a:pt x="25076" y="11379"/>
                    <a:pt x="25748" y="10892"/>
                    <a:pt x="26397" y="10406"/>
                  </a:cubicBezTo>
                  <a:cubicBezTo>
                    <a:pt x="22689" y="9896"/>
                    <a:pt x="18610" y="7833"/>
                    <a:pt x="14995" y="4658"/>
                  </a:cubicBezTo>
                  <a:cubicBezTo>
                    <a:pt x="10712" y="863"/>
                    <a:pt x="5488" y="0"/>
                    <a:pt x="1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9;p46">
              <a:extLst>
                <a:ext uri="{FF2B5EF4-FFF2-40B4-BE49-F238E27FC236}">
                  <a16:creationId xmlns:a16="http://schemas.microsoft.com/office/drawing/2014/main" id="{6F62EE62-580A-899B-1240-26D4F6B2261E}"/>
                </a:ext>
              </a:extLst>
            </p:cNvPr>
            <p:cNvSpPr/>
            <p:nvPr/>
          </p:nvSpPr>
          <p:spPr>
            <a:xfrm flipH="1">
              <a:off x="5925602" y="4026457"/>
              <a:ext cx="414709" cy="249622"/>
            </a:xfrm>
            <a:custGeom>
              <a:avLst/>
              <a:gdLst/>
              <a:ahLst/>
              <a:cxnLst/>
              <a:rect l="l" t="t" r="r" b="b"/>
              <a:pathLst>
                <a:path w="8330" h="5014" extrusionOk="0">
                  <a:moveTo>
                    <a:pt x="264" y="1"/>
                  </a:moveTo>
                  <a:cubicBezTo>
                    <a:pt x="264" y="1"/>
                    <a:pt x="542" y="881"/>
                    <a:pt x="542" y="1298"/>
                  </a:cubicBezTo>
                  <a:cubicBezTo>
                    <a:pt x="542" y="1692"/>
                    <a:pt x="125" y="2782"/>
                    <a:pt x="56" y="3964"/>
                  </a:cubicBezTo>
                  <a:cubicBezTo>
                    <a:pt x="1" y="4913"/>
                    <a:pt x="2018" y="5014"/>
                    <a:pt x="3896" y="5014"/>
                  </a:cubicBezTo>
                  <a:cubicBezTo>
                    <a:pt x="4402" y="5014"/>
                    <a:pt x="4897" y="5007"/>
                    <a:pt x="5340" y="5007"/>
                  </a:cubicBezTo>
                  <a:cubicBezTo>
                    <a:pt x="7402" y="5007"/>
                    <a:pt x="8329" y="4682"/>
                    <a:pt x="8306" y="4288"/>
                  </a:cubicBezTo>
                  <a:cubicBezTo>
                    <a:pt x="8283" y="3871"/>
                    <a:pt x="5873" y="2898"/>
                    <a:pt x="4922" y="2295"/>
                  </a:cubicBezTo>
                  <a:cubicBezTo>
                    <a:pt x="3972" y="1716"/>
                    <a:pt x="2489" y="858"/>
                    <a:pt x="2489" y="47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0;p46">
              <a:extLst>
                <a:ext uri="{FF2B5EF4-FFF2-40B4-BE49-F238E27FC236}">
                  <a16:creationId xmlns:a16="http://schemas.microsoft.com/office/drawing/2014/main" id="{A5D0C30E-1632-26FB-1D09-77FAF821EB7B}"/>
                </a:ext>
              </a:extLst>
            </p:cNvPr>
            <p:cNvSpPr/>
            <p:nvPr/>
          </p:nvSpPr>
          <p:spPr>
            <a:xfrm flipH="1">
              <a:off x="6608652" y="3869535"/>
              <a:ext cx="311555" cy="406295"/>
            </a:xfrm>
            <a:custGeom>
              <a:avLst/>
              <a:gdLst/>
              <a:ahLst/>
              <a:cxnLst/>
              <a:rect l="l" t="t" r="r" b="b"/>
              <a:pathLst>
                <a:path w="6258" h="8161" extrusionOk="0">
                  <a:moveTo>
                    <a:pt x="2665" y="1"/>
                  </a:moveTo>
                  <a:cubicBezTo>
                    <a:pt x="2665" y="1"/>
                    <a:pt x="2503" y="742"/>
                    <a:pt x="1993" y="1252"/>
                  </a:cubicBezTo>
                  <a:cubicBezTo>
                    <a:pt x="1460" y="1762"/>
                    <a:pt x="487" y="2736"/>
                    <a:pt x="232" y="3245"/>
                  </a:cubicBezTo>
                  <a:cubicBezTo>
                    <a:pt x="0" y="3755"/>
                    <a:pt x="649" y="4891"/>
                    <a:pt x="1437" y="6235"/>
                  </a:cubicBezTo>
                  <a:cubicBezTo>
                    <a:pt x="2197" y="7554"/>
                    <a:pt x="3366" y="8161"/>
                    <a:pt x="4654" y="8161"/>
                  </a:cubicBezTo>
                  <a:cubicBezTo>
                    <a:pt x="4702" y="8161"/>
                    <a:pt x="4750" y="8160"/>
                    <a:pt x="4797" y="8159"/>
                  </a:cubicBezTo>
                  <a:cubicBezTo>
                    <a:pt x="6165" y="8135"/>
                    <a:pt x="6257" y="7301"/>
                    <a:pt x="6072" y="7000"/>
                  </a:cubicBezTo>
                  <a:cubicBezTo>
                    <a:pt x="5887" y="6698"/>
                    <a:pt x="4311" y="4798"/>
                    <a:pt x="4218" y="4288"/>
                  </a:cubicBezTo>
                  <a:cubicBezTo>
                    <a:pt x="4125" y="3778"/>
                    <a:pt x="3870" y="2388"/>
                    <a:pt x="3963" y="2063"/>
                  </a:cubicBezTo>
                  <a:cubicBezTo>
                    <a:pt x="4056" y="1739"/>
                    <a:pt x="4380" y="974"/>
                    <a:pt x="4380" y="974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1;p46">
              <a:extLst>
                <a:ext uri="{FF2B5EF4-FFF2-40B4-BE49-F238E27FC236}">
                  <a16:creationId xmlns:a16="http://schemas.microsoft.com/office/drawing/2014/main" id="{A87812C7-131B-4DEE-2981-279FF0732512}"/>
                </a:ext>
              </a:extLst>
            </p:cNvPr>
            <p:cNvSpPr/>
            <p:nvPr/>
          </p:nvSpPr>
          <p:spPr>
            <a:xfrm flipH="1">
              <a:off x="6195586" y="2581945"/>
              <a:ext cx="467332" cy="1459547"/>
            </a:xfrm>
            <a:custGeom>
              <a:avLst/>
              <a:gdLst/>
              <a:ahLst/>
              <a:cxnLst/>
              <a:rect l="l" t="t" r="r" b="b"/>
              <a:pathLst>
                <a:path w="9387" h="29317" extrusionOk="0">
                  <a:moveTo>
                    <a:pt x="5771" y="0"/>
                  </a:moveTo>
                  <a:lnTo>
                    <a:pt x="0" y="1368"/>
                  </a:lnTo>
                  <a:cubicBezTo>
                    <a:pt x="371" y="6049"/>
                    <a:pt x="4056" y="13975"/>
                    <a:pt x="4056" y="13975"/>
                  </a:cubicBezTo>
                  <a:cubicBezTo>
                    <a:pt x="3801" y="20742"/>
                    <a:pt x="5956" y="29317"/>
                    <a:pt x="6675" y="29317"/>
                  </a:cubicBezTo>
                  <a:lnTo>
                    <a:pt x="9386" y="29317"/>
                  </a:lnTo>
                  <a:cubicBezTo>
                    <a:pt x="9386" y="29317"/>
                    <a:pt x="8737" y="17243"/>
                    <a:pt x="8204" y="13813"/>
                  </a:cubicBezTo>
                  <a:cubicBezTo>
                    <a:pt x="7671" y="10383"/>
                    <a:pt x="5771" y="0"/>
                    <a:pt x="5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2;p46">
              <a:extLst>
                <a:ext uri="{FF2B5EF4-FFF2-40B4-BE49-F238E27FC236}">
                  <a16:creationId xmlns:a16="http://schemas.microsoft.com/office/drawing/2014/main" id="{51BA9A92-6E59-DCB1-386E-15BB1534BCD5}"/>
                </a:ext>
              </a:extLst>
            </p:cNvPr>
            <p:cNvSpPr/>
            <p:nvPr/>
          </p:nvSpPr>
          <p:spPr>
            <a:xfrm flipH="1">
              <a:off x="6327118" y="2531165"/>
              <a:ext cx="541163" cy="1399606"/>
            </a:xfrm>
            <a:custGeom>
              <a:avLst/>
              <a:gdLst/>
              <a:ahLst/>
              <a:cxnLst/>
              <a:rect l="l" t="t" r="r" b="b"/>
              <a:pathLst>
                <a:path w="10870" h="28113" extrusionOk="0">
                  <a:moveTo>
                    <a:pt x="858" y="1"/>
                  </a:moveTo>
                  <a:cubicBezTo>
                    <a:pt x="858" y="1"/>
                    <a:pt x="811" y="441"/>
                    <a:pt x="510" y="1461"/>
                  </a:cubicBezTo>
                  <a:cubicBezTo>
                    <a:pt x="209" y="2480"/>
                    <a:pt x="0" y="4080"/>
                    <a:pt x="23" y="5424"/>
                  </a:cubicBezTo>
                  <a:cubicBezTo>
                    <a:pt x="70" y="6791"/>
                    <a:pt x="4820" y="12562"/>
                    <a:pt x="5191" y="13396"/>
                  </a:cubicBezTo>
                  <a:cubicBezTo>
                    <a:pt x="5585" y="14230"/>
                    <a:pt x="4287" y="15204"/>
                    <a:pt x="3546" y="17846"/>
                  </a:cubicBezTo>
                  <a:cubicBezTo>
                    <a:pt x="2781" y="20488"/>
                    <a:pt x="1205" y="27208"/>
                    <a:pt x="1205" y="27208"/>
                  </a:cubicBezTo>
                  <a:lnTo>
                    <a:pt x="3685" y="28112"/>
                  </a:lnTo>
                  <a:cubicBezTo>
                    <a:pt x="3685" y="28112"/>
                    <a:pt x="7462" y="19584"/>
                    <a:pt x="8529" y="17846"/>
                  </a:cubicBezTo>
                  <a:cubicBezTo>
                    <a:pt x="9571" y="16107"/>
                    <a:pt x="10869" y="12932"/>
                    <a:pt x="9873" y="11658"/>
                  </a:cubicBezTo>
                  <a:cubicBezTo>
                    <a:pt x="8899" y="10360"/>
                    <a:pt x="5354" y="1090"/>
                    <a:pt x="5354" y="1090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3;p46">
              <a:extLst>
                <a:ext uri="{FF2B5EF4-FFF2-40B4-BE49-F238E27FC236}">
                  <a16:creationId xmlns:a16="http://schemas.microsoft.com/office/drawing/2014/main" id="{F7FC0A38-26E1-C3D3-C55A-060984C47B2C}"/>
                </a:ext>
              </a:extLst>
            </p:cNvPr>
            <p:cNvSpPr/>
            <p:nvPr/>
          </p:nvSpPr>
          <p:spPr>
            <a:xfrm flipH="1">
              <a:off x="6263692" y="1951966"/>
              <a:ext cx="214623" cy="406196"/>
            </a:xfrm>
            <a:custGeom>
              <a:avLst/>
              <a:gdLst/>
              <a:ahLst/>
              <a:cxnLst/>
              <a:rect l="l" t="t" r="r" b="b"/>
              <a:pathLst>
                <a:path w="4311" h="8159" extrusionOk="0">
                  <a:moveTo>
                    <a:pt x="1669" y="1"/>
                  </a:moveTo>
                  <a:lnTo>
                    <a:pt x="0" y="8112"/>
                  </a:lnTo>
                  <a:lnTo>
                    <a:pt x="3291" y="8158"/>
                  </a:lnTo>
                  <a:cubicBezTo>
                    <a:pt x="3291" y="8158"/>
                    <a:pt x="4311" y="3778"/>
                    <a:pt x="3917" y="2434"/>
                  </a:cubicBezTo>
                  <a:cubicBezTo>
                    <a:pt x="3500" y="1067"/>
                    <a:pt x="1669" y="1"/>
                    <a:pt x="1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4;p46">
              <a:extLst>
                <a:ext uri="{FF2B5EF4-FFF2-40B4-BE49-F238E27FC236}">
                  <a16:creationId xmlns:a16="http://schemas.microsoft.com/office/drawing/2014/main" id="{64D5CF6C-364D-CA6D-36E7-42192A6439C2}"/>
                </a:ext>
              </a:extLst>
            </p:cNvPr>
            <p:cNvSpPr/>
            <p:nvPr/>
          </p:nvSpPr>
          <p:spPr>
            <a:xfrm flipH="1">
              <a:off x="6343298" y="1885055"/>
              <a:ext cx="578103" cy="785757"/>
            </a:xfrm>
            <a:custGeom>
              <a:avLst/>
              <a:gdLst/>
              <a:ahLst/>
              <a:cxnLst/>
              <a:rect l="l" t="t" r="r" b="b"/>
              <a:pathLst>
                <a:path w="11612" h="15783" extrusionOk="0">
                  <a:moveTo>
                    <a:pt x="4821" y="1"/>
                  </a:moveTo>
                  <a:lnTo>
                    <a:pt x="4843" y="1"/>
                  </a:lnTo>
                  <a:lnTo>
                    <a:pt x="4843" y="1"/>
                  </a:lnTo>
                  <a:cubicBezTo>
                    <a:pt x="4844" y="1"/>
                    <a:pt x="4845" y="1"/>
                    <a:pt x="4845" y="1"/>
                  </a:cubicBezTo>
                  <a:close/>
                  <a:moveTo>
                    <a:pt x="4843" y="1"/>
                  </a:moveTo>
                  <a:cubicBezTo>
                    <a:pt x="4818" y="21"/>
                    <a:pt x="4363" y="378"/>
                    <a:pt x="3755" y="603"/>
                  </a:cubicBezTo>
                  <a:cubicBezTo>
                    <a:pt x="3130" y="835"/>
                    <a:pt x="812" y="1600"/>
                    <a:pt x="418" y="2735"/>
                  </a:cubicBezTo>
                  <a:cubicBezTo>
                    <a:pt x="24" y="3871"/>
                    <a:pt x="1" y="5400"/>
                    <a:pt x="650" y="7254"/>
                  </a:cubicBezTo>
                  <a:cubicBezTo>
                    <a:pt x="1322" y="9224"/>
                    <a:pt x="1044" y="14068"/>
                    <a:pt x="1044" y="14068"/>
                  </a:cubicBezTo>
                  <a:cubicBezTo>
                    <a:pt x="1044" y="14068"/>
                    <a:pt x="2782" y="15783"/>
                    <a:pt x="6212" y="15783"/>
                  </a:cubicBezTo>
                  <a:cubicBezTo>
                    <a:pt x="9642" y="15783"/>
                    <a:pt x="11589" y="14068"/>
                    <a:pt x="11589" y="14068"/>
                  </a:cubicBezTo>
                  <a:cubicBezTo>
                    <a:pt x="11589" y="14068"/>
                    <a:pt x="11148" y="10151"/>
                    <a:pt x="11125" y="8413"/>
                  </a:cubicBezTo>
                  <a:cubicBezTo>
                    <a:pt x="11079" y="6675"/>
                    <a:pt x="11612" y="3801"/>
                    <a:pt x="11357" y="2434"/>
                  </a:cubicBezTo>
                  <a:cubicBezTo>
                    <a:pt x="11056" y="789"/>
                    <a:pt x="7741" y="116"/>
                    <a:pt x="7741" y="116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5;p46">
              <a:extLst>
                <a:ext uri="{FF2B5EF4-FFF2-40B4-BE49-F238E27FC236}">
                  <a16:creationId xmlns:a16="http://schemas.microsoft.com/office/drawing/2014/main" id="{8BDFA9D0-0FFE-714C-60E6-2E97AE4EB556}"/>
                </a:ext>
              </a:extLst>
            </p:cNvPr>
            <p:cNvSpPr/>
            <p:nvPr/>
          </p:nvSpPr>
          <p:spPr>
            <a:xfrm flipH="1">
              <a:off x="6522125" y="1765073"/>
              <a:ext cx="168472" cy="215021"/>
            </a:xfrm>
            <a:custGeom>
              <a:avLst/>
              <a:gdLst/>
              <a:ahLst/>
              <a:cxnLst/>
              <a:rect l="l" t="t" r="r" b="b"/>
              <a:pathLst>
                <a:path w="3384" h="4319" extrusionOk="0">
                  <a:moveTo>
                    <a:pt x="1529" y="1"/>
                  </a:moveTo>
                  <a:cubicBezTo>
                    <a:pt x="1027" y="1"/>
                    <a:pt x="603" y="70"/>
                    <a:pt x="603" y="70"/>
                  </a:cubicBezTo>
                  <a:cubicBezTo>
                    <a:pt x="603" y="70"/>
                    <a:pt x="626" y="1298"/>
                    <a:pt x="0" y="2920"/>
                  </a:cubicBezTo>
                  <a:cubicBezTo>
                    <a:pt x="0" y="2920"/>
                    <a:pt x="533" y="4195"/>
                    <a:pt x="1877" y="4311"/>
                  </a:cubicBezTo>
                  <a:cubicBezTo>
                    <a:pt x="1938" y="4316"/>
                    <a:pt x="1996" y="4319"/>
                    <a:pt x="2052" y="4319"/>
                  </a:cubicBezTo>
                  <a:cubicBezTo>
                    <a:pt x="3215" y="4319"/>
                    <a:pt x="3384" y="3222"/>
                    <a:pt x="3384" y="3222"/>
                  </a:cubicBezTo>
                  <a:cubicBezTo>
                    <a:pt x="3384" y="3222"/>
                    <a:pt x="2943" y="2318"/>
                    <a:pt x="3129" y="974"/>
                  </a:cubicBezTo>
                  <a:cubicBezTo>
                    <a:pt x="3241" y="162"/>
                    <a:pt x="2295" y="1"/>
                    <a:pt x="1529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6;p46">
              <a:extLst>
                <a:ext uri="{FF2B5EF4-FFF2-40B4-BE49-F238E27FC236}">
                  <a16:creationId xmlns:a16="http://schemas.microsoft.com/office/drawing/2014/main" id="{94876274-836B-F60C-4ADC-891140184C06}"/>
                </a:ext>
              </a:extLst>
            </p:cNvPr>
            <p:cNvSpPr/>
            <p:nvPr/>
          </p:nvSpPr>
          <p:spPr>
            <a:xfrm flipH="1">
              <a:off x="6522125" y="1765073"/>
              <a:ext cx="141937" cy="169667"/>
            </a:xfrm>
            <a:custGeom>
              <a:avLst/>
              <a:gdLst/>
              <a:ahLst/>
              <a:cxnLst/>
              <a:rect l="l" t="t" r="r" b="b"/>
              <a:pathLst>
                <a:path w="2851" h="3408" extrusionOk="0">
                  <a:moveTo>
                    <a:pt x="996" y="1"/>
                  </a:moveTo>
                  <a:cubicBezTo>
                    <a:pt x="494" y="1"/>
                    <a:pt x="70" y="70"/>
                    <a:pt x="70" y="70"/>
                  </a:cubicBezTo>
                  <a:cubicBezTo>
                    <a:pt x="70" y="70"/>
                    <a:pt x="70" y="418"/>
                    <a:pt x="0" y="951"/>
                  </a:cubicBezTo>
                  <a:cubicBezTo>
                    <a:pt x="255" y="1669"/>
                    <a:pt x="997" y="3407"/>
                    <a:pt x="2202" y="3407"/>
                  </a:cubicBezTo>
                  <a:cubicBezTo>
                    <a:pt x="2433" y="3407"/>
                    <a:pt x="2642" y="3361"/>
                    <a:pt x="2827" y="3268"/>
                  </a:cubicBezTo>
                  <a:cubicBezTo>
                    <a:pt x="2851" y="3245"/>
                    <a:pt x="2851" y="3222"/>
                    <a:pt x="2851" y="3222"/>
                  </a:cubicBezTo>
                  <a:cubicBezTo>
                    <a:pt x="2851" y="3222"/>
                    <a:pt x="2410" y="2341"/>
                    <a:pt x="2596" y="974"/>
                  </a:cubicBezTo>
                  <a:cubicBezTo>
                    <a:pt x="2708" y="162"/>
                    <a:pt x="1762" y="1"/>
                    <a:pt x="996" y="1"/>
                  </a:cubicBez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7;p46">
              <a:extLst>
                <a:ext uri="{FF2B5EF4-FFF2-40B4-BE49-F238E27FC236}">
                  <a16:creationId xmlns:a16="http://schemas.microsoft.com/office/drawing/2014/main" id="{92F996F8-BF70-1F95-A5D8-CAD25093ADD8}"/>
                </a:ext>
              </a:extLst>
            </p:cNvPr>
            <p:cNvSpPr/>
            <p:nvPr/>
          </p:nvSpPr>
          <p:spPr>
            <a:xfrm flipH="1">
              <a:off x="6411354" y="1504299"/>
              <a:ext cx="264259" cy="264259"/>
            </a:xfrm>
            <a:custGeom>
              <a:avLst/>
              <a:gdLst/>
              <a:ahLst/>
              <a:cxnLst/>
              <a:rect l="l" t="t" r="r" b="b"/>
              <a:pathLst>
                <a:path w="5308" h="5308" extrusionOk="0">
                  <a:moveTo>
                    <a:pt x="2665" y="1"/>
                  </a:moveTo>
                  <a:cubicBezTo>
                    <a:pt x="1182" y="1"/>
                    <a:pt x="0" y="1183"/>
                    <a:pt x="0" y="2643"/>
                  </a:cubicBezTo>
                  <a:cubicBezTo>
                    <a:pt x="0" y="4103"/>
                    <a:pt x="1182" y="5308"/>
                    <a:pt x="2665" y="5308"/>
                  </a:cubicBezTo>
                  <a:cubicBezTo>
                    <a:pt x="4125" y="5308"/>
                    <a:pt x="5307" y="4103"/>
                    <a:pt x="5307" y="2643"/>
                  </a:cubicBezTo>
                  <a:cubicBezTo>
                    <a:pt x="5307" y="1183"/>
                    <a:pt x="4125" y="1"/>
                    <a:pt x="2665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8;p46">
              <a:extLst>
                <a:ext uri="{FF2B5EF4-FFF2-40B4-BE49-F238E27FC236}">
                  <a16:creationId xmlns:a16="http://schemas.microsoft.com/office/drawing/2014/main" id="{1626CD23-E1B3-A70F-551B-D25C57894972}"/>
                </a:ext>
              </a:extLst>
            </p:cNvPr>
            <p:cNvSpPr/>
            <p:nvPr/>
          </p:nvSpPr>
          <p:spPr>
            <a:xfrm flipH="1">
              <a:off x="6411354" y="1635831"/>
              <a:ext cx="264259" cy="235433"/>
            </a:xfrm>
            <a:custGeom>
              <a:avLst/>
              <a:gdLst/>
              <a:ahLst/>
              <a:cxnLst/>
              <a:rect l="l" t="t" r="r" b="b"/>
              <a:pathLst>
                <a:path w="5308" h="4729" extrusionOk="0">
                  <a:moveTo>
                    <a:pt x="0" y="1"/>
                  </a:moveTo>
                  <a:cubicBezTo>
                    <a:pt x="0" y="1"/>
                    <a:pt x="116" y="2295"/>
                    <a:pt x="302" y="2990"/>
                  </a:cubicBezTo>
                  <a:cubicBezTo>
                    <a:pt x="487" y="3686"/>
                    <a:pt x="1599" y="4728"/>
                    <a:pt x="2944" y="4728"/>
                  </a:cubicBezTo>
                  <a:cubicBezTo>
                    <a:pt x="4288" y="4728"/>
                    <a:pt x="5307" y="3454"/>
                    <a:pt x="5307" y="2411"/>
                  </a:cubicBezTo>
                  <a:lnTo>
                    <a:pt x="5307" y="1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9;p46">
              <a:extLst>
                <a:ext uri="{FF2B5EF4-FFF2-40B4-BE49-F238E27FC236}">
                  <a16:creationId xmlns:a16="http://schemas.microsoft.com/office/drawing/2014/main" id="{C07CDC28-D5C5-9E99-4B6B-296F345A4ADA}"/>
                </a:ext>
              </a:extLst>
            </p:cNvPr>
            <p:cNvSpPr/>
            <p:nvPr/>
          </p:nvSpPr>
          <p:spPr>
            <a:xfrm flipH="1">
              <a:off x="6377898" y="1431613"/>
              <a:ext cx="347350" cy="336945"/>
            </a:xfrm>
            <a:custGeom>
              <a:avLst/>
              <a:gdLst/>
              <a:ahLst/>
              <a:cxnLst/>
              <a:rect l="l" t="t" r="r" b="b"/>
              <a:pathLst>
                <a:path w="6977" h="6768" extrusionOk="0">
                  <a:moveTo>
                    <a:pt x="4265" y="1"/>
                  </a:moveTo>
                  <a:cubicBezTo>
                    <a:pt x="3594" y="1"/>
                    <a:pt x="3606" y="361"/>
                    <a:pt x="3065" y="361"/>
                  </a:cubicBezTo>
                  <a:cubicBezTo>
                    <a:pt x="3008" y="361"/>
                    <a:pt x="2945" y="357"/>
                    <a:pt x="2874" y="348"/>
                  </a:cubicBezTo>
                  <a:cubicBezTo>
                    <a:pt x="2782" y="337"/>
                    <a:pt x="2689" y="331"/>
                    <a:pt x="2596" y="331"/>
                  </a:cubicBezTo>
                  <a:cubicBezTo>
                    <a:pt x="1936" y="331"/>
                    <a:pt x="1278" y="620"/>
                    <a:pt x="1136" y="1229"/>
                  </a:cubicBezTo>
                  <a:cubicBezTo>
                    <a:pt x="1136" y="1229"/>
                    <a:pt x="1" y="1553"/>
                    <a:pt x="209" y="2596"/>
                  </a:cubicBezTo>
                  <a:cubicBezTo>
                    <a:pt x="395" y="3639"/>
                    <a:pt x="93" y="3477"/>
                    <a:pt x="140" y="4149"/>
                  </a:cubicBezTo>
                  <a:cubicBezTo>
                    <a:pt x="186" y="4821"/>
                    <a:pt x="626" y="4705"/>
                    <a:pt x="557" y="5169"/>
                  </a:cubicBezTo>
                  <a:cubicBezTo>
                    <a:pt x="511" y="5609"/>
                    <a:pt x="395" y="6606"/>
                    <a:pt x="1090" y="6768"/>
                  </a:cubicBezTo>
                  <a:cubicBezTo>
                    <a:pt x="1090" y="6768"/>
                    <a:pt x="1507" y="6745"/>
                    <a:pt x="1577" y="6443"/>
                  </a:cubicBezTo>
                  <a:cubicBezTo>
                    <a:pt x="1669" y="6142"/>
                    <a:pt x="1600" y="6003"/>
                    <a:pt x="1484" y="5887"/>
                  </a:cubicBezTo>
                  <a:cubicBezTo>
                    <a:pt x="1368" y="5771"/>
                    <a:pt x="1067" y="5447"/>
                    <a:pt x="1229" y="5030"/>
                  </a:cubicBezTo>
                  <a:cubicBezTo>
                    <a:pt x="1301" y="4845"/>
                    <a:pt x="1400" y="4765"/>
                    <a:pt x="1496" y="4765"/>
                  </a:cubicBezTo>
                  <a:cubicBezTo>
                    <a:pt x="1617" y="4765"/>
                    <a:pt x="1734" y="4893"/>
                    <a:pt x="1785" y="5099"/>
                  </a:cubicBezTo>
                  <a:cubicBezTo>
                    <a:pt x="1841" y="5290"/>
                    <a:pt x="1968" y="5372"/>
                    <a:pt x="2078" y="5372"/>
                  </a:cubicBezTo>
                  <a:cubicBezTo>
                    <a:pt x="2196" y="5372"/>
                    <a:pt x="2296" y="5278"/>
                    <a:pt x="2272" y="5122"/>
                  </a:cubicBezTo>
                  <a:cubicBezTo>
                    <a:pt x="2249" y="4821"/>
                    <a:pt x="2040" y="4427"/>
                    <a:pt x="2249" y="3987"/>
                  </a:cubicBezTo>
                  <a:cubicBezTo>
                    <a:pt x="2434" y="3570"/>
                    <a:pt x="2527" y="3292"/>
                    <a:pt x="3060" y="3292"/>
                  </a:cubicBezTo>
                  <a:cubicBezTo>
                    <a:pt x="3497" y="3292"/>
                    <a:pt x="3764" y="3700"/>
                    <a:pt x="4327" y="3700"/>
                  </a:cubicBezTo>
                  <a:cubicBezTo>
                    <a:pt x="4421" y="3700"/>
                    <a:pt x="4523" y="3689"/>
                    <a:pt x="4636" y="3662"/>
                  </a:cubicBezTo>
                  <a:cubicBezTo>
                    <a:pt x="5289" y="3528"/>
                    <a:pt x="5672" y="3361"/>
                    <a:pt x="5876" y="3361"/>
                  </a:cubicBezTo>
                  <a:cubicBezTo>
                    <a:pt x="5918" y="3361"/>
                    <a:pt x="5952" y="3369"/>
                    <a:pt x="5980" y="3384"/>
                  </a:cubicBezTo>
                  <a:cubicBezTo>
                    <a:pt x="6119" y="3500"/>
                    <a:pt x="6351" y="3732"/>
                    <a:pt x="6258" y="4497"/>
                  </a:cubicBezTo>
                  <a:cubicBezTo>
                    <a:pt x="6258" y="4497"/>
                    <a:pt x="6976" y="4056"/>
                    <a:pt x="6861" y="3268"/>
                  </a:cubicBezTo>
                  <a:cubicBezTo>
                    <a:pt x="6745" y="2457"/>
                    <a:pt x="6304" y="2666"/>
                    <a:pt x="6583" y="1878"/>
                  </a:cubicBezTo>
                  <a:cubicBezTo>
                    <a:pt x="6837" y="1113"/>
                    <a:pt x="6189" y="858"/>
                    <a:pt x="5771" y="742"/>
                  </a:cubicBezTo>
                  <a:cubicBezTo>
                    <a:pt x="5354" y="650"/>
                    <a:pt x="4983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0;p46">
              <a:extLst>
                <a:ext uri="{FF2B5EF4-FFF2-40B4-BE49-F238E27FC236}">
                  <a16:creationId xmlns:a16="http://schemas.microsoft.com/office/drawing/2014/main" id="{D76EEA96-584D-1B7D-ABD7-FE6B18A0CBC0}"/>
                </a:ext>
              </a:extLst>
            </p:cNvPr>
            <p:cNvSpPr/>
            <p:nvPr/>
          </p:nvSpPr>
          <p:spPr>
            <a:xfrm flipH="1">
              <a:off x="5896776" y="2040832"/>
              <a:ext cx="565408" cy="318475"/>
            </a:xfrm>
            <a:custGeom>
              <a:avLst/>
              <a:gdLst/>
              <a:ahLst/>
              <a:cxnLst/>
              <a:rect l="l" t="t" r="r" b="b"/>
              <a:pathLst>
                <a:path w="11357" h="6397" extrusionOk="0">
                  <a:moveTo>
                    <a:pt x="719" y="0"/>
                  </a:moveTo>
                  <a:lnTo>
                    <a:pt x="1" y="6397"/>
                  </a:lnTo>
                  <a:lnTo>
                    <a:pt x="10638" y="6397"/>
                  </a:lnTo>
                  <a:lnTo>
                    <a:pt x="113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1;p46">
              <a:extLst>
                <a:ext uri="{FF2B5EF4-FFF2-40B4-BE49-F238E27FC236}">
                  <a16:creationId xmlns:a16="http://schemas.microsoft.com/office/drawing/2014/main" id="{95B7A33B-8401-BF30-0358-102491E8B981}"/>
                </a:ext>
              </a:extLst>
            </p:cNvPr>
            <p:cNvSpPr/>
            <p:nvPr/>
          </p:nvSpPr>
          <p:spPr>
            <a:xfrm flipH="1">
              <a:off x="6399804" y="2040832"/>
              <a:ext cx="62381" cy="318475"/>
            </a:xfrm>
            <a:custGeom>
              <a:avLst/>
              <a:gdLst/>
              <a:ahLst/>
              <a:cxnLst/>
              <a:rect l="l" t="t" r="r" b="b"/>
              <a:pathLst>
                <a:path w="1253" h="6397" extrusionOk="0">
                  <a:moveTo>
                    <a:pt x="719" y="0"/>
                  </a:moveTo>
                  <a:lnTo>
                    <a:pt x="1" y="6397"/>
                  </a:lnTo>
                  <a:lnTo>
                    <a:pt x="534" y="6397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2;p46">
              <a:extLst>
                <a:ext uri="{FF2B5EF4-FFF2-40B4-BE49-F238E27FC236}">
                  <a16:creationId xmlns:a16="http://schemas.microsoft.com/office/drawing/2014/main" id="{2AF919A7-770D-868C-3F2D-E33C34D00764}"/>
                </a:ext>
              </a:extLst>
            </p:cNvPr>
            <p:cNvSpPr/>
            <p:nvPr/>
          </p:nvSpPr>
          <p:spPr>
            <a:xfrm flipH="1">
              <a:off x="5932522" y="2359257"/>
              <a:ext cx="717701" cy="27730"/>
            </a:xfrm>
            <a:custGeom>
              <a:avLst/>
              <a:gdLst/>
              <a:ahLst/>
              <a:cxnLst/>
              <a:rect l="l" t="t" r="r" b="b"/>
              <a:pathLst>
                <a:path w="14416" h="557" extrusionOk="0">
                  <a:moveTo>
                    <a:pt x="0" y="1"/>
                  </a:moveTo>
                  <a:lnTo>
                    <a:pt x="0" y="557"/>
                  </a:lnTo>
                  <a:lnTo>
                    <a:pt x="14415" y="557"/>
                  </a:lnTo>
                  <a:lnTo>
                    <a:pt x="144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3;p46">
              <a:extLst>
                <a:ext uri="{FF2B5EF4-FFF2-40B4-BE49-F238E27FC236}">
                  <a16:creationId xmlns:a16="http://schemas.microsoft.com/office/drawing/2014/main" id="{FDC385C2-BF45-A8EA-B2B8-C699DCA8C37F}"/>
                </a:ext>
              </a:extLst>
            </p:cNvPr>
            <p:cNvSpPr/>
            <p:nvPr/>
          </p:nvSpPr>
          <p:spPr>
            <a:xfrm flipH="1">
              <a:off x="6557871" y="2359257"/>
              <a:ext cx="92351" cy="27730"/>
            </a:xfrm>
            <a:custGeom>
              <a:avLst/>
              <a:gdLst/>
              <a:ahLst/>
              <a:cxnLst/>
              <a:rect l="l" t="t" r="r" b="b"/>
              <a:pathLst>
                <a:path w="1855" h="557" extrusionOk="0">
                  <a:moveTo>
                    <a:pt x="0" y="1"/>
                  </a:moveTo>
                  <a:lnTo>
                    <a:pt x="0" y="557"/>
                  </a:lnTo>
                  <a:lnTo>
                    <a:pt x="1854" y="557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4;p46">
              <a:extLst>
                <a:ext uri="{FF2B5EF4-FFF2-40B4-BE49-F238E27FC236}">
                  <a16:creationId xmlns:a16="http://schemas.microsoft.com/office/drawing/2014/main" id="{8BA8C7B3-749E-D4F5-7C81-9F70F30AE1DB}"/>
                </a:ext>
              </a:extLst>
            </p:cNvPr>
            <p:cNvSpPr/>
            <p:nvPr/>
          </p:nvSpPr>
          <p:spPr>
            <a:xfrm flipH="1">
              <a:off x="6147145" y="2341932"/>
              <a:ext cx="222738" cy="138502"/>
            </a:xfrm>
            <a:custGeom>
              <a:avLst/>
              <a:gdLst/>
              <a:ahLst/>
              <a:cxnLst/>
              <a:rect l="l" t="t" r="r" b="b"/>
              <a:pathLst>
                <a:path w="4474" h="2782" extrusionOk="0">
                  <a:moveTo>
                    <a:pt x="2898" y="1"/>
                  </a:moveTo>
                  <a:cubicBezTo>
                    <a:pt x="2898" y="1"/>
                    <a:pt x="1600" y="372"/>
                    <a:pt x="951" y="835"/>
                  </a:cubicBezTo>
                  <a:cubicBezTo>
                    <a:pt x="325" y="1299"/>
                    <a:pt x="1" y="1531"/>
                    <a:pt x="1" y="1531"/>
                  </a:cubicBezTo>
                  <a:lnTo>
                    <a:pt x="997" y="2782"/>
                  </a:lnTo>
                  <a:cubicBezTo>
                    <a:pt x="997" y="2782"/>
                    <a:pt x="1484" y="2411"/>
                    <a:pt x="1832" y="2156"/>
                  </a:cubicBezTo>
                  <a:cubicBezTo>
                    <a:pt x="2179" y="1924"/>
                    <a:pt x="4172" y="1345"/>
                    <a:pt x="4172" y="1345"/>
                  </a:cubicBezTo>
                  <a:cubicBezTo>
                    <a:pt x="4172" y="1345"/>
                    <a:pt x="4474" y="418"/>
                    <a:pt x="2898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5;p46">
              <a:extLst>
                <a:ext uri="{FF2B5EF4-FFF2-40B4-BE49-F238E27FC236}">
                  <a16:creationId xmlns:a16="http://schemas.microsoft.com/office/drawing/2014/main" id="{B5C876B4-D01C-50D5-F5FA-C0B63BA8C5C7}"/>
                </a:ext>
              </a:extLst>
            </p:cNvPr>
            <p:cNvSpPr/>
            <p:nvPr/>
          </p:nvSpPr>
          <p:spPr>
            <a:xfrm flipH="1">
              <a:off x="6092929" y="2366426"/>
              <a:ext cx="81946" cy="42516"/>
            </a:xfrm>
            <a:custGeom>
              <a:avLst/>
              <a:gdLst/>
              <a:ahLst/>
              <a:cxnLst/>
              <a:rect l="l" t="t" r="r" b="b"/>
              <a:pathLst>
                <a:path w="1646" h="854" extrusionOk="0">
                  <a:moveTo>
                    <a:pt x="1474" y="1"/>
                  </a:moveTo>
                  <a:cubicBezTo>
                    <a:pt x="1453" y="1"/>
                    <a:pt x="1433" y="6"/>
                    <a:pt x="1414" y="19"/>
                  </a:cubicBezTo>
                  <a:lnTo>
                    <a:pt x="0" y="529"/>
                  </a:lnTo>
                  <a:lnTo>
                    <a:pt x="255" y="853"/>
                  </a:lnTo>
                  <a:lnTo>
                    <a:pt x="1553" y="297"/>
                  </a:lnTo>
                  <a:cubicBezTo>
                    <a:pt x="1623" y="274"/>
                    <a:pt x="1646" y="181"/>
                    <a:pt x="1623" y="112"/>
                  </a:cubicBezTo>
                  <a:cubicBezTo>
                    <a:pt x="1589" y="44"/>
                    <a:pt x="1530" y="1"/>
                    <a:pt x="1474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6;p46">
              <a:extLst>
                <a:ext uri="{FF2B5EF4-FFF2-40B4-BE49-F238E27FC236}">
                  <a16:creationId xmlns:a16="http://schemas.microsoft.com/office/drawing/2014/main" id="{7260008E-8F69-64F4-944C-10A9B7B7ACEF}"/>
                </a:ext>
              </a:extLst>
            </p:cNvPr>
            <p:cNvSpPr/>
            <p:nvPr/>
          </p:nvSpPr>
          <p:spPr>
            <a:xfrm flipH="1">
              <a:off x="6092929" y="2322317"/>
              <a:ext cx="101561" cy="72736"/>
            </a:xfrm>
            <a:custGeom>
              <a:avLst/>
              <a:gdLst/>
              <a:ahLst/>
              <a:cxnLst/>
              <a:rect l="l" t="t" r="r" b="b"/>
              <a:pathLst>
                <a:path w="2040" h="1461" extrusionOk="0">
                  <a:moveTo>
                    <a:pt x="1773" y="1"/>
                  </a:moveTo>
                  <a:cubicBezTo>
                    <a:pt x="1736" y="1"/>
                    <a:pt x="1700" y="9"/>
                    <a:pt x="1669" y="24"/>
                  </a:cubicBezTo>
                  <a:lnTo>
                    <a:pt x="0" y="1090"/>
                  </a:lnTo>
                  <a:lnTo>
                    <a:pt x="417" y="1461"/>
                  </a:lnTo>
                  <a:lnTo>
                    <a:pt x="1924" y="372"/>
                  </a:lnTo>
                  <a:cubicBezTo>
                    <a:pt x="2017" y="325"/>
                    <a:pt x="2040" y="186"/>
                    <a:pt x="1970" y="94"/>
                  </a:cubicBezTo>
                  <a:cubicBezTo>
                    <a:pt x="1924" y="32"/>
                    <a:pt x="1847" y="1"/>
                    <a:pt x="1773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;p46">
              <a:extLst>
                <a:ext uri="{FF2B5EF4-FFF2-40B4-BE49-F238E27FC236}">
                  <a16:creationId xmlns:a16="http://schemas.microsoft.com/office/drawing/2014/main" id="{1C716293-7A0C-322F-A62E-A61BE1D3EB90}"/>
                </a:ext>
              </a:extLst>
            </p:cNvPr>
            <p:cNvSpPr/>
            <p:nvPr/>
          </p:nvSpPr>
          <p:spPr>
            <a:xfrm flipH="1">
              <a:off x="6110204" y="2282489"/>
              <a:ext cx="101611" cy="96434"/>
            </a:xfrm>
            <a:custGeom>
              <a:avLst/>
              <a:gdLst/>
              <a:ahLst/>
              <a:cxnLst/>
              <a:rect l="l" t="t" r="r" b="b"/>
              <a:pathLst>
                <a:path w="2041" h="1937" extrusionOk="0">
                  <a:moveTo>
                    <a:pt x="1822" y="0"/>
                  </a:moveTo>
                  <a:cubicBezTo>
                    <a:pt x="1771" y="0"/>
                    <a:pt x="1723" y="19"/>
                    <a:pt x="1693" y="59"/>
                  </a:cubicBezTo>
                  <a:lnTo>
                    <a:pt x="1" y="1635"/>
                  </a:lnTo>
                  <a:lnTo>
                    <a:pt x="418" y="1937"/>
                  </a:lnTo>
                  <a:lnTo>
                    <a:pt x="1994" y="337"/>
                  </a:lnTo>
                  <a:cubicBezTo>
                    <a:pt x="2040" y="268"/>
                    <a:pt x="2040" y="175"/>
                    <a:pt x="1994" y="83"/>
                  </a:cubicBezTo>
                  <a:cubicBezTo>
                    <a:pt x="1955" y="30"/>
                    <a:pt x="1886" y="0"/>
                    <a:pt x="1822" y="0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8;p46">
              <a:extLst>
                <a:ext uri="{FF2B5EF4-FFF2-40B4-BE49-F238E27FC236}">
                  <a16:creationId xmlns:a16="http://schemas.microsoft.com/office/drawing/2014/main" id="{62689FAF-DB6D-2A80-7DD7-C50D7220F5A3}"/>
                </a:ext>
              </a:extLst>
            </p:cNvPr>
            <p:cNvSpPr/>
            <p:nvPr/>
          </p:nvSpPr>
          <p:spPr>
            <a:xfrm flipH="1">
              <a:off x="6139080" y="2265661"/>
              <a:ext cx="93496" cy="97131"/>
            </a:xfrm>
            <a:custGeom>
              <a:avLst/>
              <a:gdLst/>
              <a:ahLst/>
              <a:cxnLst/>
              <a:rect l="l" t="t" r="r" b="b"/>
              <a:pathLst>
                <a:path w="1878" h="1951" extrusionOk="0">
                  <a:moveTo>
                    <a:pt x="1623" y="0"/>
                  </a:moveTo>
                  <a:cubicBezTo>
                    <a:pt x="1575" y="0"/>
                    <a:pt x="1527" y="17"/>
                    <a:pt x="1484" y="50"/>
                  </a:cubicBezTo>
                  <a:lnTo>
                    <a:pt x="1" y="1672"/>
                  </a:lnTo>
                  <a:lnTo>
                    <a:pt x="464" y="1950"/>
                  </a:lnTo>
                  <a:lnTo>
                    <a:pt x="1808" y="328"/>
                  </a:lnTo>
                  <a:cubicBezTo>
                    <a:pt x="1878" y="258"/>
                    <a:pt x="1855" y="142"/>
                    <a:pt x="1785" y="73"/>
                  </a:cubicBezTo>
                  <a:cubicBezTo>
                    <a:pt x="1735" y="23"/>
                    <a:pt x="1679" y="0"/>
                    <a:pt x="1623" y="0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9;p46">
              <a:extLst>
                <a:ext uri="{FF2B5EF4-FFF2-40B4-BE49-F238E27FC236}">
                  <a16:creationId xmlns:a16="http://schemas.microsoft.com/office/drawing/2014/main" id="{F4228A5D-609A-6B0F-84B2-29CBDE66FB4B}"/>
                </a:ext>
              </a:extLst>
            </p:cNvPr>
            <p:cNvSpPr/>
            <p:nvPr/>
          </p:nvSpPr>
          <p:spPr>
            <a:xfrm flipH="1">
              <a:off x="6209426" y="2288114"/>
              <a:ext cx="110821" cy="118488"/>
            </a:xfrm>
            <a:custGeom>
              <a:avLst/>
              <a:gdLst/>
              <a:ahLst/>
              <a:cxnLst/>
              <a:rect l="l" t="t" r="r" b="b"/>
              <a:pathLst>
                <a:path w="2226" h="2380" extrusionOk="0">
                  <a:moveTo>
                    <a:pt x="1081" y="1"/>
                  </a:moveTo>
                  <a:cubicBezTo>
                    <a:pt x="1053" y="1"/>
                    <a:pt x="1024" y="11"/>
                    <a:pt x="997" y="39"/>
                  </a:cubicBezTo>
                  <a:cubicBezTo>
                    <a:pt x="881" y="155"/>
                    <a:pt x="904" y="526"/>
                    <a:pt x="696" y="642"/>
                  </a:cubicBezTo>
                  <a:cubicBezTo>
                    <a:pt x="464" y="757"/>
                    <a:pt x="0" y="1893"/>
                    <a:pt x="0" y="1893"/>
                  </a:cubicBezTo>
                  <a:lnTo>
                    <a:pt x="927" y="2380"/>
                  </a:lnTo>
                  <a:lnTo>
                    <a:pt x="1738" y="1731"/>
                  </a:lnTo>
                  <a:lnTo>
                    <a:pt x="2225" y="734"/>
                  </a:lnTo>
                  <a:lnTo>
                    <a:pt x="2225" y="711"/>
                  </a:lnTo>
                  <a:cubicBezTo>
                    <a:pt x="2225" y="711"/>
                    <a:pt x="1663" y="1128"/>
                    <a:pt x="1357" y="1128"/>
                  </a:cubicBezTo>
                  <a:cubicBezTo>
                    <a:pt x="1317" y="1128"/>
                    <a:pt x="1281" y="1121"/>
                    <a:pt x="1252" y="1105"/>
                  </a:cubicBezTo>
                  <a:cubicBezTo>
                    <a:pt x="997" y="989"/>
                    <a:pt x="1507" y="456"/>
                    <a:pt x="1252" y="109"/>
                  </a:cubicBezTo>
                  <a:cubicBezTo>
                    <a:pt x="1252" y="109"/>
                    <a:pt x="1171" y="1"/>
                    <a:pt x="1081" y="1"/>
                  </a:cubicBezTo>
                  <a:close/>
                </a:path>
              </a:pathLst>
            </a:custGeom>
            <a:solidFill>
              <a:srgbClr val="F5C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0;p46">
              <a:extLst>
                <a:ext uri="{FF2B5EF4-FFF2-40B4-BE49-F238E27FC236}">
                  <a16:creationId xmlns:a16="http://schemas.microsoft.com/office/drawing/2014/main" id="{3E1A1E99-8862-1205-0E91-96CB636AF663}"/>
                </a:ext>
              </a:extLst>
            </p:cNvPr>
            <p:cNvSpPr/>
            <p:nvPr/>
          </p:nvSpPr>
          <p:spPr>
            <a:xfrm flipH="1">
              <a:off x="6300582" y="1973224"/>
              <a:ext cx="632319" cy="616836"/>
            </a:xfrm>
            <a:custGeom>
              <a:avLst/>
              <a:gdLst/>
              <a:ahLst/>
              <a:cxnLst/>
              <a:rect l="l" t="t" r="r" b="b"/>
              <a:pathLst>
                <a:path w="12701" h="12390" extrusionOk="0">
                  <a:moveTo>
                    <a:pt x="2393" y="0"/>
                  </a:moveTo>
                  <a:cubicBezTo>
                    <a:pt x="1879" y="0"/>
                    <a:pt x="1355" y="226"/>
                    <a:pt x="950" y="640"/>
                  </a:cubicBezTo>
                  <a:lnTo>
                    <a:pt x="950" y="617"/>
                  </a:lnTo>
                  <a:lnTo>
                    <a:pt x="950" y="617"/>
                  </a:lnTo>
                  <a:cubicBezTo>
                    <a:pt x="0" y="1567"/>
                    <a:pt x="186" y="7847"/>
                    <a:pt x="1159" y="9585"/>
                  </a:cubicBezTo>
                  <a:cubicBezTo>
                    <a:pt x="2156" y="11347"/>
                    <a:pt x="3592" y="12390"/>
                    <a:pt x="6582" y="12390"/>
                  </a:cubicBezTo>
                  <a:cubicBezTo>
                    <a:pt x="9548" y="12390"/>
                    <a:pt x="12700" y="10188"/>
                    <a:pt x="12700" y="10188"/>
                  </a:cubicBezTo>
                  <a:lnTo>
                    <a:pt x="11681" y="8473"/>
                  </a:lnTo>
                  <a:cubicBezTo>
                    <a:pt x="11681" y="8473"/>
                    <a:pt x="9368" y="9106"/>
                    <a:pt x="7524" y="9106"/>
                  </a:cubicBezTo>
                  <a:cubicBezTo>
                    <a:pt x="6545" y="9106"/>
                    <a:pt x="5698" y="8927"/>
                    <a:pt x="5400" y="8380"/>
                  </a:cubicBezTo>
                  <a:cubicBezTo>
                    <a:pt x="4543" y="6804"/>
                    <a:pt x="4682" y="3143"/>
                    <a:pt x="4149" y="1451"/>
                  </a:cubicBezTo>
                  <a:cubicBezTo>
                    <a:pt x="3823" y="448"/>
                    <a:pt x="3118" y="0"/>
                    <a:pt x="2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1;p46">
              <a:extLst>
                <a:ext uri="{FF2B5EF4-FFF2-40B4-BE49-F238E27FC236}">
                  <a16:creationId xmlns:a16="http://schemas.microsoft.com/office/drawing/2014/main" id="{F7EB1BEA-4271-7542-2000-C946E8A10B27}"/>
                </a:ext>
              </a:extLst>
            </p:cNvPr>
            <p:cNvSpPr/>
            <p:nvPr/>
          </p:nvSpPr>
          <p:spPr>
            <a:xfrm flipH="1">
              <a:off x="6608652" y="3935301"/>
              <a:ext cx="311555" cy="340529"/>
            </a:xfrm>
            <a:custGeom>
              <a:avLst/>
              <a:gdLst/>
              <a:ahLst/>
              <a:cxnLst/>
              <a:rect l="l" t="t" r="r" b="b"/>
              <a:pathLst>
                <a:path w="6258" h="6840" extrusionOk="0">
                  <a:moveTo>
                    <a:pt x="1924" y="1"/>
                  </a:moveTo>
                  <a:cubicBezTo>
                    <a:pt x="1391" y="534"/>
                    <a:pt x="464" y="1438"/>
                    <a:pt x="255" y="1924"/>
                  </a:cubicBezTo>
                  <a:cubicBezTo>
                    <a:pt x="0" y="2434"/>
                    <a:pt x="672" y="3570"/>
                    <a:pt x="1437" y="4914"/>
                  </a:cubicBezTo>
                  <a:cubicBezTo>
                    <a:pt x="2197" y="6233"/>
                    <a:pt x="3366" y="6840"/>
                    <a:pt x="4675" y="6840"/>
                  </a:cubicBezTo>
                  <a:cubicBezTo>
                    <a:pt x="4723" y="6840"/>
                    <a:pt x="4772" y="6839"/>
                    <a:pt x="4821" y="6838"/>
                  </a:cubicBezTo>
                  <a:cubicBezTo>
                    <a:pt x="6165" y="6814"/>
                    <a:pt x="6257" y="5980"/>
                    <a:pt x="6072" y="5679"/>
                  </a:cubicBezTo>
                  <a:cubicBezTo>
                    <a:pt x="5887" y="5377"/>
                    <a:pt x="4311" y="3477"/>
                    <a:pt x="4218" y="2967"/>
                  </a:cubicBezTo>
                  <a:cubicBezTo>
                    <a:pt x="4195" y="2851"/>
                    <a:pt x="4149" y="2666"/>
                    <a:pt x="4125" y="2457"/>
                  </a:cubicBezTo>
                  <a:cubicBezTo>
                    <a:pt x="4080" y="2798"/>
                    <a:pt x="3901" y="3362"/>
                    <a:pt x="3435" y="3362"/>
                  </a:cubicBezTo>
                  <a:cubicBezTo>
                    <a:pt x="3426" y="3362"/>
                    <a:pt x="3416" y="3362"/>
                    <a:pt x="3407" y="3361"/>
                  </a:cubicBezTo>
                  <a:cubicBezTo>
                    <a:pt x="2665" y="3338"/>
                    <a:pt x="1993" y="2782"/>
                    <a:pt x="1831" y="2365"/>
                  </a:cubicBezTo>
                  <a:cubicBezTo>
                    <a:pt x="1576" y="1739"/>
                    <a:pt x="2248" y="650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2;p46">
              <a:extLst>
                <a:ext uri="{FF2B5EF4-FFF2-40B4-BE49-F238E27FC236}">
                  <a16:creationId xmlns:a16="http://schemas.microsoft.com/office/drawing/2014/main" id="{CAE1C4F2-A326-7D22-0549-BB66CE20766C}"/>
                </a:ext>
              </a:extLst>
            </p:cNvPr>
            <p:cNvSpPr/>
            <p:nvPr/>
          </p:nvSpPr>
          <p:spPr>
            <a:xfrm flipH="1">
              <a:off x="5925602" y="4117613"/>
              <a:ext cx="414709" cy="158466"/>
            </a:xfrm>
            <a:custGeom>
              <a:avLst/>
              <a:gdLst/>
              <a:ahLst/>
              <a:cxnLst/>
              <a:rect l="l" t="t" r="r" b="b"/>
              <a:pathLst>
                <a:path w="8330" h="3183" extrusionOk="0">
                  <a:moveTo>
                    <a:pt x="450" y="1"/>
                  </a:moveTo>
                  <a:cubicBezTo>
                    <a:pt x="311" y="534"/>
                    <a:pt x="102" y="1321"/>
                    <a:pt x="56" y="2133"/>
                  </a:cubicBezTo>
                  <a:cubicBezTo>
                    <a:pt x="1" y="3082"/>
                    <a:pt x="2018" y="3183"/>
                    <a:pt x="3896" y="3183"/>
                  </a:cubicBezTo>
                  <a:cubicBezTo>
                    <a:pt x="4402" y="3183"/>
                    <a:pt x="4897" y="3176"/>
                    <a:pt x="5340" y="3176"/>
                  </a:cubicBezTo>
                  <a:cubicBezTo>
                    <a:pt x="7402" y="3176"/>
                    <a:pt x="8329" y="2851"/>
                    <a:pt x="8306" y="2457"/>
                  </a:cubicBezTo>
                  <a:cubicBezTo>
                    <a:pt x="8283" y="2063"/>
                    <a:pt x="5988" y="1113"/>
                    <a:pt x="4992" y="510"/>
                  </a:cubicBezTo>
                  <a:cubicBezTo>
                    <a:pt x="4852" y="690"/>
                    <a:pt x="4352" y="1127"/>
                    <a:pt x="3403" y="1127"/>
                  </a:cubicBezTo>
                  <a:cubicBezTo>
                    <a:pt x="3249" y="1127"/>
                    <a:pt x="3084" y="1116"/>
                    <a:pt x="2906" y="1090"/>
                  </a:cubicBezTo>
                  <a:cubicBezTo>
                    <a:pt x="1423" y="858"/>
                    <a:pt x="1539" y="93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76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20000" y="-102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OUR TEAM</a:t>
            </a:r>
            <a:endParaRPr sz="3100"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976488" y="1499719"/>
            <a:ext cx="3240716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Aakanksha Bagate</a:t>
            </a: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8"/>
          </p:nvPr>
        </p:nvSpPr>
        <p:spPr>
          <a:xfrm>
            <a:off x="5911704" y="3225403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Reetu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3"/>
          </p:nvPr>
        </p:nvSpPr>
        <p:spPr>
          <a:xfrm>
            <a:off x="5931413" y="3811563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Khushbu Kedar</a:t>
            </a:r>
            <a:endParaRPr dirty="0"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14"/>
          </p:nvPr>
        </p:nvSpPr>
        <p:spPr>
          <a:xfrm>
            <a:off x="5931413" y="2654597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Stebin Benny</a:t>
            </a:r>
            <a:endParaRPr dirty="0"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15"/>
          </p:nvPr>
        </p:nvSpPr>
        <p:spPr>
          <a:xfrm>
            <a:off x="5931413" y="2082973"/>
            <a:ext cx="23055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Pankaj Jagtap</a:t>
            </a:r>
            <a:endParaRPr dirty="0"/>
          </a:p>
        </p:txBody>
      </p:sp>
      <p:sp>
        <p:nvSpPr>
          <p:cNvPr id="52" name="Google Shape;10383;p62">
            <a:extLst>
              <a:ext uri="{FF2B5EF4-FFF2-40B4-BE49-F238E27FC236}">
                <a16:creationId xmlns:a16="http://schemas.microsoft.com/office/drawing/2014/main" id="{AC0863BA-7240-17C8-ADB4-DF71D7B75C7B}"/>
              </a:ext>
            </a:extLst>
          </p:cNvPr>
          <p:cNvSpPr/>
          <p:nvPr/>
        </p:nvSpPr>
        <p:spPr>
          <a:xfrm>
            <a:off x="1813825" y="1889708"/>
            <a:ext cx="1788647" cy="1556585"/>
          </a:xfrm>
          <a:custGeom>
            <a:avLst/>
            <a:gdLst/>
            <a:ahLst/>
            <a:cxnLst/>
            <a:rect l="l" t="t" r="r" b="b"/>
            <a:pathLst>
              <a:path w="10883" h="8299" extrusionOk="0">
                <a:moveTo>
                  <a:pt x="9144" y="2512"/>
                </a:moveTo>
                <a:cubicBezTo>
                  <a:pt x="9418" y="2512"/>
                  <a:pt x="9656" y="2715"/>
                  <a:pt x="9656" y="2953"/>
                </a:cubicBezTo>
                <a:lnTo>
                  <a:pt x="9656" y="2977"/>
                </a:lnTo>
                <a:cubicBezTo>
                  <a:pt x="9501" y="2917"/>
                  <a:pt x="9335" y="2869"/>
                  <a:pt x="9144" y="2869"/>
                </a:cubicBezTo>
                <a:cubicBezTo>
                  <a:pt x="8965" y="2869"/>
                  <a:pt x="8787" y="2905"/>
                  <a:pt x="8620" y="2977"/>
                </a:cubicBezTo>
                <a:lnTo>
                  <a:pt x="8620" y="2953"/>
                </a:lnTo>
                <a:cubicBezTo>
                  <a:pt x="8620" y="2727"/>
                  <a:pt x="8858" y="2512"/>
                  <a:pt x="9144" y="2512"/>
                </a:cubicBezTo>
                <a:close/>
                <a:moveTo>
                  <a:pt x="2869" y="3203"/>
                </a:moveTo>
                <a:lnTo>
                  <a:pt x="2869" y="3858"/>
                </a:lnTo>
                <a:cubicBezTo>
                  <a:pt x="2869" y="3965"/>
                  <a:pt x="2846" y="4060"/>
                  <a:pt x="2798" y="4167"/>
                </a:cubicBezTo>
                <a:lnTo>
                  <a:pt x="2727" y="4334"/>
                </a:lnTo>
                <a:cubicBezTo>
                  <a:pt x="2715" y="4346"/>
                  <a:pt x="2715" y="4382"/>
                  <a:pt x="2715" y="4405"/>
                </a:cubicBezTo>
                <a:lnTo>
                  <a:pt x="2715" y="4751"/>
                </a:lnTo>
                <a:cubicBezTo>
                  <a:pt x="2715" y="4989"/>
                  <a:pt x="2619" y="5191"/>
                  <a:pt x="2441" y="5358"/>
                </a:cubicBezTo>
                <a:cubicBezTo>
                  <a:pt x="2298" y="5525"/>
                  <a:pt x="2072" y="5596"/>
                  <a:pt x="1834" y="5596"/>
                </a:cubicBezTo>
                <a:cubicBezTo>
                  <a:pt x="1369" y="5584"/>
                  <a:pt x="1000" y="5179"/>
                  <a:pt x="1000" y="4703"/>
                </a:cubicBezTo>
                <a:lnTo>
                  <a:pt x="1000" y="4405"/>
                </a:lnTo>
                <a:cubicBezTo>
                  <a:pt x="1000" y="4382"/>
                  <a:pt x="1000" y="4358"/>
                  <a:pt x="988" y="4334"/>
                </a:cubicBezTo>
                <a:lnTo>
                  <a:pt x="881" y="4143"/>
                </a:lnTo>
                <a:cubicBezTo>
                  <a:pt x="845" y="4060"/>
                  <a:pt x="822" y="3989"/>
                  <a:pt x="822" y="3905"/>
                </a:cubicBezTo>
                <a:lnTo>
                  <a:pt x="822" y="3882"/>
                </a:lnTo>
                <a:cubicBezTo>
                  <a:pt x="822" y="3501"/>
                  <a:pt x="1131" y="3203"/>
                  <a:pt x="1500" y="3203"/>
                </a:cubicBezTo>
                <a:close/>
                <a:moveTo>
                  <a:pt x="9144" y="3215"/>
                </a:moveTo>
                <a:cubicBezTo>
                  <a:pt x="9704" y="3215"/>
                  <a:pt x="10168" y="3679"/>
                  <a:pt x="10168" y="4239"/>
                </a:cubicBezTo>
                <a:cubicBezTo>
                  <a:pt x="10168" y="4346"/>
                  <a:pt x="10156" y="4465"/>
                  <a:pt x="10108" y="4572"/>
                </a:cubicBezTo>
                <a:cubicBezTo>
                  <a:pt x="9656" y="4108"/>
                  <a:pt x="8870" y="3929"/>
                  <a:pt x="8823" y="3929"/>
                </a:cubicBezTo>
                <a:cubicBezTo>
                  <a:pt x="8814" y="3926"/>
                  <a:pt x="8804" y="3925"/>
                  <a:pt x="8794" y="3925"/>
                </a:cubicBezTo>
                <a:cubicBezTo>
                  <a:pt x="8763" y="3925"/>
                  <a:pt x="8727" y="3938"/>
                  <a:pt x="8692" y="3965"/>
                </a:cubicBezTo>
                <a:cubicBezTo>
                  <a:pt x="8644" y="3989"/>
                  <a:pt x="8632" y="4036"/>
                  <a:pt x="8632" y="4084"/>
                </a:cubicBezTo>
                <a:cubicBezTo>
                  <a:pt x="8632" y="4084"/>
                  <a:pt x="8632" y="4179"/>
                  <a:pt x="8513" y="4298"/>
                </a:cubicBezTo>
                <a:cubicBezTo>
                  <a:pt x="8453" y="4358"/>
                  <a:pt x="8453" y="4465"/>
                  <a:pt x="8513" y="4524"/>
                </a:cubicBezTo>
                <a:cubicBezTo>
                  <a:pt x="8543" y="4554"/>
                  <a:pt x="8584" y="4569"/>
                  <a:pt x="8626" y="4569"/>
                </a:cubicBezTo>
                <a:cubicBezTo>
                  <a:pt x="8668" y="4569"/>
                  <a:pt x="8709" y="4554"/>
                  <a:pt x="8739" y="4524"/>
                </a:cubicBezTo>
                <a:cubicBezTo>
                  <a:pt x="8823" y="4441"/>
                  <a:pt x="8882" y="4346"/>
                  <a:pt x="8918" y="4274"/>
                </a:cubicBezTo>
                <a:cubicBezTo>
                  <a:pt x="9180" y="4346"/>
                  <a:pt x="9739" y="4560"/>
                  <a:pt x="9989" y="4894"/>
                </a:cubicBezTo>
                <a:cubicBezTo>
                  <a:pt x="9906" y="5298"/>
                  <a:pt x="9573" y="5596"/>
                  <a:pt x="9144" y="5596"/>
                </a:cubicBezTo>
                <a:cubicBezTo>
                  <a:pt x="8704" y="5596"/>
                  <a:pt x="8334" y="5275"/>
                  <a:pt x="8287" y="4834"/>
                </a:cubicBezTo>
                <a:cubicBezTo>
                  <a:pt x="8287" y="4810"/>
                  <a:pt x="8275" y="4798"/>
                  <a:pt x="8263" y="4774"/>
                </a:cubicBezTo>
                <a:cubicBezTo>
                  <a:pt x="8156" y="4620"/>
                  <a:pt x="8108" y="4441"/>
                  <a:pt x="8108" y="4239"/>
                </a:cubicBezTo>
                <a:cubicBezTo>
                  <a:pt x="8108" y="3679"/>
                  <a:pt x="8573" y="3215"/>
                  <a:pt x="9144" y="3215"/>
                </a:cubicBezTo>
                <a:close/>
                <a:moveTo>
                  <a:pt x="5441" y="298"/>
                </a:moveTo>
                <a:cubicBezTo>
                  <a:pt x="6013" y="298"/>
                  <a:pt x="6489" y="488"/>
                  <a:pt x="6858" y="845"/>
                </a:cubicBezTo>
                <a:cubicBezTo>
                  <a:pt x="7227" y="1226"/>
                  <a:pt x="7453" y="1738"/>
                  <a:pt x="7501" y="2369"/>
                </a:cubicBezTo>
                <a:cubicBezTo>
                  <a:pt x="7620" y="4060"/>
                  <a:pt x="7763" y="5001"/>
                  <a:pt x="7822" y="5334"/>
                </a:cubicBezTo>
                <a:lnTo>
                  <a:pt x="7822" y="5346"/>
                </a:lnTo>
                <a:cubicBezTo>
                  <a:pt x="7632" y="5453"/>
                  <a:pt x="7310" y="5632"/>
                  <a:pt x="6787" y="5763"/>
                </a:cubicBezTo>
                <a:lnTo>
                  <a:pt x="6525" y="5644"/>
                </a:lnTo>
                <a:cubicBezTo>
                  <a:pt x="6453" y="5608"/>
                  <a:pt x="6418" y="5548"/>
                  <a:pt x="6418" y="5477"/>
                </a:cubicBezTo>
                <a:lnTo>
                  <a:pt x="6418" y="4929"/>
                </a:lnTo>
                <a:cubicBezTo>
                  <a:pt x="6918" y="4596"/>
                  <a:pt x="7263" y="4024"/>
                  <a:pt x="7263" y="3370"/>
                </a:cubicBezTo>
                <a:lnTo>
                  <a:pt x="7263" y="3072"/>
                </a:lnTo>
                <a:cubicBezTo>
                  <a:pt x="7263" y="2869"/>
                  <a:pt x="7180" y="2691"/>
                  <a:pt x="7037" y="2560"/>
                </a:cubicBezTo>
                <a:cubicBezTo>
                  <a:pt x="6727" y="2274"/>
                  <a:pt x="6001" y="1798"/>
                  <a:pt x="4751" y="1667"/>
                </a:cubicBezTo>
                <a:cubicBezTo>
                  <a:pt x="4744" y="1666"/>
                  <a:pt x="4737" y="1666"/>
                  <a:pt x="4730" y="1666"/>
                </a:cubicBezTo>
                <a:cubicBezTo>
                  <a:pt x="4645" y="1666"/>
                  <a:pt x="4583" y="1733"/>
                  <a:pt x="4572" y="1822"/>
                </a:cubicBezTo>
                <a:cubicBezTo>
                  <a:pt x="4548" y="1905"/>
                  <a:pt x="4632" y="1977"/>
                  <a:pt x="4715" y="2000"/>
                </a:cubicBezTo>
                <a:cubicBezTo>
                  <a:pt x="5882" y="2119"/>
                  <a:pt x="6537" y="2548"/>
                  <a:pt x="6834" y="2798"/>
                </a:cubicBezTo>
                <a:cubicBezTo>
                  <a:pt x="6906" y="2858"/>
                  <a:pt x="6953" y="2965"/>
                  <a:pt x="6953" y="3072"/>
                </a:cubicBezTo>
                <a:lnTo>
                  <a:pt x="6953" y="3370"/>
                </a:lnTo>
                <a:cubicBezTo>
                  <a:pt x="6953" y="4215"/>
                  <a:pt x="6263" y="4894"/>
                  <a:pt x="5417" y="4894"/>
                </a:cubicBezTo>
                <a:cubicBezTo>
                  <a:pt x="4572" y="4894"/>
                  <a:pt x="3881" y="4215"/>
                  <a:pt x="3881" y="3370"/>
                </a:cubicBezTo>
                <a:lnTo>
                  <a:pt x="3881" y="3227"/>
                </a:lnTo>
                <a:cubicBezTo>
                  <a:pt x="3881" y="3167"/>
                  <a:pt x="3917" y="3108"/>
                  <a:pt x="3977" y="3084"/>
                </a:cubicBezTo>
                <a:cubicBezTo>
                  <a:pt x="4167" y="2965"/>
                  <a:pt x="4429" y="2750"/>
                  <a:pt x="4548" y="2393"/>
                </a:cubicBezTo>
                <a:cubicBezTo>
                  <a:pt x="4584" y="2310"/>
                  <a:pt x="4536" y="2215"/>
                  <a:pt x="4453" y="2203"/>
                </a:cubicBezTo>
                <a:cubicBezTo>
                  <a:pt x="4434" y="2198"/>
                  <a:pt x="4415" y="2196"/>
                  <a:pt x="4398" y="2196"/>
                </a:cubicBezTo>
                <a:cubicBezTo>
                  <a:pt x="4327" y="2196"/>
                  <a:pt x="4270" y="2234"/>
                  <a:pt x="4251" y="2310"/>
                </a:cubicBezTo>
                <a:cubicBezTo>
                  <a:pt x="4167" y="2572"/>
                  <a:pt x="3977" y="2727"/>
                  <a:pt x="3822" y="2810"/>
                </a:cubicBezTo>
                <a:cubicBezTo>
                  <a:pt x="3679" y="2905"/>
                  <a:pt x="3572" y="3072"/>
                  <a:pt x="3572" y="3227"/>
                </a:cubicBezTo>
                <a:lnTo>
                  <a:pt x="3572" y="3370"/>
                </a:lnTo>
                <a:cubicBezTo>
                  <a:pt x="3572" y="4024"/>
                  <a:pt x="3917" y="4584"/>
                  <a:pt x="4417" y="4929"/>
                </a:cubicBezTo>
                <a:lnTo>
                  <a:pt x="4417" y="5477"/>
                </a:lnTo>
                <a:cubicBezTo>
                  <a:pt x="4417" y="5548"/>
                  <a:pt x="4370" y="5608"/>
                  <a:pt x="4310" y="5644"/>
                </a:cubicBezTo>
                <a:lnTo>
                  <a:pt x="4048" y="5763"/>
                </a:lnTo>
                <a:cubicBezTo>
                  <a:pt x="3536" y="5632"/>
                  <a:pt x="3215" y="5453"/>
                  <a:pt x="3060" y="5346"/>
                </a:cubicBezTo>
                <a:lnTo>
                  <a:pt x="3060" y="5334"/>
                </a:lnTo>
                <a:cubicBezTo>
                  <a:pt x="3131" y="5001"/>
                  <a:pt x="3262" y="4060"/>
                  <a:pt x="3393" y="2369"/>
                </a:cubicBezTo>
                <a:cubicBezTo>
                  <a:pt x="3441" y="1738"/>
                  <a:pt x="3655" y="1226"/>
                  <a:pt x="4036" y="845"/>
                </a:cubicBezTo>
                <a:cubicBezTo>
                  <a:pt x="4393" y="488"/>
                  <a:pt x="4882" y="298"/>
                  <a:pt x="5441" y="298"/>
                </a:cubicBezTo>
                <a:close/>
                <a:moveTo>
                  <a:pt x="2750" y="5465"/>
                </a:moveTo>
                <a:cubicBezTo>
                  <a:pt x="2786" y="5501"/>
                  <a:pt x="2810" y="5572"/>
                  <a:pt x="2869" y="5596"/>
                </a:cubicBezTo>
                <a:cubicBezTo>
                  <a:pt x="3000" y="5691"/>
                  <a:pt x="3239" y="5822"/>
                  <a:pt x="3584" y="5941"/>
                </a:cubicBezTo>
                <a:lnTo>
                  <a:pt x="3155" y="6144"/>
                </a:lnTo>
                <a:lnTo>
                  <a:pt x="2655" y="6001"/>
                </a:lnTo>
                <a:cubicBezTo>
                  <a:pt x="2512" y="5953"/>
                  <a:pt x="2512" y="5953"/>
                  <a:pt x="2512" y="5906"/>
                </a:cubicBezTo>
                <a:lnTo>
                  <a:pt x="2512" y="5691"/>
                </a:lnTo>
                <a:cubicBezTo>
                  <a:pt x="2572" y="5656"/>
                  <a:pt x="2619" y="5608"/>
                  <a:pt x="2667" y="5572"/>
                </a:cubicBezTo>
                <a:cubicBezTo>
                  <a:pt x="2691" y="5536"/>
                  <a:pt x="2727" y="5513"/>
                  <a:pt x="2750" y="5465"/>
                </a:cubicBezTo>
                <a:close/>
                <a:moveTo>
                  <a:pt x="8096" y="5239"/>
                </a:moveTo>
                <a:cubicBezTo>
                  <a:pt x="8180" y="5417"/>
                  <a:pt x="8323" y="5572"/>
                  <a:pt x="8477" y="5691"/>
                </a:cubicBezTo>
                <a:lnTo>
                  <a:pt x="8477" y="6025"/>
                </a:lnTo>
                <a:lnTo>
                  <a:pt x="8489" y="6025"/>
                </a:lnTo>
                <a:lnTo>
                  <a:pt x="7977" y="6287"/>
                </a:lnTo>
                <a:cubicBezTo>
                  <a:pt x="7977" y="6287"/>
                  <a:pt x="7965" y="6287"/>
                  <a:pt x="7965" y="6263"/>
                </a:cubicBezTo>
                <a:lnTo>
                  <a:pt x="7227" y="5941"/>
                </a:lnTo>
                <a:cubicBezTo>
                  <a:pt x="7596" y="5822"/>
                  <a:pt x="7822" y="5667"/>
                  <a:pt x="7942" y="5596"/>
                </a:cubicBezTo>
                <a:cubicBezTo>
                  <a:pt x="8049" y="5525"/>
                  <a:pt x="8108" y="5406"/>
                  <a:pt x="8096" y="5275"/>
                </a:cubicBezTo>
                <a:lnTo>
                  <a:pt x="8096" y="5239"/>
                </a:lnTo>
                <a:close/>
                <a:moveTo>
                  <a:pt x="2203" y="5870"/>
                </a:moveTo>
                <a:lnTo>
                  <a:pt x="2203" y="5929"/>
                </a:lnTo>
                <a:cubicBezTo>
                  <a:pt x="2203" y="5953"/>
                  <a:pt x="2203" y="5989"/>
                  <a:pt x="2215" y="6013"/>
                </a:cubicBezTo>
                <a:lnTo>
                  <a:pt x="1857" y="6370"/>
                </a:lnTo>
                <a:lnTo>
                  <a:pt x="1500" y="6013"/>
                </a:lnTo>
                <a:cubicBezTo>
                  <a:pt x="1512" y="5989"/>
                  <a:pt x="1512" y="5953"/>
                  <a:pt x="1512" y="5929"/>
                </a:cubicBezTo>
                <a:lnTo>
                  <a:pt x="1512" y="5870"/>
                </a:lnTo>
                <a:cubicBezTo>
                  <a:pt x="1619" y="5894"/>
                  <a:pt x="1726" y="5929"/>
                  <a:pt x="1834" y="5929"/>
                </a:cubicBezTo>
                <a:lnTo>
                  <a:pt x="1857" y="5929"/>
                </a:lnTo>
                <a:cubicBezTo>
                  <a:pt x="1976" y="5929"/>
                  <a:pt x="2096" y="5906"/>
                  <a:pt x="2203" y="5870"/>
                </a:cubicBezTo>
                <a:close/>
                <a:moveTo>
                  <a:pt x="9525" y="5882"/>
                </a:moveTo>
                <a:lnTo>
                  <a:pt x="9525" y="6048"/>
                </a:lnTo>
                <a:cubicBezTo>
                  <a:pt x="9525" y="6108"/>
                  <a:pt x="9537" y="6144"/>
                  <a:pt x="9573" y="6191"/>
                </a:cubicBezTo>
                <a:lnTo>
                  <a:pt x="9394" y="6322"/>
                </a:lnTo>
                <a:cubicBezTo>
                  <a:pt x="9323" y="6394"/>
                  <a:pt x="9236" y="6429"/>
                  <a:pt x="9151" y="6429"/>
                </a:cubicBezTo>
                <a:cubicBezTo>
                  <a:pt x="9067" y="6429"/>
                  <a:pt x="8983" y="6394"/>
                  <a:pt x="8918" y="6322"/>
                </a:cubicBezTo>
                <a:lnTo>
                  <a:pt x="8763" y="6191"/>
                </a:lnTo>
                <a:cubicBezTo>
                  <a:pt x="8799" y="6144"/>
                  <a:pt x="8811" y="6084"/>
                  <a:pt x="8811" y="6048"/>
                </a:cubicBezTo>
                <a:lnTo>
                  <a:pt x="8811" y="5882"/>
                </a:lnTo>
                <a:cubicBezTo>
                  <a:pt x="8918" y="5906"/>
                  <a:pt x="9037" y="5941"/>
                  <a:pt x="9168" y="5941"/>
                </a:cubicBezTo>
                <a:cubicBezTo>
                  <a:pt x="9287" y="5941"/>
                  <a:pt x="9406" y="5929"/>
                  <a:pt x="9525" y="5882"/>
                </a:cubicBezTo>
                <a:close/>
                <a:moveTo>
                  <a:pt x="6096" y="5096"/>
                </a:moveTo>
                <a:lnTo>
                  <a:pt x="6096" y="5477"/>
                </a:lnTo>
                <a:cubicBezTo>
                  <a:pt x="6096" y="5667"/>
                  <a:pt x="6215" y="5846"/>
                  <a:pt x="6394" y="5941"/>
                </a:cubicBezTo>
                <a:lnTo>
                  <a:pt x="6632" y="6048"/>
                </a:lnTo>
                <a:cubicBezTo>
                  <a:pt x="6406" y="6489"/>
                  <a:pt x="5941" y="6787"/>
                  <a:pt x="5417" y="6787"/>
                </a:cubicBezTo>
                <a:cubicBezTo>
                  <a:pt x="4894" y="6787"/>
                  <a:pt x="4441" y="6501"/>
                  <a:pt x="4203" y="6048"/>
                </a:cubicBezTo>
                <a:lnTo>
                  <a:pt x="4441" y="5941"/>
                </a:lnTo>
                <a:cubicBezTo>
                  <a:pt x="4620" y="5870"/>
                  <a:pt x="4739" y="5691"/>
                  <a:pt x="4739" y="5477"/>
                </a:cubicBezTo>
                <a:lnTo>
                  <a:pt x="4739" y="5096"/>
                </a:lnTo>
                <a:cubicBezTo>
                  <a:pt x="4941" y="5179"/>
                  <a:pt x="5179" y="5227"/>
                  <a:pt x="5417" y="5227"/>
                </a:cubicBezTo>
                <a:cubicBezTo>
                  <a:pt x="5656" y="5227"/>
                  <a:pt x="5894" y="5179"/>
                  <a:pt x="6096" y="5096"/>
                </a:cubicBezTo>
                <a:close/>
                <a:moveTo>
                  <a:pt x="5417" y="0"/>
                </a:moveTo>
                <a:cubicBezTo>
                  <a:pt x="4763" y="0"/>
                  <a:pt x="4215" y="226"/>
                  <a:pt x="3786" y="643"/>
                </a:cubicBezTo>
                <a:cubicBezTo>
                  <a:pt x="3346" y="1060"/>
                  <a:pt x="3096" y="1655"/>
                  <a:pt x="3048" y="2346"/>
                </a:cubicBezTo>
                <a:cubicBezTo>
                  <a:pt x="3036" y="2548"/>
                  <a:pt x="3024" y="2703"/>
                  <a:pt x="3012" y="2881"/>
                </a:cubicBezTo>
                <a:lnTo>
                  <a:pt x="1524" y="2881"/>
                </a:lnTo>
                <a:cubicBezTo>
                  <a:pt x="964" y="2881"/>
                  <a:pt x="512" y="3334"/>
                  <a:pt x="512" y="3893"/>
                </a:cubicBezTo>
                <a:lnTo>
                  <a:pt x="512" y="3917"/>
                </a:lnTo>
                <a:cubicBezTo>
                  <a:pt x="512" y="4048"/>
                  <a:pt x="536" y="4167"/>
                  <a:pt x="595" y="4286"/>
                </a:cubicBezTo>
                <a:lnTo>
                  <a:pt x="667" y="4453"/>
                </a:lnTo>
                <a:lnTo>
                  <a:pt x="667" y="4703"/>
                </a:lnTo>
                <a:cubicBezTo>
                  <a:pt x="667" y="5120"/>
                  <a:pt x="881" y="5477"/>
                  <a:pt x="1179" y="5703"/>
                </a:cubicBezTo>
                <a:lnTo>
                  <a:pt x="1179" y="5929"/>
                </a:lnTo>
                <a:cubicBezTo>
                  <a:pt x="1179" y="5953"/>
                  <a:pt x="1167" y="5989"/>
                  <a:pt x="1131" y="5989"/>
                </a:cubicBezTo>
                <a:lnTo>
                  <a:pt x="476" y="6179"/>
                </a:lnTo>
                <a:cubicBezTo>
                  <a:pt x="191" y="6251"/>
                  <a:pt x="0" y="6513"/>
                  <a:pt x="0" y="6810"/>
                </a:cubicBezTo>
                <a:lnTo>
                  <a:pt x="0" y="8120"/>
                </a:lnTo>
                <a:cubicBezTo>
                  <a:pt x="0" y="8215"/>
                  <a:pt x="71" y="8287"/>
                  <a:pt x="167" y="8287"/>
                </a:cubicBezTo>
                <a:cubicBezTo>
                  <a:pt x="250" y="8287"/>
                  <a:pt x="333" y="8215"/>
                  <a:pt x="333" y="8120"/>
                </a:cubicBezTo>
                <a:lnTo>
                  <a:pt x="333" y="6810"/>
                </a:lnTo>
                <a:cubicBezTo>
                  <a:pt x="333" y="6668"/>
                  <a:pt x="429" y="6513"/>
                  <a:pt x="583" y="6477"/>
                </a:cubicBezTo>
                <a:lnTo>
                  <a:pt x="1238" y="6287"/>
                </a:lnTo>
                <a:cubicBezTo>
                  <a:pt x="1262" y="6287"/>
                  <a:pt x="1286" y="6263"/>
                  <a:pt x="1310" y="6251"/>
                </a:cubicBezTo>
                <a:lnTo>
                  <a:pt x="1715" y="6656"/>
                </a:lnTo>
                <a:lnTo>
                  <a:pt x="1715" y="8108"/>
                </a:lnTo>
                <a:cubicBezTo>
                  <a:pt x="1715" y="8203"/>
                  <a:pt x="1786" y="8275"/>
                  <a:pt x="1881" y="8275"/>
                </a:cubicBezTo>
                <a:cubicBezTo>
                  <a:pt x="1965" y="8275"/>
                  <a:pt x="2036" y="8203"/>
                  <a:pt x="2036" y="8108"/>
                </a:cubicBezTo>
                <a:lnTo>
                  <a:pt x="2036" y="6656"/>
                </a:lnTo>
                <a:lnTo>
                  <a:pt x="2441" y="6251"/>
                </a:lnTo>
                <a:cubicBezTo>
                  <a:pt x="2500" y="6287"/>
                  <a:pt x="2548" y="6298"/>
                  <a:pt x="2596" y="6310"/>
                </a:cubicBezTo>
                <a:lnTo>
                  <a:pt x="2750" y="6358"/>
                </a:lnTo>
                <a:cubicBezTo>
                  <a:pt x="2536" y="6501"/>
                  <a:pt x="2393" y="6751"/>
                  <a:pt x="2393" y="7037"/>
                </a:cubicBezTo>
                <a:lnTo>
                  <a:pt x="2393" y="8120"/>
                </a:lnTo>
                <a:cubicBezTo>
                  <a:pt x="2393" y="8215"/>
                  <a:pt x="2465" y="8287"/>
                  <a:pt x="2560" y="8287"/>
                </a:cubicBezTo>
                <a:cubicBezTo>
                  <a:pt x="2643" y="8287"/>
                  <a:pt x="2727" y="8215"/>
                  <a:pt x="2727" y="8120"/>
                </a:cubicBezTo>
                <a:lnTo>
                  <a:pt x="2727" y="7037"/>
                </a:lnTo>
                <a:cubicBezTo>
                  <a:pt x="2727" y="6834"/>
                  <a:pt x="2846" y="6656"/>
                  <a:pt x="3036" y="6560"/>
                </a:cubicBezTo>
                <a:lnTo>
                  <a:pt x="3941" y="6156"/>
                </a:lnTo>
                <a:cubicBezTo>
                  <a:pt x="4227" y="6727"/>
                  <a:pt x="4810" y="7096"/>
                  <a:pt x="5441" y="7096"/>
                </a:cubicBezTo>
                <a:cubicBezTo>
                  <a:pt x="6084" y="7096"/>
                  <a:pt x="6668" y="6739"/>
                  <a:pt x="6953" y="6156"/>
                </a:cubicBezTo>
                <a:lnTo>
                  <a:pt x="7858" y="6560"/>
                </a:lnTo>
                <a:cubicBezTo>
                  <a:pt x="8049" y="6656"/>
                  <a:pt x="8168" y="6834"/>
                  <a:pt x="8168" y="7037"/>
                </a:cubicBezTo>
                <a:lnTo>
                  <a:pt x="8168" y="8120"/>
                </a:lnTo>
                <a:cubicBezTo>
                  <a:pt x="8168" y="8215"/>
                  <a:pt x="8239" y="8287"/>
                  <a:pt x="8334" y="8287"/>
                </a:cubicBezTo>
                <a:cubicBezTo>
                  <a:pt x="8418" y="8287"/>
                  <a:pt x="8501" y="8215"/>
                  <a:pt x="8501" y="8120"/>
                </a:cubicBezTo>
                <a:lnTo>
                  <a:pt x="8501" y="7037"/>
                </a:lnTo>
                <a:cubicBezTo>
                  <a:pt x="8501" y="6834"/>
                  <a:pt x="8418" y="6656"/>
                  <a:pt x="8299" y="6501"/>
                </a:cubicBezTo>
                <a:lnTo>
                  <a:pt x="8537" y="6382"/>
                </a:lnTo>
                <a:lnTo>
                  <a:pt x="8715" y="6560"/>
                </a:lnTo>
                <a:cubicBezTo>
                  <a:pt x="8858" y="6679"/>
                  <a:pt x="9013" y="6739"/>
                  <a:pt x="9180" y="6739"/>
                </a:cubicBezTo>
                <a:cubicBezTo>
                  <a:pt x="9346" y="6739"/>
                  <a:pt x="9513" y="6679"/>
                  <a:pt x="9644" y="6560"/>
                </a:cubicBezTo>
                <a:lnTo>
                  <a:pt x="9823" y="6382"/>
                </a:lnTo>
                <a:lnTo>
                  <a:pt x="10358" y="6656"/>
                </a:lnTo>
                <a:cubicBezTo>
                  <a:pt x="10478" y="6715"/>
                  <a:pt x="10549" y="6834"/>
                  <a:pt x="10549" y="6965"/>
                </a:cubicBezTo>
                <a:lnTo>
                  <a:pt x="10549" y="8144"/>
                </a:lnTo>
                <a:cubicBezTo>
                  <a:pt x="10549" y="8227"/>
                  <a:pt x="10620" y="8299"/>
                  <a:pt x="10716" y="8299"/>
                </a:cubicBezTo>
                <a:cubicBezTo>
                  <a:pt x="10799" y="8299"/>
                  <a:pt x="10882" y="8227"/>
                  <a:pt x="10882" y="8144"/>
                </a:cubicBezTo>
                <a:lnTo>
                  <a:pt x="10882" y="6965"/>
                </a:lnTo>
                <a:cubicBezTo>
                  <a:pt x="10823" y="6703"/>
                  <a:pt x="10692" y="6477"/>
                  <a:pt x="10466" y="6358"/>
                </a:cubicBezTo>
                <a:lnTo>
                  <a:pt x="9823" y="6025"/>
                </a:lnTo>
                <a:lnTo>
                  <a:pt x="9823" y="6013"/>
                </a:lnTo>
                <a:lnTo>
                  <a:pt x="9823" y="5691"/>
                </a:lnTo>
                <a:cubicBezTo>
                  <a:pt x="10097" y="5501"/>
                  <a:pt x="10275" y="5227"/>
                  <a:pt x="10311" y="4882"/>
                </a:cubicBezTo>
                <a:cubicBezTo>
                  <a:pt x="10430" y="4679"/>
                  <a:pt x="10489" y="4453"/>
                  <a:pt x="10489" y="4215"/>
                </a:cubicBezTo>
                <a:cubicBezTo>
                  <a:pt x="10489" y="3786"/>
                  <a:pt x="10287" y="3381"/>
                  <a:pt x="9954" y="3143"/>
                </a:cubicBezTo>
                <a:cubicBezTo>
                  <a:pt x="9977" y="3084"/>
                  <a:pt x="9989" y="3012"/>
                  <a:pt x="9989" y="2953"/>
                </a:cubicBezTo>
                <a:cubicBezTo>
                  <a:pt x="9989" y="2536"/>
                  <a:pt x="9620" y="2191"/>
                  <a:pt x="9156" y="2191"/>
                </a:cubicBezTo>
                <a:cubicBezTo>
                  <a:pt x="8692" y="2191"/>
                  <a:pt x="8323" y="2524"/>
                  <a:pt x="8323" y="2953"/>
                </a:cubicBezTo>
                <a:cubicBezTo>
                  <a:pt x="8323" y="3024"/>
                  <a:pt x="8334" y="3084"/>
                  <a:pt x="8346" y="3143"/>
                </a:cubicBezTo>
                <a:cubicBezTo>
                  <a:pt x="8156" y="3286"/>
                  <a:pt x="8013" y="3477"/>
                  <a:pt x="7906" y="3715"/>
                </a:cubicBezTo>
                <a:cubicBezTo>
                  <a:pt x="7858" y="3334"/>
                  <a:pt x="7834" y="2869"/>
                  <a:pt x="7787" y="2346"/>
                </a:cubicBezTo>
                <a:cubicBezTo>
                  <a:pt x="7739" y="1655"/>
                  <a:pt x="7489" y="1060"/>
                  <a:pt x="7060" y="643"/>
                </a:cubicBezTo>
                <a:cubicBezTo>
                  <a:pt x="6644" y="226"/>
                  <a:pt x="6072" y="0"/>
                  <a:pt x="5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211D8BF4-6E75-2106-09FF-691576C61770}"/>
              </a:ext>
            </a:extLst>
          </p:cNvPr>
          <p:cNvSpPr/>
          <p:nvPr/>
        </p:nvSpPr>
        <p:spPr>
          <a:xfrm>
            <a:off x="1428005" y="1613506"/>
            <a:ext cx="2560285" cy="249571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669956" y="319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cxnSp>
        <p:nvCxnSpPr>
          <p:cNvPr id="624" name="Google Shape;624;p42"/>
          <p:cNvCxnSpPr>
            <a:cxnSpLocks/>
            <a:stCxn id="625" idx="3"/>
            <a:endCxn id="626" idx="1"/>
          </p:cNvCxnSpPr>
          <p:nvPr/>
        </p:nvCxnSpPr>
        <p:spPr>
          <a:xfrm flipV="1">
            <a:off x="1541263" y="3383526"/>
            <a:ext cx="965484" cy="27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42"/>
          <p:cNvSpPr txBox="1">
            <a:spLocks noGrp="1"/>
          </p:cNvSpPr>
          <p:nvPr>
            <p:ph type="title" idx="4294967295"/>
          </p:nvPr>
        </p:nvSpPr>
        <p:spPr>
          <a:xfrm>
            <a:off x="619912" y="1606850"/>
            <a:ext cx="1162050" cy="357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30 Mar 24</a:t>
            </a:r>
            <a:endParaRPr sz="1400" dirty="0"/>
          </a:p>
        </p:txBody>
      </p:sp>
      <p:sp>
        <p:nvSpPr>
          <p:cNvPr id="628" name="Google Shape;628;p42"/>
          <p:cNvSpPr txBox="1"/>
          <p:nvPr/>
        </p:nvSpPr>
        <p:spPr>
          <a:xfrm>
            <a:off x="619911" y="2047605"/>
            <a:ext cx="1162050" cy="7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Kick off meeting</a:t>
            </a:r>
            <a:endParaRPr sz="11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860610" y="3043284"/>
            <a:ext cx="680653" cy="686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9" name="Google Shape;629;p42"/>
          <p:cNvSpPr txBox="1">
            <a:spLocks noGrp="1"/>
          </p:cNvSpPr>
          <p:nvPr>
            <p:ph type="title" idx="4294967295"/>
          </p:nvPr>
        </p:nvSpPr>
        <p:spPr>
          <a:xfrm>
            <a:off x="5528772" y="1540015"/>
            <a:ext cx="1162050" cy="357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400" dirty="0"/>
              <a:t>20 </a:t>
            </a:r>
            <a:r>
              <a:rPr lang="en-IN" sz="1400" dirty="0"/>
              <a:t>Apr 24</a:t>
            </a:r>
            <a:endParaRPr sz="1400" dirty="0"/>
          </a:p>
        </p:txBody>
      </p:sp>
      <p:sp>
        <p:nvSpPr>
          <p:cNvPr id="630" name="Google Shape;630;p42"/>
          <p:cNvSpPr txBox="1"/>
          <p:nvPr/>
        </p:nvSpPr>
        <p:spPr>
          <a:xfrm>
            <a:off x="5528771" y="1980770"/>
            <a:ext cx="1162050" cy="7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Implementation of KPIs using Power BI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And SQL</a:t>
            </a:r>
          </a:p>
        </p:txBody>
      </p:sp>
      <p:sp>
        <p:nvSpPr>
          <p:cNvPr id="631" name="Google Shape;631;p42"/>
          <p:cNvSpPr/>
          <p:nvPr/>
        </p:nvSpPr>
        <p:spPr>
          <a:xfrm>
            <a:off x="5794664" y="3027249"/>
            <a:ext cx="680653" cy="686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Google Shape;632;p42"/>
          <p:cNvSpPr txBox="1">
            <a:spLocks noGrp="1"/>
          </p:cNvSpPr>
          <p:nvPr>
            <p:ph type="title" idx="4294967295"/>
          </p:nvPr>
        </p:nvSpPr>
        <p:spPr>
          <a:xfrm>
            <a:off x="3940931" y="1589581"/>
            <a:ext cx="1162050" cy="357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400" dirty="0"/>
              <a:t>13 </a:t>
            </a:r>
            <a:r>
              <a:rPr lang="en-IN" sz="1400" dirty="0"/>
              <a:t>Apr 24</a:t>
            </a:r>
            <a:endParaRPr sz="1400" dirty="0"/>
          </a:p>
        </p:txBody>
      </p:sp>
      <p:sp>
        <p:nvSpPr>
          <p:cNvPr id="633" name="Google Shape;633;p42"/>
          <p:cNvSpPr txBox="1"/>
          <p:nvPr/>
        </p:nvSpPr>
        <p:spPr>
          <a:xfrm>
            <a:off x="3940929" y="2030336"/>
            <a:ext cx="1162050" cy="7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Implementation of KPIs using Tableau</a:t>
            </a:r>
          </a:p>
        </p:txBody>
      </p:sp>
      <p:sp>
        <p:nvSpPr>
          <p:cNvPr id="634" name="Google Shape;634;p42"/>
          <p:cNvSpPr/>
          <p:nvPr/>
        </p:nvSpPr>
        <p:spPr>
          <a:xfrm>
            <a:off x="4164035" y="3037679"/>
            <a:ext cx="680653" cy="686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5" name="Google Shape;635;p42"/>
          <p:cNvSpPr txBox="1">
            <a:spLocks noGrp="1"/>
          </p:cNvSpPr>
          <p:nvPr>
            <p:ph type="title" idx="4294967295"/>
          </p:nvPr>
        </p:nvSpPr>
        <p:spPr>
          <a:xfrm>
            <a:off x="2340774" y="1580603"/>
            <a:ext cx="1162050" cy="357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6 Apr 24</a:t>
            </a:r>
            <a:endParaRPr sz="1400" dirty="0"/>
          </a:p>
        </p:txBody>
      </p:sp>
      <p:sp>
        <p:nvSpPr>
          <p:cNvPr id="636" name="Google Shape;636;p42"/>
          <p:cNvSpPr txBox="1"/>
          <p:nvPr/>
        </p:nvSpPr>
        <p:spPr>
          <a:xfrm>
            <a:off x="2340773" y="2021358"/>
            <a:ext cx="1162050" cy="7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Implementation of KPIs using Excel</a:t>
            </a:r>
            <a:endParaRPr sz="11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2506747" y="3040515"/>
            <a:ext cx="680653" cy="686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7" name="Google Shape;637;p42"/>
          <p:cNvCxnSpPr>
            <a:cxnSpLocks/>
            <a:stCxn id="626" idx="3"/>
            <a:endCxn id="634" idx="1"/>
          </p:cNvCxnSpPr>
          <p:nvPr/>
        </p:nvCxnSpPr>
        <p:spPr>
          <a:xfrm flipV="1">
            <a:off x="3187400" y="3380690"/>
            <a:ext cx="976635" cy="28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2"/>
          <p:cNvCxnSpPr>
            <a:cxnSpLocks/>
            <a:stCxn id="634" idx="3"/>
            <a:endCxn id="631" idx="1"/>
          </p:cNvCxnSpPr>
          <p:nvPr/>
        </p:nvCxnSpPr>
        <p:spPr>
          <a:xfrm flipV="1">
            <a:off x="4844688" y="3370260"/>
            <a:ext cx="949976" cy="104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57;p42">
            <a:extLst>
              <a:ext uri="{FF2B5EF4-FFF2-40B4-BE49-F238E27FC236}">
                <a16:creationId xmlns:a16="http://schemas.microsoft.com/office/drawing/2014/main" id="{FADEA075-C96C-3E1B-F49A-80308A3F0BAF}"/>
              </a:ext>
            </a:extLst>
          </p:cNvPr>
          <p:cNvGrpSpPr/>
          <p:nvPr/>
        </p:nvGrpSpPr>
        <p:grpSpPr>
          <a:xfrm>
            <a:off x="2654549" y="3220985"/>
            <a:ext cx="403684" cy="357256"/>
            <a:chOff x="14198375" y="3172150"/>
            <a:chExt cx="346625" cy="307775"/>
          </a:xfrm>
        </p:grpSpPr>
        <p:sp>
          <p:nvSpPr>
            <p:cNvPr id="3" name="Google Shape;658;p42">
              <a:extLst>
                <a:ext uri="{FF2B5EF4-FFF2-40B4-BE49-F238E27FC236}">
                  <a16:creationId xmlns:a16="http://schemas.microsoft.com/office/drawing/2014/main" id="{5C97B176-1411-17A7-5A12-15018966E8DD}"/>
                </a:ext>
              </a:extLst>
            </p:cNvPr>
            <p:cNvSpPr/>
            <p:nvPr/>
          </p:nvSpPr>
          <p:spPr>
            <a:xfrm>
              <a:off x="14265450" y="3343075"/>
              <a:ext cx="269450" cy="136850"/>
            </a:xfrm>
            <a:custGeom>
              <a:avLst/>
              <a:gdLst/>
              <a:ahLst/>
              <a:cxnLst/>
              <a:rect l="l" t="t" r="r" b="b"/>
              <a:pathLst>
                <a:path w="10778" h="5474" extrusionOk="0">
                  <a:moveTo>
                    <a:pt x="4239" y="4537"/>
                  </a:moveTo>
                  <a:cubicBezTo>
                    <a:pt x="4388" y="4537"/>
                    <a:pt x="4516" y="4643"/>
                    <a:pt x="4516" y="4792"/>
                  </a:cubicBezTo>
                  <a:cubicBezTo>
                    <a:pt x="4516" y="4941"/>
                    <a:pt x="4388" y="5069"/>
                    <a:pt x="4239" y="5069"/>
                  </a:cubicBezTo>
                  <a:cubicBezTo>
                    <a:pt x="4111" y="5069"/>
                    <a:pt x="3983" y="4941"/>
                    <a:pt x="3983" y="4792"/>
                  </a:cubicBezTo>
                  <a:cubicBezTo>
                    <a:pt x="3983" y="4665"/>
                    <a:pt x="4111" y="4537"/>
                    <a:pt x="4239" y="4537"/>
                  </a:cubicBezTo>
                  <a:close/>
                  <a:moveTo>
                    <a:pt x="10586" y="0"/>
                  </a:moveTo>
                  <a:cubicBezTo>
                    <a:pt x="10479" y="0"/>
                    <a:pt x="10373" y="86"/>
                    <a:pt x="10373" y="213"/>
                  </a:cubicBezTo>
                  <a:lnTo>
                    <a:pt x="10373" y="3195"/>
                  </a:lnTo>
                  <a:lnTo>
                    <a:pt x="214" y="3195"/>
                  </a:lnTo>
                  <a:cubicBezTo>
                    <a:pt x="107" y="3195"/>
                    <a:pt x="1" y="3280"/>
                    <a:pt x="1" y="3387"/>
                  </a:cubicBezTo>
                  <a:cubicBezTo>
                    <a:pt x="1" y="3493"/>
                    <a:pt x="107" y="3578"/>
                    <a:pt x="214" y="3578"/>
                  </a:cubicBezTo>
                  <a:lnTo>
                    <a:pt x="4047" y="3578"/>
                  </a:lnTo>
                  <a:lnTo>
                    <a:pt x="4047" y="4153"/>
                  </a:lnTo>
                  <a:cubicBezTo>
                    <a:pt x="3770" y="4239"/>
                    <a:pt x="3579" y="4494"/>
                    <a:pt x="3579" y="4792"/>
                  </a:cubicBezTo>
                  <a:cubicBezTo>
                    <a:pt x="3579" y="5176"/>
                    <a:pt x="3877" y="5474"/>
                    <a:pt x="4239" y="5474"/>
                  </a:cubicBezTo>
                  <a:cubicBezTo>
                    <a:pt x="4622" y="5474"/>
                    <a:pt x="4920" y="5176"/>
                    <a:pt x="4920" y="4792"/>
                  </a:cubicBezTo>
                  <a:cubicBezTo>
                    <a:pt x="4920" y="4494"/>
                    <a:pt x="4708" y="4239"/>
                    <a:pt x="4452" y="4153"/>
                  </a:cubicBezTo>
                  <a:lnTo>
                    <a:pt x="4452" y="3578"/>
                  </a:lnTo>
                  <a:lnTo>
                    <a:pt x="10437" y="3578"/>
                  </a:lnTo>
                  <a:cubicBezTo>
                    <a:pt x="10628" y="3578"/>
                    <a:pt x="10777" y="3429"/>
                    <a:pt x="10777" y="3259"/>
                  </a:cubicBezTo>
                  <a:lnTo>
                    <a:pt x="10777" y="213"/>
                  </a:lnTo>
                  <a:cubicBezTo>
                    <a:pt x="10777" y="86"/>
                    <a:pt x="10692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" name="Google Shape;659;p42">
              <a:extLst>
                <a:ext uri="{FF2B5EF4-FFF2-40B4-BE49-F238E27FC236}">
                  <a16:creationId xmlns:a16="http://schemas.microsoft.com/office/drawing/2014/main" id="{BCBA22E1-12ED-DBED-6595-A68197C3F7B1}"/>
                </a:ext>
              </a:extLst>
            </p:cNvPr>
            <p:cNvSpPr/>
            <p:nvPr/>
          </p:nvSpPr>
          <p:spPr>
            <a:xfrm>
              <a:off x="14198375" y="3172150"/>
              <a:ext cx="346625" cy="260925"/>
            </a:xfrm>
            <a:custGeom>
              <a:avLst/>
              <a:gdLst/>
              <a:ahLst/>
              <a:cxnLst/>
              <a:rect l="l" t="t" r="r" b="b"/>
              <a:pathLst>
                <a:path w="13865" h="10437" extrusionOk="0">
                  <a:moveTo>
                    <a:pt x="3067" y="406"/>
                  </a:moveTo>
                  <a:lnTo>
                    <a:pt x="3067" y="1257"/>
                  </a:lnTo>
                  <a:lnTo>
                    <a:pt x="405" y="1257"/>
                  </a:lnTo>
                  <a:lnTo>
                    <a:pt x="405" y="406"/>
                  </a:lnTo>
                  <a:close/>
                  <a:moveTo>
                    <a:pt x="341" y="1"/>
                  </a:moveTo>
                  <a:cubicBezTo>
                    <a:pt x="149" y="1"/>
                    <a:pt x="0" y="150"/>
                    <a:pt x="0" y="342"/>
                  </a:cubicBezTo>
                  <a:lnTo>
                    <a:pt x="0" y="1321"/>
                  </a:lnTo>
                  <a:cubicBezTo>
                    <a:pt x="0" y="1513"/>
                    <a:pt x="149" y="1662"/>
                    <a:pt x="341" y="1662"/>
                  </a:cubicBezTo>
                  <a:lnTo>
                    <a:pt x="384" y="1662"/>
                  </a:lnTo>
                  <a:lnTo>
                    <a:pt x="384" y="10096"/>
                  </a:lnTo>
                  <a:cubicBezTo>
                    <a:pt x="384" y="10288"/>
                    <a:pt x="533" y="10437"/>
                    <a:pt x="724" y="10437"/>
                  </a:cubicBezTo>
                  <a:lnTo>
                    <a:pt x="1938" y="10437"/>
                  </a:lnTo>
                  <a:cubicBezTo>
                    <a:pt x="2045" y="10437"/>
                    <a:pt x="2151" y="10352"/>
                    <a:pt x="2151" y="10224"/>
                  </a:cubicBezTo>
                  <a:cubicBezTo>
                    <a:pt x="2151" y="10117"/>
                    <a:pt x="2045" y="10032"/>
                    <a:pt x="1938" y="10032"/>
                  </a:cubicBezTo>
                  <a:lnTo>
                    <a:pt x="788" y="10032"/>
                  </a:lnTo>
                  <a:lnTo>
                    <a:pt x="788" y="1683"/>
                  </a:lnTo>
                  <a:lnTo>
                    <a:pt x="5218" y="1683"/>
                  </a:lnTo>
                  <a:cubicBezTo>
                    <a:pt x="5325" y="1683"/>
                    <a:pt x="5431" y="1577"/>
                    <a:pt x="5431" y="1470"/>
                  </a:cubicBezTo>
                  <a:cubicBezTo>
                    <a:pt x="5431" y="1364"/>
                    <a:pt x="5325" y="1279"/>
                    <a:pt x="5218" y="1279"/>
                  </a:cubicBezTo>
                  <a:lnTo>
                    <a:pt x="3472" y="1279"/>
                  </a:lnTo>
                  <a:lnTo>
                    <a:pt x="3472" y="406"/>
                  </a:lnTo>
                  <a:lnTo>
                    <a:pt x="13460" y="406"/>
                  </a:lnTo>
                  <a:lnTo>
                    <a:pt x="13460" y="1279"/>
                  </a:lnTo>
                  <a:lnTo>
                    <a:pt x="6177" y="1279"/>
                  </a:lnTo>
                  <a:cubicBezTo>
                    <a:pt x="6049" y="1279"/>
                    <a:pt x="5964" y="1364"/>
                    <a:pt x="5964" y="1470"/>
                  </a:cubicBezTo>
                  <a:cubicBezTo>
                    <a:pt x="5964" y="1577"/>
                    <a:pt x="6049" y="1683"/>
                    <a:pt x="6177" y="1683"/>
                  </a:cubicBezTo>
                  <a:lnTo>
                    <a:pt x="13056" y="1683"/>
                  </a:lnTo>
                  <a:lnTo>
                    <a:pt x="13056" y="6092"/>
                  </a:lnTo>
                  <a:cubicBezTo>
                    <a:pt x="13056" y="6220"/>
                    <a:pt x="13162" y="6305"/>
                    <a:pt x="13269" y="6305"/>
                  </a:cubicBezTo>
                  <a:cubicBezTo>
                    <a:pt x="13375" y="6305"/>
                    <a:pt x="13460" y="6220"/>
                    <a:pt x="13460" y="6092"/>
                  </a:cubicBezTo>
                  <a:lnTo>
                    <a:pt x="13460" y="1683"/>
                  </a:lnTo>
                  <a:lnTo>
                    <a:pt x="13524" y="1683"/>
                  </a:lnTo>
                  <a:cubicBezTo>
                    <a:pt x="13716" y="1683"/>
                    <a:pt x="13865" y="1513"/>
                    <a:pt x="13865" y="1343"/>
                  </a:cubicBezTo>
                  <a:lnTo>
                    <a:pt x="13865" y="342"/>
                  </a:lnTo>
                  <a:cubicBezTo>
                    <a:pt x="13865" y="150"/>
                    <a:pt x="13716" y="1"/>
                    <a:pt x="13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" name="Google Shape;660;p42">
              <a:extLst>
                <a:ext uri="{FF2B5EF4-FFF2-40B4-BE49-F238E27FC236}">
                  <a16:creationId xmlns:a16="http://schemas.microsoft.com/office/drawing/2014/main" id="{8CC512E7-AE4C-1610-A541-C9FED403B047}"/>
                </a:ext>
              </a:extLst>
            </p:cNvPr>
            <p:cNvSpPr/>
            <p:nvPr/>
          </p:nvSpPr>
          <p:spPr>
            <a:xfrm>
              <a:off x="14227650" y="3228075"/>
              <a:ext cx="125150" cy="129400"/>
            </a:xfrm>
            <a:custGeom>
              <a:avLst/>
              <a:gdLst/>
              <a:ahLst/>
              <a:cxnLst/>
              <a:rect l="l" t="t" r="r" b="b"/>
              <a:pathLst>
                <a:path w="5006" h="5176" extrusionOk="0">
                  <a:moveTo>
                    <a:pt x="3259" y="405"/>
                  </a:moveTo>
                  <a:lnTo>
                    <a:pt x="3259" y="1384"/>
                  </a:lnTo>
                  <a:lnTo>
                    <a:pt x="405" y="1384"/>
                  </a:lnTo>
                  <a:lnTo>
                    <a:pt x="405" y="405"/>
                  </a:lnTo>
                  <a:close/>
                  <a:moveTo>
                    <a:pt x="4580" y="3110"/>
                  </a:moveTo>
                  <a:cubicBezTo>
                    <a:pt x="4516" y="3770"/>
                    <a:pt x="4090" y="4324"/>
                    <a:pt x="3515" y="4600"/>
                  </a:cubicBezTo>
                  <a:lnTo>
                    <a:pt x="3025" y="3110"/>
                  </a:lnTo>
                  <a:close/>
                  <a:moveTo>
                    <a:pt x="3664" y="1299"/>
                  </a:moveTo>
                  <a:cubicBezTo>
                    <a:pt x="4154" y="1576"/>
                    <a:pt x="4516" y="2109"/>
                    <a:pt x="4580" y="2705"/>
                  </a:cubicBezTo>
                  <a:lnTo>
                    <a:pt x="2748" y="2705"/>
                  </a:lnTo>
                  <a:cubicBezTo>
                    <a:pt x="2684" y="2705"/>
                    <a:pt x="2620" y="2748"/>
                    <a:pt x="2578" y="2790"/>
                  </a:cubicBezTo>
                  <a:cubicBezTo>
                    <a:pt x="2535" y="2854"/>
                    <a:pt x="2535" y="2918"/>
                    <a:pt x="2556" y="2982"/>
                  </a:cubicBezTo>
                  <a:lnTo>
                    <a:pt x="3131" y="4728"/>
                  </a:lnTo>
                  <a:cubicBezTo>
                    <a:pt x="3004" y="4749"/>
                    <a:pt x="2876" y="4771"/>
                    <a:pt x="2748" y="4771"/>
                  </a:cubicBezTo>
                  <a:cubicBezTo>
                    <a:pt x="1726" y="4771"/>
                    <a:pt x="895" y="3940"/>
                    <a:pt x="895" y="2918"/>
                  </a:cubicBezTo>
                  <a:cubicBezTo>
                    <a:pt x="895" y="2492"/>
                    <a:pt x="1023" y="2109"/>
                    <a:pt x="1257" y="1789"/>
                  </a:cubicBezTo>
                  <a:lnTo>
                    <a:pt x="3344" y="1789"/>
                  </a:lnTo>
                  <a:cubicBezTo>
                    <a:pt x="3515" y="1789"/>
                    <a:pt x="3664" y="1661"/>
                    <a:pt x="3664" y="1470"/>
                  </a:cubicBezTo>
                  <a:lnTo>
                    <a:pt x="3664" y="1299"/>
                  </a:lnTo>
                  <a:close/>
                  <a:moveTo>
                    <a:pt x="320" y="0"/>
                  </a:moveTo>
                  <a:cubicBezTo>
                    <a:pt x="150" y="0"/>
                    <a:pt x="1" y="149"/>
                    <a:pt x="1" y="320"/>
                  </a:cubicBezTo>
                  <a:lnTo>
                    <a:pt x="1" y="1491"/>
                  </a:lnTo>
                  <a:cubicBezTo>
                    <a:pt x="1" y="1661"/>
                    <a:pt x="150" y="1789"/>
                    <a:pt x="320" y="1789"/>
                  </a:cubicBezTo>
                  <a:lnTo>
                    <a:pt x="767" y="1789"/>
                  </a:lnTo>
                  <a:cubicBezTo>
                    <a:pt x="597" y="2130"/>
                    <a:pt x="469" y="2513"/>
                    <a:pt x="469" y="2918"/>
                  </a:cubicBezTo>
                  <a:cubicBezTo>
                    <a:pt x="469" y="4153"/>
                    <a:pt x="1491" y="5175"/>
                    <a:pt x="2748" y="5175"/>
                  </a:cubicBezTo>
                  <a:cubicBezTo>
                    <a:pt x="3983" y="5175"/>
                    <a:pt x="5006" y="4153"/>
                    <a:pt x="5006" y="2918"/>
                  </a:cubicBezTo>
                  <a:cubicBezTo>
                    <a:pt x="5006" y="1981"/>
                    <a:pt x="4452" y="1193"/>
                    <a:pt x="3664" y="852"/>
                  </a:cubicBezTo>
                  <a:lnTo>
                    <a:pt x="3664" y="320"/>
                  </a:lnTo>
                  <a:cubicBezTo>
                    <a:pt x="3664" y="149"/>
                    <a:pt x="3515" y="0"/>
                    <a:pt x="3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Google Shape;661;p42">
              <a:extLst>
                <a:ext uri="{FF2B5EF4-FFF2-40B4-BE49-F238E27FC236}">
                  <a16:creationId xmlns:a16="http://schemas.microsoft.com/office/drawing/2014/main" id="{161FE481-9519-D16E-5F3B-4B31C102D8AC}"/>
                </a:ext>
              </a:extLst>
            </p:cNvPr>
            <p:cNvSpPr/>
            <p:nvPr/>
          </p:nvSpPr>
          <p:spPr>
            <a:xfrm>
              <a:off x="14365025" y="3251500"/>
              <a:ext cx="141125" cy="28775"/>
            </a:xfrm>
            <a:custGeom>
              <a:avLst/>
              <a:gdLst/>
              <a:ahLst/>
              <a:cxnLst/>
              <a:rect l="l" t="t" r="r" b="b"/>
              <a:pathLst>
                <a:path w="5645" h="1151" extrusionOk="0">
                  <a:moveTo>
                    <a:pt x="3685" y="405"/>
                  </a:moveTo>
                  <a:lnTo>
                    <a:pt x="3685" y="746"/>
                  </a:lnTo>
                  <a:lnTo>
                    <a:pt x="575" y="746"/>
                  </a:lnTo>
                  <a:cubicBezTo>
                    <a:pt x="490" y="746"/>
                    <a:pt x="405" y="660"/>
                    <a:pt x="405" y="575"/>
                  </a:cubicBezTo>
                  <a:cubicBezTo>
                    <a:pt x="405" y="469"/>
                    <a:pt x="490" y="405"/>
                    <a:pt x="575" y="405"/>
                  </a:cubicBezTo>
                  <a:close/>
                  <a:moveTo>
                    <a:pt x="5069" y="405"/>
                  </a:moveTo>
                  <a:cubicBezTo>
                    <a:pt x="5154" y="405"/>
                    <a:pt x="5240" y="469"/>
                    <a:pt x="5240" y="575"/>
                  </a:cubicBezTo>
                  <a:cubicBezTo>
                    <a:pt x="5240" y="660"/>
                    <a:pt x="5154" y="746"/>
                    <a:pt x="5069" y="746"/>
                  </a:cubicBezTo>
                  <a:lnTo>
                    <a:pt x="4090" y="746"/>
                  </a:lnTo>
                  <a:lnTo>
                    <a:pt x="4090" y="405"/>
                  </a:lnTo>
                  <a:close/>
                  <a:moveTo>
                    <a:pt x="575" y="0"/>
                  </a:moveTo>
                  <a:cubicBezTo>
                    <a:pt x="256" y="0"/>
                    <a:pt x="0" y="256"/>
                    <a:pt x="0" y="575"/>
                  </a:cubicBezTo>
                  <a:cubicBezTo>
                    <a:pt x="0" y="895"/>
                    <a:pt x="256" y="1150"/>
                    <a:pt x="575" y="1150"/>
                  </a:cubicBezTo>
                  <a:lnTo>
                    <a:pt x="5069" y="1150"/>
                  </a:lnTo>
                  <a:cubicBezTo>
                    <a:pt x="5389" y="1150"/>
                    <a:pt x="5644" y="895"/>
                    <a:pt x="5644" y="575"/>
                  </a:cubicBezTo>
                  <a:cubicBezTo>
                    <a:pt x="5644" y="256"/>
                    <a:pt x="5389" y="0"/>
                    <a:pt x="5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" name="Google Shape;662;p42">
              <a:extLst>
                <a:ext uri="{FF2B5EF4-FFF2-40B4-BE49-F238E27FC236}">
                  <a16:creationId xmlns:a16="http://schemas.microsoft.com/office/drawing/2014/main" id="{FEEBB3DC-DD51-1608-F8CE-3DCC407AE8FD}"/>
                </a:ext>
              </a:extLst>
            </p:cNvPr>
            <p:cNvSpPr/>
            <p:nvPr/>
          </p:nvSpPr>
          <p:spPr>
            <a:xfrm>
              <a:off x="14365025" y="3286100"/>
              <a:ext cx="141125" cy="29300"/>
            </a:xfrm>
            <a:custGeom>
              <a:avLst/>
              <a:gdLst/>
              <a:ahLst/>
              <a:cxnLst/>
              <a:rect l="l" t="t" r="r" b="b"/>
              <a:pathLst>
                <a:path w="5645" h="1172" extrusionOk="0">
                  <a:moveTo>
                    <a:pt x="2343" y="405"/>
                  </a:moveTo>
                  <a:lnTo>
                    <a:pt x="2343" y="767"/>
                  </a:lnTo>
                  <a:lnTo>
                    <a:pt x="575" y="767"/>
                  </a:lnTo>
                  <a:cubicBezTo>
                    <a:pt x="490" y="767"/>
                    <a:pt x="405" y="682"/>
                    <a:pt x="405" y="576"/>
                  </a:cubicBezTo>
                  <a:cubicBezTo>
                    <a:pt x="405" y="490"/>
                    <a:pt x="490" y="405"/>
                    <a:pt x="575" y="405"/>
                  </a:cubicBezTo>
                  <a:close/>
                  <a:moveTo>
                    <a:pt x="5069" y="405"/>
                  </a:moveTo>
                  <a:cubicBezTo>
                    <a:pt x="5154" y="405"/>
                    <a:pt x="5240" y="490"/>
                    <a:pt x="5240" y="597"/>
                  </a:cubicBezTo>
                  <a:cubicBezTo>
                    <a:pt x="5240" y="682"/>
                    <a:pt x="5154" y="767"/>
                    <a:pt x="5069" y="767"/>
                  </a:cubicBezTo>
                  <a:lnTo>
                    <a:pt x="2748" y="767"/>
                  </a:lnTo>
                  <a:lnTo>
                    <a:pt x="2748" y="405"/>
                  </a:lnTo>
                  <a:close/>
                  <a:moveTo>
                    <a:pt x="575" y="1"/>
                  </a:moveTo>
                  <a:cubicBezTo>
                    <a:pt x="256" y="1"/>
                    <a:pt x="0" y="277"/>
                    <a:pt x="0" y="597"/>
                  </a:cubicBezTo>
                  <a:cubicBezTo>
                    <a:pt x="0" y="916"/>
                    <a:pt x="256" y="1172"/>
                    <a:pt x="575" y="1172"/>
                  </a:cubicBezTo>
                  <a:lnTo>
                    <a:pt x="5069" y="1172"/>
                  </a:lnTo>
                  <a:cubicBezTo>
                    <a:pt x="5389" y="1172"/>
                    <a:pt x="5644" y="916"/>
                    <a:pt x="5644" y="597"/>
                  </a:cubicBezTo>
                  <a:cubicBezTo>
                    <a:pt x="5644" y="277"/>
                    <a:pt x="5389" y="1"/>
                    <a:pt x="5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" name="Google Shape;663;p42">
              <a:extLst>
                <a:ext uri="{FF2B5EF4-FFF2-40B4-BE49-F238E27FC236}">
                  <a16:creationId xmlns:a16="http://schemas.microsoft.com/office/drawing/2014/main" id="{AA23365A-A4D8-45D5-3DE1-5C4C27A4FAC9}"/>
                </a:ext>
              </a:extLst>
            </p:cNvPr>
            <p:cNvSpPr/>
            <p:nvPr/>
          </p:nvSpPr>
          <p:spPr>
            <a:xfrm>
              <a:off x="14365025" y="3321250"/>
              <a:ext cx="141125" cy="28775"/>
            </a:xfrm>
            <a:custGeom>
              <a:avLst/>
              <a:gdLst/>
              <a:ahLst/>
              <a:cxnLst/>
              <a:rect l="l" t="t" r="r" b="b"/>
              <a:pathLst>
                <a:path w="5645" h="1151" extrusionOk="0">
                  <a:moveTo>
                    <a:pt x="3429" y="405"/>
                  </a:moveTo>
                  <a:lnTo>
                    <a:pt x="3429" y="746"/>
                  </a:lnTo>
                  <a:lnTo>
                    <a:pt x="575" y="746"/>
                  </a:lnTo>
                  <a:cubicBezTo>
                    <a:pt x="490" y="746"/>
                    <a:pt x="405" y="682"/>
                    <a:pt x="405" y="575"/>
                  </a:cubicBezTo>
                  <a:cubicBezTo>
                    <a:pt x="405" y="490"/>
                    <a:pt x="490" y="405"/>
                    <a:pt x="575" y="405"/>
                  </a:cubicBezTo>
                  <a:close/>
                  <a:moveTo>
                    <a:pt x="5069" y="405"/>
                  </a:moveTo>
                  <a:cubicBezTo>
                    <a:pt x="5154" y="405"/>
                    <a:pt x="5240" y="490"/>
                    <a:pt x="5240" y="575"/>
                  </a:cubicBezTo>
                  <a:cubicBezTo>
                    <a:pt x="5240" y="682"/>
                    <a:pt x="5154" y="746"/>
                    <a:pt x="5069" y="746"/>
                  </a:cubicBezTo>
                  <a:lnTo>
                    <a:pt x="3834" y="746"/>
                  </a:lnTo>
                  <a:lnTo>
                    <a:pt x="3834" y="405"/>
                  </a:lnTo>
                  <a:close/>
                  <a:moveTo>
                    <a:pt x="575" y="0"/>
                  </a:moveTo>
                  <a:cubicBezTo>
                    <a:pt x="256" y="0"/>
                    <a:pt x="0" y="256"/>
                    <a:pt x="0" y="575"/>
                  </a:cubicBezTo>
                  <a:cubicBezTo>
                    <a:pt x="0" y="895"/>
                    <a:pt x="256" y="1150"/>
                    <a:pt x="575" y="1150"/>
                  </a:cubicBezTo>
                  <a:lnTo>
                    <a:pt x="5069" y="1150"/>
                  </a:lnTo>
                  <a:cubicBezTo>
                    <a:pt x="5389" y="1150"/>
                    <a:pt x="5644" y="895"/>
                    <a:pt x="5644" y="575"/>
                  </a:cubicBezTo>
                  <a:cubicBezTo>
                    <a:pt x="5644" y="256"/>
                    <a:pt x="5389" y="0"/>
                    <a:pt x="5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9" name="Google Shape;664;p42">
              <a:extLst>
                <a:ext uri="{FF2B5EF4-FFF2-40B4-BE49-F238E27FC236}">
                  <a16:creationId xmlns:a16="http://schemas.microsoft.com/office/drawing/2014/main" id="{6EBF2FFF-BE95-786E-AF26-ACBE92227918}"/>
                </a:ext>
              </a:extLst>
            </p:cNvPr>
            <p:cNvSpPr/>
            <p:nvPr/>
          </p:nvSpPr>
          <p:spPr>
            <a:xfrm>
              <a:off x="14427850" y="32232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320"/>
                    <a:pt x="86" y="405"/>
                    <a:pt x="192" y="405"/>
                  </a:cubicBezTo>
                  <a:cubicBezTo>
                    <a:pt x="320" y="405"/>
                    <a:pt x="405" y="320"/>
                    <a:pt x="405" y="192"/>
                  </a:cubicBezTo>
                  <a:cubicBezTo>
                    <a:pt x="405" y="86"/>
                    <a:pt x="32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" name="Google Shape;665;p42">
              <a:extLst>
                <a:ext uri="{FF2B5EF4-FFF2-40B4-BE49-F238E27FC236}">
                  <a16:creationId xmlns:a16="http://schemas.microsoft.com/office/drawing/2014/main" id="{15A8326B-EDB8-CBEE-D268-EC5A2C99C0F3}"/>
                </a:ext>
              </a:extLst>
            </p:cNvPr>
            <p:cNvSpPr/>
            <p:nvPr/>
          </p:nvSpPr>
          <p:spPr>
            <a:xfrm>
              <a:off x="14444900" y="32232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192" y="0"/>
                  </a:moveTo>
                  <a:cubicBezTo>
                    <a:pt x="85" y="0"/>
                    <a:pt x="0" y="86"/>
                    <a:pt x="0" y="192"/>
                  </a:cubicBezTo>
                  <a:cubicBezTo>
                    <a:pt x="0" y="320"/>
                    <a:pt x="85" y="405"/>
                    <a:pt x="192" y="405"/>
                  </a:cubicBezTo>
                  <a:cubicBezTo>
                    <a:pt x="298" y="405"/>
                    <a:pt x="405" y="320"/>
                    <a:pt x="405" y="192"/>
                  </a:cubicBezTo>
                  <a:cubicBezTo>
                    <a:pt x="405" y="86"/>
                    <a:pt x="298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Google Shape;666;p42">
              <a:extLst>
                <a:ext uri="{FF2B5EF4-FFF2-40B4-BE49-F238E27FC236}">
                  <a16:creationId xmlns:a16="http://schemas.microsoft.com/office/drawing/2014/main" id="{164EB076-11BA-5A5E-F609-01B8442A4A1E}"/>
                </a:ext>
              </a:extLst>
            </p:cNvPr>
            <p:cNvSpPr/>
            <p:nvPr/>
          </p:nvSpPr>
          <p:spPr>
            <a:xfrm>
              <a:off x="14461925" y="32232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2" y="0"/>
                  </a:moveTo>
                  <a:cubicBezTo>
                    <a:pt x="86" y="0"/>
                    <a:pt x="1" y="86"/>
                    <a:pt x="1" y="192"/>
                  </a:cubicBezTo>
                  <a:cubicBezTo>
                    <a:pt x="1" y="320"/>
                    <a:pt x="86" y="405"/>
                    <a:pt x="192" y="405"/>
                  </a:cubicBezTo>
                  <a:cubicBezTo>
                    <a:pt x="299" y="405"/>
                    <a:pt x="405" y="320"/>
                    <a:pt x="405" y="192"/>
                  </a:cubicBezTo>
                  <a:cubicBezTo>
                    <a:pt x="405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" name="Google Shape;667;p42">
              <a:extLst>
                <a:ext uri="{FF2B5EF4-FFF2-40B4-BE49-F238E27FC236}">
                  <a16:creationId xmlns:a16="http://schemas.microsoft.com/office/drawing/2014/main" id="{979BD1D3-065D-8EE4-279E-9435AD7AC306}"/>
                </a:ext>
              </a:extLst>
            </p:cNvPr>
            <p:cNvSpPr/>
            <p:nvPr/>
          </p:nvSpPr>
          <p:spPr>
            <a:xfrm>
              <a:off x="14478425" y="3223275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4" y="0"/>
                  </a:moveTo>
                  <a:cubicBezTo>
                    <a:pt x="107" y="0"/>
                    <a:pt x="1" y="86"/>
                    <a:pt x="1" y="192"/>
                  </a:cubicBezTo>
                  <a:cubicBezTo>
                    <a:pt x="1" y="320"/>
                    <a:pt x="107" y="405"/>
                    <a:pt x="214" y="405"/>
                  </a:cubicBezTo>
                  <a:cubicBezTo>
                    <a:pt x="320" y="405"/>
                    <a:pt x="405" y="320"/>
                    <a:pt x="405" y="192"/>
                  </a:cubicBezTo>
                  <a:cubicBezTo>
                    <a:pt x="405" y="86"/>
                    <a:pt x="320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3" name="Google Shape;668;p42">
              <a:extLst>
                <a:ext uri="{FF2B5EF4-FFF2-40B4-BE49-F238E27FC236}">
                  <a16:creationId xmlns:a16="http://schemas.microsoft.com/office/drawing/2014/main" id="{91D1D9F6-AB5F-0D36-9884-9EC2F4450238}"/>
                </a:ext>
              </a:extLst>
            </p:cNvPr>
            <p:cNvSpPr/>
            <p:nvPr/>
          </p:nvSpPr>
          <p:spPr>
            <a:xfrm>
              <a:off x="14495475" y="32232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13" y="0"/>
                  </a:moveTo>
                  <a:cubicBezTo>
                    <a:pt x="85" y="0"/>
                    <a:pt x="0" y="86"/>
                    <a:pt x="0" y="192"/>
                  </a:cubicBezTo>
                  <a:cubicBezTo>
                    <a:pt x="0" y="320"/>
                    <a:pt x="85" y="405"/>
                    <a:pt x="213" y="405"/>
                  </a:cubicBezTo>
                  <a:cubicBezTo>
                    <a:pt x="320" y="405"/>
                    <a:pt x="405" y="320"/>
                    <a:pt x="405" y="192"/>
                  </a:cubicBezTo>
                  <a:cubicBezTo>
                    <a:pt x="405" y="86"/>
                    <a:pt x="320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4" name="Google Shape;669;p42">
              <a:extLst>
                <a:ext uri="{FF2B5EF4-FFF2-40B4-BE49-F238E27FC236}">
                  <a16:creationId xmlns:a16="http://schemas.microsoft.com/office/drawing/2014/main" id="{4C910B85-3FA4-1DCD-226A-AD01EC9F1201}"/>
                </a:ext>
              </a:extLst>
            </p:cNvPr>
            <p:cNvSpPr/>
            <p:nvPr/>
          </p:nvSpPr>
          <p:spPr>
            <a:xfrm>
              <a:off x="14243625" y="3366500"/>
              <a:ext cx="264125" cy="42625"/>
            </a:xfrm>
            <a:custGeom>
              <a:avLst/>
              <a:gdLst/>
              <a:ahLst/>
              <a:cxnLst/>
              <a:rect l="l" t="t" r="r" b="b"/>
              <a:pathLst>
                <a:path w="10565" h="1705" extrusionOk="0">
                  <a:moveTo>
                    <a:pt x="1193" y="0"/>
                  </a:moveTo>
                  <a:cubicBezTo>
                    <a:pt x="1065" y="0"/>
                    <a:pt x="980" y="86"/>
                    <a:pt x="980" y="192"/>
                  </a:cubicBezTo>
                  <a:lnTo>
                    <a:pt x="980" y="1300"/>
                  </a:lnTo>
                  <a:lnTo>
                    <a:pt x="725" y="1300"/>
                  </a:lnTo>
                  <a:lnTo>
                    <a:pt x="725" y="746"/>
                  </a:lnTo>
                  <a:cubicBezTo>
                    <a:pt x="725" y="639"/>
                    <a:pt x="639" y="554"/>
                    <a:pt x="533" y="554"/>
                  </a:cubicBezTo>
                  <a:cubicBezTo>
                    <a:pt x="426" y="554"/>
                    <a:pt x="320" y="639"/>
                    <a:pt x="320" y="746"/>
                  </a:cubicBezTo>
                  <a:lnTo>
                    <a:pt x="320" y="1300"/>
                  </a:lnTo>
                  <a:lnTo>
                    <a:pt x="192" y="1300"/>
                  </a:lnTo>
                  <a:cubicBezTo>
                    <a:pt x="86" y="1300"/>
                    <a:pt x="1" y="1385"/>
                    <a:pt x="1" y="1491"/>
                  </a:cubicBezTo>
                  <a:cubicBezTo>
                    <a:pt x="1" y="1598"/>
                    <a:pt x="86" y="1704"/>
                    <a:pt x="192" y="1704"/>
                  </a:cubicBezTo>
                  <a:lnTo>
                    <a:pt x="10372" y="1704"/>
                  </a:lnTo>
                  <a:cubicBezTo>
                    <a:pt x="10479" y="1704"/>
                    <a:pt x="10564" y="1598"/>
                    <a:pt x="10564" y="1491"/>
                  </a:cubicBezTo>
                  <a:cubicBezTo>
                    <a:pt x="10564" y="1385"/>
                    <a:pt x="10479" y="1300"/>
                    <a:pt x="10372" y="1300"/>
                  </a:cubicBezTo>
                  <a:lnTo>
                    <a:pt x="9947" y="1300"/>
                  </a:lnTo>
                  <a:lnTo>
                    <a:pt x="9947" y="469"/>
                  </a:lnTo>
                  <a:cubicBezTo>
                    <a:pt x="9947" y="363"/>
                    <a:pt x="9840" y="277"/>
                    <a:pt x="9734" y="277"/>
                  </a:cubicBezTo>
                  <a:cubicBezTo>
                    <a:pt x="9627" y="277"/>
                    <a:pt x="9542" y="363"/>
                    <a:pt x="9542" y="469"/>
                  </a:cubicBezTo>
                  <a:lnTo>
                    <a:pt x="9542" y="1300"/>
                  </a:lnTo>
                  <a:lnTo>
                    <a:pt x="9286" y="1300"/>
                  </a:lnTo>
                  <a:lnTo>
                    <a:pt x="9286" y="192"/>
                  </a:lnTo>
                  <a:cubicBezTo>
                    <a:pt x="9286" y="86"/>
                    <a:pt x="9180" y="0"/>
                    <a:pt x="9073" y="0"/>
                  </a:cubicBezTo>
                  <a:cubicBezTo>
                    <a:pt x="8967" y="0"/>
                    <a:pt x="8882" y="86"/>
                    <a:pt x="8882" y="192"/>
                  </a:cubicBezTo>
                  <a:lnTo>
                    <a:pt x="8882" y="1300"/>
                  </a:lnTo>
                  <a:lnTo>
                    <a:pt x="8626" y="1300"/>
                  </a:lnTo>
                  <a:lnTo>
                    <a:pt x="8626" y="746"/>
                  </a:lnTo>
                  <a:cubicBezTo>
                    <a:pt x="8626" y="639"/>
                    <a:pt x="8541" y="554"/>
                    <a:pt x="8413" y="554"/>
                  </a:cubicBezTo>
                  <a:cubicBezTo>
                    <a:pt x="8307" y="554"/>
                    <a:pt x="8221" y="639"/>
                    <a:pt x="8221" y="746"/>
                  </a:cubicBezTo>
                  <a:lnTo>
                    <a:pt x="8221" y="1300"/>
                  </a:lnTo>
                  <a:lnTo>
                    <a:pt x="7966" y="1300"/>
                  </a:lnTo>
                  <a:lnTo>
                    <a:pt x="7966" y="1023"/>
                  </a:lnTo>
                  <a:cubicBezTo>
                    <a:pt x="7966" y="916"/>
                    <a:pt x="7881" y="831"/>
                    <a:pt x="7753" y="831"/>
                  </a:cubicBezTo>
                  <a:cubicBezTo>
                    <a:pt x="7646" y="831"/>
                    <a:pt x="7561" y="916"/>
                    <a:pt x="7561" y="1023"/>
                  </a:cubicBezTo>
                  <a:lnTo>
                    <a:pt x="7561" y="1300"/>
                  </a:lnTo>
                  <a:lnTo>
                    <a:pt x="7306" y="1300"/>
                  </a:lnTo>
                  <a:lnTo>
                    <a:pt x="7306" y="192"/>
                  </a:lnTo>
                  <a:cubicBezTo>
                    <a:pt x="7306" y="86"/>
                    <a:pt x="7220" y="0"/>
                    <a:pt x="7114" y="0"/>
                  </a:cubicBezTo>
                  <a:cubicBezTo>
                    <a:pt x="6986" y="0"/>
                    <a:pt x="6901" y="86"/>
                    <a:pt x="6901" y="192"/>
                  </a:cubicBezTo>
                  <a:lnTo>
                    <a:pt x="6901" y="1300"/>
                  </a:lnTo>
                  <a:lnTo>
                    <a:pt x="6645" y="1300"/>
                  </a:lnTo>
                  <a:lnTo>
                    <a:pt x="6645" y="469"/>
                  </a:lnTo>
                  <a:cubicBezTo>
                    <a:pt x="6645" y="363"/>
                    <a:pt x="6560" y="277"/>
                    <a:pt x="6454" y="277"/>
                  </a:cubicBezTo>
                  <a:cubicBezTo>
                    <a:pt x="6326" y="277"/>
                    <a:pt x="6241" y="363"/>
                    <a:pt x="6241" y="469"/>
                  </a:cubicBezTo>
                  <a:lnTo>
                    <a:pt x="6241" y="1300"/>
                  </a:lnTo>
                  <a:lnTo>
                    <a:pt x="5985" y="1300"/>
                  </a:lnTo>
                  <a:lnTo>
                    <a:pt x="5985" y="192"/>
                  </a:lnTo>
                  <a:cubicBezTo>
                    <a:pt x="5985" y="86"/>
                    <a:pt x="5900" y="0"/>
                    <a:pt x="5793" y="0"/>
                  </a:cubicBezTo>
                  <a:cubicBezTo>
                    <a:pt x="5687" y="0"/>
                    <a:pt x="5581" y="86"/>
                    <a:pt x="5581" y="192"/>
                  </a:cubicBezTo>
                  <a:lnTo>
                    <a:pt x="5581" y="1300"/>
                  </a:lnTo>
                  <a:lnTo>
                    <a:pt x="5325" y="1300"/>
                  </a:lnTo>
                  <a:lnTo>
                    <a:pt x="5325" y="746"/>
                  </a:lnTo>
                  <a:cubicBezTo>
                    <a:pt x="5325" y="639"/>
                    <a:pt x="5240" y="554"/>
                    <a:pt x="5133" y="554"/>
                  </a:cubicBezTo>
                  <a:cubicBezTo>
                    <a:pt x="5027" y="554"/>
                    <a:pt x="4920" y="639"/>
                    <a:pt x="4920" y="746"/>
                  </a:cubicBezTo>
                  <a:lnTo>
                    <a:pt x="4920" y="1300"/>
                  </a:lnTo>
                  <a:lnTo>
                    <a:pt x="4686" y="1300"/>
                  </a:lnTo>
                  <a:lnTo>
                    <a:pt x="4686" y="1023"/>
                  </a:lnTo>
                  <a:cubicBezTo>
                    <a:pt x="4686" y="916"/>
                    <a:pt x="4580" y="831"/>
                    <a:pt x="4473" y="831"/>
                  </a:cubicBezTo>
                  <a:cubicBezTo>
                    <a:pt x="4367" y="831"/>
                    <a:pt x="4281" y="916"/>
                    <a:pt x="4281" y="1023"/>
                  </a:cubicBezTo>
                  <a:lnTo>
                    <a:pt x="4281" y="1300"/>
                  </a:lnTo>
                  <a:lnTo>
                    <a:pt x="4026" y="1300"/>
                  </a:lnTo>
                  <a:lnTo>
                    <a:pt x="4026" y="469"/>
                  </a:lnTo>
                  <a:cubicBezTo>
                    <a:pt x="4026" y="363"/>
                    <a:pt x="3919" y="277"/>
                    <a:pt x="3813" y="277"/>
                  </a:cubicBezTo>
                  <a:cubicBezTo>
                    <a:pt x="3706" y="277"/>
                    <a:pt x="3621" y="363"/>
                    <a:pt x="3621" y="469"/>
                  </a:cubicBezTo>
                  <a:lnTo>
                    <a:pt x="3621" y="1300"/>
                  </a:lnTo>
                  <a:lnTo>
                    <a:pt x="3366" y="1300"/>
                  </a:lnTo>
                  <a:lnTo>
                    <a:pt x="3366" y="1023"/>
                  </a:lnTo>
                  <a:cubicBezTo>
                    <a:pt x="3366" y="916"/>
                    <a:pt x="3280" y="831"/>
                    <a:pt x="3153" y="831"/>
                  </a:cubicBezTo>
                  <a:cubicBezTo>
                    <a:pt x="3046" y="831"/>
                    <a:pt x="2961" y="916"/>
                    <a:pt x="2961" y="1023"/>
                  </a:cubicBezTo>
                  <a:lnTo>
                    <a:pt x="2961" y="1300"/>
                  </a:lnTo>
                  <a:lnTo>
                    <a:pt x="2705" y="1300"/>
                  </a:lnTo>
                  <a:lnTo>
                    <a:pt x="2705" y="746"/>
                  </a:lnTo>
                  <a:cubicBezTo>
                    <a:pt x="2705" y="639"/>
                    <a:pt x="2620" y="554"/>
                    <a:pt x="2492" y="554"/>
                  </a:cubicBezTo>
                  <a:cubicBezTo>
                    <a:pt x="2386" y="554"/>
                    <a:pt x="2301" y="639"/>
                    <a:pt x="2301" y="746"/>
                  </a:cubicBezTo>
                  <a:lnTo>
                    <a:pt x="2301" y="1300"/>
                  </a:lnTo>
                  <a:lnTo>
                    <a:pt x="2045" y="1300"/>
                  </a:lnTo>
                  <a:lnTo>
                    <a:pt x="2045" y="469"/>
                  </a:lnTo>
                  <a:cubicBezTo>
                    <a:pt x="2045" y="363"/>
                    <a:pt x="1960" y="277"/>
                    <a:pt x="1853" y="277"/>
                  </a:cubicBezTo>
                  <a:cubicBezTo>
                    <a:pt x="1726" y="277"/>
                    <a:pt x="1640" y="363"/>
                    <a:pt x="1640" y="469"/>
                  </a:cubicBezTo>
                  <a:lnTo>
                    <a:pt x="1640" y="1300"/>
                  </a:lnTo>
                  <a:lnTo>
                    <a:pt x="1385" y="1300"/>
                  </a:lnTo>
                  <a:lnTo>
                    <a:pt x="1385" y="192"/>
                  </a:lnTo>
                  <a:cubicBezTo>
                    <a:pt x="1385" y="86"/>
                    <a:pt x="1300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5" name="Google Shape;670;p42">
              <a:extLst>
                <a:ext uri="{FF2B5EF4-FFF2-40B4-BE49-F238E27FC236}">
                  <a16:creationId xmlns:a16="http://schemas.microsoft.com/office/drawing/2014/main" id="{13B56685-B53A-397F-18A2-AE7CE9066D3F}"/>
                </a:ext>
              </a:extLst>
            </p:cNvPr>
            <p:cNvSpPr/>
            <p:nvPr/>
          </p:nvSpPr>
          <p:spPr>
            <a:xfrm>
              <a:off x="14244700" y="3245625"/>
              <a:ext cx="20250" cy="10150"/>
            </a:xfrm>
            <a:custGeom>
              <a:avLst/>
              <a:gdLst/>
              <a:ahLst/>
              <a:cxnLst/>
              <a:rect l="l" t="t" r="r" b="b"/>
              <a:pathLst>
                <a:path w="810" h="406" extrusionOk="0">
                  <a:moveTo>
                    <a:pt x="213" y="1"/>
                  </a:moveTo>
                  <a:cubicBezTo>
                    <a:pt x="85" y="1"/>
                    <a:pt x="0" y="86"/>
                    <a:pt x="0" y="193"/>
                  </a:cubicBezTo>
                  <a:cubicBezTo>
                    <a:pt x="0" y="299"/>
                    <a:pt x="85" y="406"/>
                    <a:pt x="213" y="406"/>
                  </a:cubicBezTo>
                  <a:lnTo>
                    <a:pt x="596" y="406"/>
                  </a:lnTo>
                  <a:cubicBezTo>
                    <a:pt x="703" y="406"/>
                    <a:pt x="809" y="299"/>
                    <a:pt x="809" y="193"/>
                  </a:cubicBezTo>
                  <a:cubicBezTo>
                    <a:pt x="809" y="86"/>
                    <a:pt x="703" y="1"/>
                    <a:pt x="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6" name="Google Shape;671;p42">
              <a:extLst>
                <a:ext uri="{FF2B5EF4-FFF2-40B4-BE49-F238E27FC236}">
                  <a16:creationId xmlns:a16="http://schemas.microsoft.com/office/drawing/2014/main" id="{51D822AD-EE3E-887D-7864-63B82027DD0D}"/>
                </a:ext>
              </a:extLst>
            </p:cNvPr>
            <p:cNvSpPr/>
            <p:nvPr/>
          </p:nvSpPr>
          <p:spPr>
            <a:xfrm>
              <a:off x="14267575" y="3245625"/>
              <a:ext cx="34650" cy="10150"/>
            </a:xfrm>
            <a:custGeom>
              <a:avLst/>
              <a:gdLst/>
              <a:ahLst/>
              <a:cxnLst/>
              <a:rect l="l" t="t" r="r" b="b"/>
              <a:pathLst>
                <a:path w="1386" h="406" extrusionOk="0">
                  <a:moveTo>
                    <a:pt x="193" y="1"/>
                  </a:moveTo>
                  <a:cubicBezTo>
                    <a:pt x="86" y="1"/>
                    <a:pt x="1" y="86"/>
                    <a:pt x="1" y="193"/>
                  </a:cubicBezTo>
                  <a:cubicBezTo>
                    <a:pt x="1" y="299"/>
                    <a:pt x="86" y="406"/>
                    <a:pt x="193" y="406"/>
                  </a:cubicBezTo>
                  <a:lnTo>
                    <a:pt x="1172" y="406"/>
                  </a:lnTo>
                  <a:cubicBezTo>
                    <a:pt x="1300" y="406"/>
                    <a:pt x="1385" y="299"/>
                    <a:pt x="1385" y="193"/>
                  </a:cubicBezTo>
                  <a:cubicBezTo>
                    <a:pt x="1385" y="86"/>
                    <a:pt x="1300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17" name="Google Shape;12645;p66">
            <a:extLst>
              <a:ext uri="{FF2B5EF4-FFF2-40B4-BE49-F238E27FC236}">
                <a16:creationId xmlns:a16="http://schemas.microsoft.com/office/drawing/2014/main" id="{41216276-A61D-F8BC-45BC-2084083664FB}"/>
              </a:ext>
            </a:extLst>
          </p:cNvPr>
          <p:cNvGrpSpPr/>
          <p:nvPr/>
        </p:nvGrpSpPr>
        <p:grpSpPr>
          <a:xfrm>
            <a:off x="5900937" y="3149881"/>
            <a:ext cx="484267" cy="428359"/>
            <a:chOff x="4206763" y="2450951"/>
            <a:chExt cx="322151" cy="322374"/>
          </a:xfrm>
          <a:solidFill>
            <a:schemeClr val="bg2"/>
          </a:solidFill>
        </p:grpSpPr>
        <p:sp>
          <p:nvSpPr>
            <p:cNvPr id="18" name="Google Shape;12646;p66">
              <a:extLst>
                <a:ext uri="{FF2B5EF4-FFF2-40B4-BE49-F238E27FC236}">
                  <a16:creationId xmlns:a16="http://schemas.microsoft.com/office/drawing/2014/main" id="{14978446-E45A-4E4F-AFB5-FF7DCB978FEF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9" name="Google Shape;12647;p66">
              <a:extLst>
                <a:ext uri="{FF2B5EF4-FFF2-40B4-BE49-F238E27FC236}">
                  <a16:creationId xmlns:a16="http://schemas.microsoft.com/office/drawing/2014/main" id="{3FD9E1D8-057A-2825-C28A-3622B875CD45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34" name="Google Shape;10268;p62">
            <a:extLst>
              <a:ext uri="{FF2B5EF4-FFF2-40B4-BE49-F238E27FC236}">
                <a16:creationId xmlns:a16="http://schemas.microsoft.com/office/drawing/2014/main" id="{09EE4136-85E4-586F-D01C-BCE0A4DFE3A4}"/>
              </a:ext>
            </a:extLst>
          </p:cNvPr>
          <p:cNvGrpSpPr/>
          <p:nvPr/>
        </p:nvGrpSpPr>
        <p:grpSpPr>
          <a:xfrm>
            <a:off x="992670" y="3246247"/>
            <a:ext cx="425704" cy="314645"/>
            <a:chOff x="6188327" y="2955408"/>
            <a:chExt cx="371395" cy="272857"/>
          </a:xfrm>
          <a:solidFill>
            <a:schemeClr val="bg2"/>
          </a:solidFill>
        </p:grpSpPr>
        <p:sp>
          <p:nvSpPr>
            <p:cNvPr id="35" name="Google Shape;10269;p62">
              <a:extLst>
                <a:ext uri="{FF2B5EF4-FFF2-40B4-BE49-F238E27FC236}">
                  <a16:creationId xmlns:a16="http://schemas.microsoft.com/office/drawing/2014/main" id="{D2A92DCD-2F46-304B-9532-A2C676ECA315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36" name="Google Shape;10270;p62">
              <a:extLst>
                <a:ext uri="{FF2B5EF4-FFF2-40B4-BE49-F238E27FC236}">
                  <a16:creationId xmlns:a16="http://schemas.microsoft.com/office/drawing/2014/main" id="{9C63B904-0142-E2EA-E235-AF9C053BC6E5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59" name="Google Shape;629;p42">
            <a:extLst>
              <a:ext uri="{FF2B5EF4-FFF2-40B4-BE49-F238E27FC236}">
                <a16:creationId xmlns:a16="http://schemas.microsoft.com/office/drawing/2014/main" id="{97B48DDA-6D06-1B6E-4B86-70B6CF7D5C62}"/>
              </a:ext>
            </a:extLst>
          </p:cNvPr>
          <p:cNvSpPr txBox="1">
            <a:spLocks/>
          </p:cNvSpPr>
          <p:nvPr/>
        </p:nvSpPr>
        <p:spPr>
          <a:xfrm>
            <a:off x="7087914" y="1540015"/>
            <a:ext cx="1162050" cy="35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ora"/>
              <a:buNone/>
              <a:defRPr sz="31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400" dirty="0"/>
              <a:t>27 Apr 24</a:t>
            </a:r>
          </a:p>
        </p:txBody>
      </p:sp>
      <p:sp>
        <p:nvSpPr>
          <p:cNvPr id="60" name="Google Shape;630;p42">
            <a:extLst>
              <a:ext uri="{FF2B5EF4-FFF2-40B4-BE49-F238E27FC236}">
                <a16:creationId xmlns:a16="http://schemas.microsoft.com/office/drawing/2014/main" id="{6292A772-0269-340D-78A4-B1806D9AF4ED}"/>
              </a:ext>
            </a:extLst>
          </p:cNvPr>
          <p:cNvSpPr txBox="1"/>
          <p:nvPr/>
        </p:nvSpPr>
        <p:spPr>
          <a:xfrm>
            <a:off x="7087913" y="1980770"/>
            <a:ext cx="1162050" cy="7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Final Report</a:t>
            </a:r>
          </a:p>
        </p:txBody>
      </p:sp>
      <p:sp>
        <p:nvSpPr>
          <p:cNvPr id="61" name="Google Shape;631;p42">
            <a:extLst>
              <a:ext uri="{FF2B5EF4-FFF2-40B4-BE49-F238E27FC236}">
                <a16:creationId xmlns:a16="http://schemas.microsoft.com/office/drawing/2014/main" id="{5338A27B-5900-5AA3-06B5-8ED71E959852}"/>
              </a:ext>
            </a:extLst>
          </p:cNvPr>
          <p:cNvSpPr/>
          <p:nvPr/>
        </p:nvSpPr>
        <p:spPr>
          <a:xfrm>
            <a:off x="7334064" y="3037679"/>
            <a:ext cx="680653" cy="686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2" name="Google Shape;638;p42">
            <a:extLst>
              <a:ext uri="{FF2B5EF4-FFF2-40B4-BE49-F238E27FC236}">
                <a16:creationId xmlns:a16="http://schemas.microsoft.com/office/drawing/2014/main" id="{451CD55C-7A9B-1F8E-3033-FDEE0158DF31}"/>
              </a:ext>
            </a:extLst>
          </p:cNvPr>
          <p:cNvCxnSpPr>
            <a:cxnSpLocks/>
          </p:cNvCxnSpPr>
          <p:nvPr/>
        </p:nvCxnSpPr>
        <p:spPr>
          <a:xfrm>
            <a:off x="6475317" y="3364995"/>
            <a:ext cx="853429" cy="105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4" name="Google Shape;12513;p66">
            <a:extLst>
              <a:ext uri="{FF2B5EF4-FFF2-40B4-BE49-F238E27FC236}">
                <a16:creationId xmlns:a16="http://schemas.microsoft.com/office/drawing/2014/main" id="{7A2D332B-35CC-C741-7B83-7D2EC8E51D05}"/>
              </a:ext>
            </a:extLst>
          </p:cNvPr>
          <p:cNvGrpSpPr/>
          <p:nvPr/>
        </p:nvGrpSpPr>
        <p:grpSpPr>
          <a:xfrm>
            <a:off x="4275357" y="3149881"/>
            <a:ext cx="493194" cy="464923"/>
            <a:chOff x="5585861" y="2905929"/>
            <a:chExt cx="379764" cy="337684"/>
          </a:xfrm>
          <a:solidFill>
            <a:schemeClr val="bg2"/>
          </a:solidFill>
        </p:grpSpPr>
        <p:sp>
          <p:nvSpPr>
            <p:cNvPr id="585" name="Google Shape;12514;p66">
              <a:extLst>
                <a:ext uri="{FF2B5EF4-FFF2-40B4-BE49-F238E27FC236}">
                  <a16:creationId xmlns:a16="http://schemas.microsoft.com/office/drawing/2014/main" id="{1F123DDB-898C-A06B-ED9C-DA20564BF176}"/>
                </a:ext>
              </a:extLst>
            </p:cNvPr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2515;p66">
              <a:extLst>
                <a:ext uri="{FF2B5EF4-FFF2-40B4-BE49-F238E27FC236}">
                  <a16:creationId xmlns:a16="http://schemas.microsoft.com/office/drawing/2014/main" id="{3CFB7501-AFE5-29C8-C53E-2E2242D77DBD}"/>
                </a:ext>
              </a:extLst>
            </p:cNvPr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2516;p66">
              <a:extLst>
                <a:ext uri="{FF2B5EF4-FFF2-40B4-BE49-F238E27FC236}">
                  <a16:creationId xmlns:a16="http://schemas.microsoft.com/office/drawing/2014/main" id="{29D84225-88EA-271F-9B58-F7BB746D8EC6}"/>
                </a:ext>
              </a:extLst>
            </p:cNvPr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2517;p66">
              <a:extLst>
                <a:ext uri="{FF2B5EF4-FFF2-40B4-BE49-F238E27FC236}">
                  <a16:creationId xmlns:a16="http://schemas.microsoft.com/office/drawing/2014/main" id="{C8594F32-D643-A103-3E1F-185EF7AE20E2}"/>
                </a:ext>
              </a:extLst>
            </p:cNvPr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12613;p66">
            <a:extLst>
              <a:ext uri="{FF2B5EF4-FFF2-40B4-BE49-F238E27FC236}">
                <a16:creationId xmlns:a16="http://schemas.microsoft.com/office/drawing/2014/main" id="{72F440AA-F5C3-6087-53D6-770432E075CE}"/>
              </a:ext>
            </a:extLst>
          </p:cNvPr>
          <p:cNvGrpSpPr/>
          <p:nvPr/>
        </p:nvGrpSpPr>
        <p:grpSpPr>
          <a:xfrm>
            <a:off x="7473785" y="3152516"/>
            <a:ext cx="409072" cy="498179"/>
            <a:chOff x="7985143" y="2900613"/>
            <a:chExt cx="330109" cy="347552"/>
          </a:xfrm>
          <a:solidFill>
            <a:schemeClr val="bg2"/>
          </a:solidFill>
        </p:grpSpPr>
        <p:sp>
          <p:nvSpPr>
            <p:cNvPr id="590" name="Google Shape;12614;p66">
              <a:extLst>
                <a:ext uri="{FF2B5EF4-FFF2-40B4-BE49-F238E27FC236}">
                  <a16:creationId xmlns:a16="http://schemas.microsoft.com/office/drawing/2014/main" id="{29A0AE61-15C5-06CB-0FE9-C00106777C1C}"/>
                </a:ext>
              </a:extLst>
            </p:cNvPr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2615;p66">
              <a:extLst>
                <a:ext uri="{FF2B5EF4-FFF2-40B4-BE49-F238E27FC236}">
                  <a16:creationId xmlns:a16="http://schemas.microsoft.com/office/drawing/2014/main" id="{26E82637-8574-DCB0-CD90-56760FC21D22}"/>
                </a:ext>
              </a:extLst>
            </p:cNvPr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2616;p66">
              <a:extLst>
                <a:ext uri="{FF2B5EF4-FFF2-40B4-BE49-F238E27FC236}">
                  <a16:creationId xmlns:a16="http://schemas.microsoft.com/office/drawing/2014/main" id="{C06DB86E-A04E-0B82-5F91-11FCD3B5DC30}"/>
                </a:ext>
              </a:extLst>
            </p:cNvPr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2617;p66">
              <a:extLst>
                <a:ext uri="{FF2B5EF4-FFF2-40B4-BE49-F238E27FC236}">
                  <a16:creationId xmlns:a16="http://schemas.microsoft.com/office/drawing/2014/main" id="{3DD24F34-2F1E-1131-FC78-6E015E1E9BBE}"/>
                </a:ext>
              </a:extLst>
            </p:cNvPr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2618;p66">
              <a:extLst>
                <a:ext uri="{FF2B5EF4-FFF2-40B4-BE49-F238E27FC236}">
                  <a16:creationId xmlns:a16="http://schemas.microsoft.com/office/drawing/2014/main" id="{02A8E4AC-7B3E-F7D7-66E3-0D9B567BF295}"/>
                </a:ext>
              </a:extLst>
            </p:cNvPr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2619;p66">
              <a:extLst>
                <a:ext uri="{FF2B5EF4-FFF2-40B4-BE49-F238E27FC236}">
                  <a16:creationId xmlns:a16="http://schemas.microsoft.com/office/drawing/2014/main" id="{0A27E987-DFF2-67A0-770E-0429A14CF2E9}"/>
                </a:ext>
              </a:extLst>
            </p:cNvPr>
            <p:cNvSpPr/>
            <p:nvPr/>
          </p:nvSpPr>
          <p:spPr>
            <a:xfrm>
              <a:off x="7985143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2620;p66">
              <a:extLst>
                <a:ext uri="{FF2B5EF4-FFF2-40B4-BE49-F238E27FC236}">
                  <a16:creationId xmlns:a16="http://schemas.microsoft.com/office/drawing/2014/main" id="{29AFDE04-752C-D1DB-0B07-F205BC01EA91}"/>
                </a:ext>
              </a:extLst>
            </p:cNvPr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2621;p66">
              <a:extLst>
                <a:ext uri="{FF2B5EF4-FFF2-40B4-BE49-F238E27FC236}">
                  <a16:creationId xmlns:a16="http://schemas.microsoft.com/office/drawing/2014/main" id="{58619C7C-DA99-93DA-1CDC-933957F45B8E}"/>
                </a:ext>
              </a:extLst>
            </p:cNvPr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887132" y="2291674"/>
            <a:ext cx="40946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EXCEL</a:t>
            </a:r>
            <a:br>
              <a:rPr lang="en" sz="3600" dirty="0"/>
            </a:br>
            <a:r>
              <a:rPr lang="en" sz="3600" dirty="0"/>
              <a:t>DASHBOARD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2"/>
          </p:nvPr>
        </p:nvSpPr>
        <p:spPr>
          <a:xfrm>
            <a:off x="7819600" y="1268283"/>
            <a:ext cx="1064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33" name="Google Shape;233;p31"/>
          <p:cNvCxnSpPr/>
          <p:nvPr/>
        </p:nvCxnSpPr>
        <p:spPr>
          <a:xfrm>
            <a:off x="6608800" y="3873799"/>
            <a:ext cx="227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5" name="Google Shape;235;p31"/>
          <p:cNvGrpSpPr/>
          <p:nvPr/>
        </p:nvGrpSpPr>
        <p:grpSpPr>
          <a:xfrm>
            <a:off x="367618" y="-253968"/>
            <a:ext cx="3715408" cy="4561380"/>
            <a:chOff x="367618" y="-253968"/>
            <a:chExt cx="3715408" cy="4561380"/>
          </a:xfrm>
        </p:grpSpPr>
        <p:sp>
          <p:nvSpPr>
            <p:cNvPr id="236" name="Google Shape;236;p31"/>
            <p:cNvSpPr/>
            <p:nvPr/>
          </p:nvSpPr>
          <p:spPr>
            <a:xfrm>
              <a:off x="1752971" y="2774298"/>
              <a:ext cx="419980" cy="167891"/>
            </a:xfrm>
            <a:custGeom>
              <a:avLst/>
              <a:gdLst/>
              <a:ahLst/>
              <a:cxnLst/>
              <a:rect l="l" t="t" r="r" b="b"/>
              <a:pathLst>
                <a:path w="4983" h="1992" extrusionOk="0">
                  <a:moveTo>
                    <a:pt x="2761" y="408"/>
                  </a:moveTo>
                  <a:cubicBezTo>
                    <a:pt x="2299" y="276"/>
                    <a:pt x="1474" y="1"/>
                    <a:pt x="990" y="254"/>
                  </a:cubicBezTo>
                  <a:cubicBezTo>
                    <a:pt x="715" y="199"/>
                    <a:pt x="660" y="188"/>
                    <a:pt x="286" y="122"/>
                  </a:cubicBezTo>
                  <a:lnTo>
                    <a:pt x="0" y="1331"/>
                  </a:lnTo>
                  <a:cubicBezTo>
                    <a:pt x="341" y="1331"/>
                    <a:pt x="605" y="1331"/>
                    <a:pt x="759" y="1331"/>
                  </a:cubicBezTo>
                  <a:cubicBezTo>
                    <a:pt x="924" y="1485"/>
                    <a:pt x="1023" y="1727"/>
                    <a:pt x="1364" y="1804"/>
                  </a:cubicBezTo>
                  <a:cubicBezTo>
                    <a:pt x="2002" y="1936"/>
                    <a:pt x="2673" y="1991"/>
                    <a:pt x="2926" y="1683"/>
                  </a:cubicBezTo>
                  <a:cubicBezTo>
                    <a:pt x="3355" y="1694"/>
                    <a:pt x="4652" y="1980"/>
                    <a:pt x="4806" y="1727"/>
                  </a:cubicBezTo>
                  <a:cubicBezTo>
                    <a:pt x="4982" y="1441"/>
                    <a:pt x="3849" y="705"/>
                    <a:pt x="2761" y="397"/>
                  </a:cubicBezTo>
                  <a:close/>
                </a:path>
              </a:pathLst>
            </a:custGeom>
            <a:solidFill>
              <a:srgbClr val="591B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256125" y="2277537"/>
              <a:ext cx="618296" cy="638693"/>
            </a:xfrm>
            <a:custGeom>
              <a:avLst/>
              <a:gdLst/>
              <a:ahLst/>
              <a:cxnLst/>
              <a:rect l="l" t="t" r="r" b="b"/>
              <a:pathLst>
                <a:path w="7336" h="7578" extrusionOk="0">
                  <a:moveTo>
                    <a:pt x="2431" y="5268"/>
                  </a:moveTo>
                  <a:cubicBezTo>
                    <a:pt x="2266" y="4322"/>
                    <a:pt x="2013" y="1485"/>
                    <a:pt x="1782" y="847"/>
                  </a:cubicBezTo>
                  <a:cubicBezTo>
                    <a:pt x="1584" y="297"/>
                    <a:pt x="892" y="0"/>
                    <a:pt x="551" y="924"/>
                  </a:cubicBezTo>
                  <a:cubicBezTo>
                    <a:pt x="1" y="2409"/>
                    <a:pt x="199" y="6346"/>
                    <a:pt x="914" y="6885"/>
                  </a:cubicBezTo>
                  <a:cubicBezTo>
                    <a:pt x="1639" y="7412"/>
                    <a:pt x="6731" y="7577"/>
                    <a:pt x="6885" y="7445"/>
                  </a:cubicBezTo>
                  <a:cubicBezTo>
                    <a:pt x="7050" y="7313"/>
                    <a:pt x="7336" y="6500"/>
                    <a:pt x="7160" y="5994"/>
                  </a:cubicBezTo>
                  <a:cubicBezTo>
                    <a:pt x="6621" y="5906"/>
                    <a:pt x="4356" y="5345"/>
                    <a:pt x="2431" y="5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330525" y="2356950"/>
              <a:ext cx="100350" cy="488750"/>
            </a:xfrm>
            <a:custGeom>
              <a:avLst/>
              <a:gdLst/>
              <a:ahLst/>
              <a:cxnLst/>
              <a:rect l="l" t="t" r="r" b="b"/>
              <a:pathLst>
                <a:path w="4014" h="19550" extrusionOk="0">
                  <a:moveTo>
                    <a:pt x="3162" y="0"/>
                  </a:moveTo>
                  <a:lnTo>
                    <a:pt x="3605" y="2149"/>
                  </a:lnTo>
                  <a:lnTo>
                    <a:pt x="4014" y="4878"/>
                  </a:lnTo>
                  <a:lnTo>
                    <a:pt x="0" y="19550"/>
                  </a:lnTo>
                  <a:lnTo>
                    <a:pt x="1797" y="2319"/>
                  </a:ln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</p:sp>
        <p:grpSp>
          <p:nvGrpSpPr>
            <p:cNvPr id="239" name="Google Shape;239;p31"/>
            <p:cNvGrpSpPr/>
            <p:nvPr/>
          </p:nvGrpSpPr>
          <p:grpSpPr>
            <a:xfrm flipH="1">
              <a:off x="367618" y="2054631"/>
              <a:ext cx="967037" cy="2144004"/>
              <a:chOff x="-396007" y="2054631"/>
              <a:chExt cx="967037" cy="2144004"/>
            </a:xfrm>
          </p:grpSpPr>
          <p:grpSp>
            <p:nvGrpSpPr>
              <p:cNvPr id="240" name="Google Shape;240;p31"/>
              <p:cNvGrpSpPr/>
              <p:nvPr/>
            </p:nvGrpSpPr>
            <p:grpSpPr>
              <a:xfrm>
                <a:off x="-179902" y="3443450"/>
                <a:ext cx="385486" cy="755185"/>
                <a:chOff x="-891323" y="2893915"/>
                <a:chExt cx="357726" cy="700803"/>
              </a:xfrm>
            </p:grpSpPr>
            <p:sp>
              <p:nvSpPr>
                <p:cNvPr id="241" name="Google Shape;241;p31"/>
                <p:cNvSpPr/>
                <p:nvPr/>
              </p:nvSpPr>
              <p:spPr>
                <a:xfrm>
                  <a:off x="-877626" y="3490784"/>
                  <a:ext cx="330335" cy="39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539" extrusionOk="0">
                      <a:moveTo>
                        <a:pt x="1" y="0"/>
                      </a:moveTo>
                      <a:lnTo>
                        <a:pt x="1" y="539"/>
                      </a:lnTo>
                      <a:lnTo>
                        <a:pt x="4510" y="539"/>
                      </a:lnTo>
                      <a:lnTo>
                        <a:pt x="45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1"/>
                <p:cNvSpPr/>
                <p:nvPr/>
              </p:nvSpPr>
              <p:spPr>
                <a:xfrm>
                  <a:off x="-728573" y="2893915"/>
                  <a:ext cx="32301" cy="63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8666" extrusionOk="0">
                      <a:moveTo>
                        <a:pt x="0" y="0"/>
                      </a:moveTo>
                      <a:lnTo>
                        <a:pt x="0" y="8666"/>
                      </a:lnTo>
                      <a:lnTo>
                        <a:pt x="440" y="8666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1"/>
                <p:cNvSpPr/>
                <p:nvPr/>
              </p:nvSpPr>
              <p:spPr>
                <a:xfrm>
                  <a:off x="-594097" y="3535829"/>
                  <a:ext cx="60500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04" extrusionOk="0">
                      <a:moveTo>
                        <a:pt x="408" y="1"/>
                      </a:moveTo>
                      <a:cubicBezTo>
                        <a:pt x="188" y="1"/>
                        <a:pt x="1" y="177"/>
                        <a:pt x="1" y="408"/>
                      </a:cubicBezTo>
                      <a:cubicBezTo>
                        <a:pt x="1" y="628"/>
                        <a:pt x="188" y="804"/>
                        <a:pt x="408" y="804"/>
                      </a:cubicBezTo>
                      <a:cubicBezTo>
                        <a:pt x="639" y="804"/>
                        <a:pt x="825" y="628"/>
                        <a:pt x="825" y="408"/>
                      </a:cubicBezTo>
                      <a:cubicBezTo>
                        <a:pt x="825" y="177"/>
                        <a:pt x="639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1"/>
                <p:cNvSpPr/>
                <p:nvPr/>
              </p:nvSpPr>
              <p:spPr>
                <a:xfrm>
                  <a:off x="-891323" y="3535829"/>
                  <a:ext cx="60500" cy="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04" extrusionOk="0">
                      <a:moveTo>
                        <a:pt x="419" y="1"/>
                      </a:moveTo>
                      <a:cubicBezTo>
                        <a:pt x="188" y="1"/>
                        <a:pt x="1" y="177"/>
                        <a:pt x="1" y="408"/>
                      </a:cubicBezTo>
                      <a:cubicBezTo>
                        <a:pt x="1" y="628"/>
                        <a:pt x="188" y="804"/>
                        <a:pt x="419" y="804"/>
                      </a:cubicBezTo>
                      <a:cubicBezTo>
                        <a:pt x="650" y="804"/>
                        <a:pt x="826" y="628"/>
                        <a:pt x="826" y="408"/>
                      </a:cubicBezTo>
                      <a:cubicBezTo>
                        <a:pt x="826" y="177"/>
                        <a:pt x="650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5" name="Google Shape;245;p31"/>
              <p:cNvSpPr/>
              <p:nvPr/>
            </p:nvSpPr>
            <p:spPr>
              <a:xfrm>
                <a:off x="-396007" y="3313219"/>
                <a:ext cx="745652" cy="181460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2299" extrusionOk="0">
                    <a:moveTo>
                      <a:pt x="0" y="1"/>
                    </a:moveTo>
                    <a:lnTo>
                      <a:pt x="0" y="2299"/>
                    </a:lnTo>
                    <a:lnTo>
                      <a:pt x="9447" y="2299"/>
                    </a:lnTo>
                    <a:lnTo>
                      <a:pt x="9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179458" y="2054631"/>
                <a:ext cx="391572" cy="1229177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15573" extrusionOk="0">
                    <a:moveTo>
                      <a:pt x="4960" y="342"/>
                    </a:moveTo>
                    <a:lnTo>
                      <a:pt x="2266" y="1"/>
                    </a:lnTo>
                    <a:lnTo>
                      <a:pt x="1" y="15232"/>
                    </a:lnTo>
                    <a:lnTo>
                      <a:pt x="2706" y="15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31"/>
            <p:cNvGrpSpPr/>
            <p:nvPr/>
          </p:nvGrpSpPr>
          <p:grpSpPr>
            <a:xfrm flipH="1">
              <a:off x="560125" y="-253968"/>
              <a:ext cx="785480" cy="1197842"/>
              <a:chOff x="408025" y="-2895400"/>
              <a:chExt cx="347250" cy="529550"/>
            </a:xfrm>
          </p:grpSpPr>
          <p:sp>
            <p:nvSpPr>
              <p:cNvPr id="248" name="Google Shape;248;p31"/>
              <p:cNvSpPr/>
              <p:nvPr/>
            </p:nvSpPr>
            <p:spPr>
              <a:xfrm>
                <a:off x="408025" y="-2539375"/>
                <a:ext cx="3472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6941" extrusionOk="0">
                    <a:moveTo>
                      <a:pt x="6939" y="1"/>
                    </a:moveTo>
                    <a:cubicBezTo>
                      <a:pt x="10777" y="1"/>
                      <a:pt x="13890" y="3113"/>
                      <a:pt x="13890" y="6940"/>
                    </a:cubicBezTo>
                    <a:lnTo>
                      <a:pt x="0" y="6940"/>
                    </a:lnTo>
                    <a:cubicBezTo>
                      <a:pt x="0" y="3113"/>
                      <a:pt x="3101" y="1"/>
                      <a:pt x="69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572150" y="-2895400"/>
                <a:ext cx="14600" cy="4338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7355" extrusionOk="0">
                    <a:moveTo>
                      <a:pt x="1" y="1"/>
                    </a:moveTo>
                    <a:lnTo>
                      <a:pt x="1" y="17354"/>
                    </a:lnTo>
                    <a:lnTo>
                      <a:pt x="583" y="17354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0" name="Google Shape;250;p31"/>
            <p:cNvCxnSpPr/>
            <p:nvPr/>
          </p:nvCxnSpPr>
          <p:spPr>
            <a:xfrm>
              <a:off x="560126" y="4132465"/>
              <a:ext cx="352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31"/>
            <p:cNvSpPr/>
            <p:nvPr/>
          </p:nvSpPr>
          <p:spPr>
            <a:xfrm>
              <a:off x="1149592" y="2453603"/>
              <a:ext cx="183567" cy="808353"/>
            </a:xfrm>
            <a:custGeom>
              <a:avLst/>
              <a:gdLst/>
              <a:ahLst/>
              <a:cxnLst/>
              <a:rect l="l" t="t" r="r" b="b"/>
              <a:pathLst>
                <a:path w="2178" h="9591" extrusionOk="0">
                  <a:moveTo>
                    <a:pt x="1089" y="1"/>
                  </a:moveTo>
                  <a:cubicBezTo>
                    <a:pt x="495" y="1"/>
                    <a:pt x="0" y="485"/>
                    <a:pt x="0" y="1090"/>
                  </a:cubicBezTo>
                  <a:lnTo>
                    <a:pt x="0" y="8502"/>
                  </a:lnTo>
                  <a:cubicBezTo>
                    <a:pt x="0" y="9095"/>
                    <a:pt x="495" y="9590"/>
                    <a:pt x="1089" y="9590"/>
                  </a:cubicBezTo>
                  <a:cubicBezTo>
                    <a:pt x="1694" y="9590"/>
                    <a:pt x="2178" y="9095"/>
                    <a:pt x="2178" y="8502"/>
                  </a:cubicBezTo>
                  <a:lnTo>
                    <a:pt x="2178" y="1090"/>
                  </a:lnTo>
                  <a:cubicBezTo>
                    <a:pt x="2178" y="485"/>
                    <a:pt x="1694" y="1"/>
                    <a:pt x="1089" y="1"/>
                  </a:cubicBezTo>
                  <a:close/>
                </a:path>
              </a:pathLst>
            </a:custGeom>
            <a:solidFill>
              <a:srgbClr val="2732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980858" y="3260946"/>
              <a:ext cx="77034" cy="167806"/>
            </a:xfrm>
            <a:custGeom>
              <a:avLst/>
              <a:gdLst/>
              <a:ahLst/>
              <a:cxnLst/>
              <a:rect l="l" t="t" r="r" b="b"/>
              <a:pathLst>
                <a:path w="914" h="1991" extrusionOk="0">
                  <a:moveTo>
                    <a:pt x="1" y="0"/>
                  </a:moveTo>
                  <a:lnTo>
                    <a:pt x="1" y="1991"/>
                  </a:lnTo>
                  <a:lnTo>
                    <a:pt x="914" y="199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2732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802011" y="2215421"/>
              <a:ext cx="619224" cy="1012233"/>
            </a:xfrm>
            <a:custGeom>
              <a:avLst/>
              <a:gdLst/>
              <a:ahLst/>
              <a:cxnLst/>
              <a:rect l="l" t="t" r="r" b="b"/>
              <a:pathLst>
                <a:path w="7347" h="12010" extrusionOk="0">
                  <a:moveTo>
                    <a:pt x="5125" y="210"/>
                  </a:moveTo>
                  <a:cubicBezTo>
                    <a:pt x="3453" y="1"/>
                    <a:pt x="2343" y="166"/>
                    <a:pt x="1331" y="1914"/>
                  </a:cubicBezTo>
                  <a:cubicBezTo>
                    <a:pt x="660" y="3069"/>
                    <a:pt x="0" y="9964"/>
                    <a:pt x="231" y="10800"/>
                  </a:cubicBezTo>
                  <a:cubicBezTo>
                    <a:pt x="572" y="12009"/>
                    <a:pt x="5818" y="11734"/>
                    <a:pt x="6324" y="11229"/>
                  </a:cubicBezTo>
                  <a:cubicBezTo>
                    <a:pt x="6720" y="10822"/>
                    <a:pt x="6247" y="8930"/>
                    <a:pt x="6412" y="6786"/>
                  </a:cubicBezTo>
                  <a:cubicBezTo>
                    <a:pt x="6566" y="4652"/>
                    <a:pt x="7346" y="2266"/>
                    <a:pt x="7192" y="1661"/>
                  </a:cubicBezTo>
                  <a:cubicBezTo>
                    <a:pt x="7016" y="1001"/>
                    <a:pt x="6203" y="341"/>
                    <a:pt x="5125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1311752" y="2805820"/>
              <a:ext cx="473752" cy="136369"/>
            </a:xfrm>
            <a:custGeom>
              <a:avLst/>
              <a:gdLst/>
              <a:ahLst/>
              <a:cxnLst/>
              <a:rect l="l" t="t" r="r" b="b"/>
              <a:pathLst>
                <a:path w="5621" h="1618" extrusionOk="0">
                  <a:moveTo>
                    <a:pt x="4543" y="573"/>
                  </a:moveTo>
                  <a:cubicBezTo>
                    <a:pt x="4125" y="386"/>
                    <a:pt x="3542" y="144"/>
                    <a:pt x="2992" y="78"/>
                  </a:cubicBezTo>
                  <a:cubicBezTo>
                    <a:pt x="2442" y="1"/>
                    <a:pt x="2057" y="12"/>
                    <a:pt x="1859" y="133"/>
                  </a:cubicBezTo>
                  <a:cubicBezTo>
                    <a:pt x="1837" y="144"/>
                    <a:pt x="1738" y="199"/>
                    <a:pt x="1628" y="199"/>
                  </a:cubicBezTo>
                  <a:cubicBezTo>
                    <a:pt x="1419" y="199"/>
                    <a:pt x="1122" y="210"/>
                    <a:pt x="859" y="155"/>
                  </a:cubicBezTo>
                  <a:cubicBezTo>
                    <a:pt x="628" y="518"/>
                    <a:pt x="474" y="804"/>
                    <a:pt x="210" y="1144"/>
                  </a:cubicBezTo>
                  <a:cubicBezTo>
                    <a:pt x="177" y="1188"/>
                    <a:pt x="34" y="1298"/>
                    <a:pt x="1" y="1342"/>
                  </a:cubicBezTo>
                  <a:cubicBezTo>
                    <a:pt x="485" y="1298"/>
                    <a:pt x="1144" y="1232"/>
                    <a:pt x="1386" y="1386"/>
                  </a:cubicBezTo>
                  <a:cubicBezTo>
                    <a:pt x="1727" y="1606"/>
                    <a:pt x="3476" y="1617"/>
                    <a:pt x="4565" y="1562"/>
                  </a:cubicBezTo>
                  <a:cubicBezTo>
                    <a:pt x="4741" y="1551"/>
                    <a:pt x="4894" y="1551"/>
                    <a:pt x="4982" y="1419"/>
                  </a:cubicBezTo>
                  <a:cubicBezTo>
                    <a:pt x="5147" y="1408"/>
                    <a:pt x="5312" y="1430"/>
                    <a:pt x="5433" y="1364"/>
                  </a:cubicBezTo>
                  <a:cubicBezTo>
                    <a:pt x="5620" y="1265"/>
                    <a:pt x="5026" y="782"/>
                    <a:pt x="4543" y="573"/>
                  </a:cubicBezTo>
                  <a:close/>
                </a:path>
              </a:pathLst>
            </a:custGeom>
            <a:solidFill>
              <a:srgbClr val="591B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766781" y="2325747"/>
              <a:ext cx="674850" cy="663725"/>
            </a:xfrm>
            <a:custGeom>
              <a:avLst/>
              <a:gdLst/>
              <a:ahLst/>
              <a:cxnLst/>
              <a:rect l="l" t="t" r="r" b="b"/>
              <a:pathLst>
                <a:path w="8007" h="7875" extrusionOk="0">
                  <a:moveTo>
                    <a:pt x="2805" y="5532"/>
                  </a:moveTo>
                  <a:cubicBezTo>
                    <a:pt x="2893" y="4729"/>
                    <a:pt x="3465" y="2706"/>
                    <a:pt x="3563" y="1914"/>
                  </a:cubicBezTo>
                  <a:cubicBezTo>
                    <a:pt x="3662" y="1122"/>
                    <a:pt x="3552" y="220"/>
                    <a:pt x="2772" y="99"/>
                  </a:cubicBezTo>
                  <a:cubicBezTo>
                    <a:pt x="2112" y="0"/>
                    <a:pt x="1617" y="869"/>
                    <a:pt x="1485" y="1232"/>
                  </a:cubicBezTo>
                  <a:cubicBezTo>
                    <a:pt x="1353" y="1595"/>
                    <a:pt x="0" y="6159"/>
                    <a:pt x="407" y="7027"/>
                  </a:cubicBezTo>
                  <a:cubicBezTo>
                    <a:pt x="803" y="7874"/>
                    <a:pt x="6753" y="7313"/>
                    <a:pt x="7314" y="7236"/>
                  </a:cubicBezTo>
                  <a:cubicBezTo>
                    <a:pt x="7621" y="7049"/>
                    <a:pt x="8006" y="5895"/>
                    <a:pt x="7775" y="5829"/>
                  </a:cubicBezTo>
                  <a:cubicBezTo>
                    <a:pt x="7390" y="5730"/>
                    <a:pt x="4597" y="5664"/>
                    <a:pt x="2805" y="5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1065225" y="1840026"/>
              <a:ext cx="342103" cy="468189"/>
            </a:xfrm>
            <a:custGeom>
              <a:avLst/>
              <a:gdLst/>
              <a:ahLst/>
              <a:cxnLst/>
              <a:rect l="l" t="t" r="r" b="b"/>
              <a:pathLst>
                <a:path w="4059" h="5555" extrusionOk="0">
                  <a:moveTo>
                    <a:pt x="737" y="4631"/>
                  </a:moveTo>
                  <a:cubicBezTo>
                    <a:pt x="781" y="4191"/>
                    <a:pt x="814" y="3586"/>
                    <a:pt x="671" y="3179"/>
                  </a:cubicBezTo>
                  <a:cubicBezTo>
                    <a:pt x="418" y="2475"/>
                    <a:pt x="0" y="990"/>
                    <a:pt x="803" y="496"/>
                  </a:cubicBezTo>
                  <a:cubicBezTo>
                    <a:pt x="1617" y="1"/>
                    <a:pt x="2541" y="78"/>
                    <a:pt x="3025" y="353"/>
                  </a:cubicBezTo>
                  <a:cubicBezTo>
                    <a:pt x="3520" y="628"/>
                    <a:pt x="3652" y="1298"/>
                    <a:pt x="3718" y="1463"/>
                  </a:cubicBezTo>
                  <a:cubicBezTo>
                    <a:pt x="3871" y="1870"/>
                    <a:pt x="4058" y="3839"/>
                    <a:pt x="4014" y="4103"/>
                  </a:cubicBezTo>
                  <a:cubicBezTo>
                    <a:pt x="3970" y="4323"/>
                    <a:pt x="3476" y="4356"/>
                    <a:pt x="3223" y="4356"/>
                  </a:cubicBezTo>
                  <a:cubicBezTo>
                    <a:pt x="2981" y="4367"/>
                    <a:pt x="2860" y="5268"/>
                    <a:pt x="2860" y="5378"/>
                  </a:cubicBezTo>
                  <a:cubicBezTo>
                    <a:pt x="2860" y="5422"/>
                    <a:pt x="2453" y="5554"/>
                    <a:pt x="1914" y="5455"/>
                  </a:cubicBezTo>
                  <a:cubicBezTo>
                    <a:pt x="858" y="5257"/>
                    <a:pt x="726" y="4795"/>
                    <a:pt x="737" y="4631"/>
                  </a:cubicBezTo>
                  <a:close/>
                </a:path>
              </a:pathLst>
            </a:custGeom>
            <a:solidFill>
              <a:srgbClr val="591B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1221907" y="2106949"/>
              <a:ext cx="152973" cy="153057"/>
            </a:xfrm>
            <a:custGeom>
              <a:avLst/>
              <a:gdLst/>
              <a:ahLst/>
              <a:cxnLst/>
              <a:rect l="l" t="t" r="r" b="b"/>
              <a:pathLst>
                <a:path w="1815" h="1816" extrusionOk="0">
                  <a:moveTo>
                    <a:pt x="11" y="56"/>
                  </a:moveTo>
                  <a:cubicBezTo>
                    <a:pt x="0" y="1"/>
                    <a:pt x="11" y="177"/>
                    <a:pt x="77" y="353"/>
                  </a:cubicBezTo>
                  <a:cubicBezTo>
                    <a:pt x="308" y="848"/>
                    <a:pt x="1122" y="1354"/>
                    <a:pt x="1056" y="1815"/>
                  </a:cubicBezTo>
                  <a:cubicBezTo>
                    <a:pt x="1111" y="1530"/>
                    <a:pt x="1221" y="1200"/>
                    <a:pt x="1364" y="1189"/>
                  </a:cubicBezTo>
                  <a:cubicBezTo>
                    <a:pt x="1485" y="1189"/>
                    <a:pt x="1661" y="1178"/>
                    <a:pt x="1815" y="1145"/>
                  </a:cubicBezTo>
                  <a:cubicBezTo>
                    <a:pt x="1276" y="1255"/>
                    <a:pt x="66" y="430"/>
                    <a:pt x="11" y="56"/>
                  </a:cubicBez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1049464" y="1807578"/>
              <a:ext cx="310581" cy="379187"/>
            </a:xfrm>
            <a:custGeom>
              <a:avLst/>
              <a:gdLst/>
              <a:ahLst/>
              <a:cxnLst/>
              <a:rect l="l" t="t" r="r" b="b"/>
              <a:pathLst>
                <a:path w="3685" h="4499" extrusionOk="0">
                  <a:moveTo>
                    <a:pt x="968" y="4499"/>
                  </a:moveTo>
                  <a:cubicBezTo>
                    <a:pt x="968" y="4499"/>
                    <a:pt x="902" y="3762"/>
                    <a:pt x="418" y="3014"/>
                  </a:cubicBezTo>
                  <a:cubicBezTo>
                    <a:pt x="1" y="2376"/>
                    <a:pt x="1" y="1167"/>
                    <a:pt x="594" y="661"/>
                  </a:cubicBezTo>
                  <a:cubicBezTo>
                    <a:pt x="1199" y="144"/>
                    <a:pt x="2013" y="1"/>
                    <a:pt x="2662" y="199"/>
                  </a:cubicBezTo>
                  <a:cubicBezTo>
                    <a:pt x="3454" y="452"/>
                    <a:pt x="3685" y="826"/>
                    <a:pt x="3575" y="1068"/>
                  </a:cubicBezTo>
                  <a:cubicBezTo>
                    <a:pt x="3575" y="1068"/>
                    <a:pt x="3014" y="1211"/>
                    <a:pt x="2574" y="1046"/>
                  </a:cubicBezTo>
                  <a:cubicBezTo>
                    <a:pt x="2574" y="1046"/>
                    <a:pt x="2728" y="1441"/>
                    <a:pt x="2651" y="1826"/>
                  </a:cubicBezTo>
                  <a:cubicBezTo>
                    <a:pt x="2574" y="2211"/>
                    <a:pt x="2200" y="2530"/>
                    <a:pt x="2332" y="3091"/>
                  </a:cubicBezTo>
                  <a:lnTo>
                    <a:pt x="2134" y="3080"/>
                  </a:lnTo>
                  <a:cubicBezTo>
                    <a:pt x="2134" y="3080"/>
                    <a:pt x="1980" y="2684"/>
                    <a:pt x="1683" y="2684"/>
                  </a:cubicBezTo>
                  <a:cubicBezTo>
                    <a:pt x="1397" y="2684"/>
                    <a:pt x="1342" y="3135"/>
                    <a:pt x="1474" y="3366"/>
                  </a:cubicBezTo>
                  <a:cubicBezTo>
                    <a:pt x="1617" y="3608"/>
                    <a:pt x="1540" y="3784"/>
                    <a:pt x="1485" y="3883"/>
                  </a:cubicBezTo>
                  <a:cubicBezTo>
                    <a:pt x="1430" y="3982"/>
                    <a:pt x="979" y="4147"/>
                    <a:pt x="968" y="4499"/>
                  </a:cubicBezTo>
                  <a:close/>
                </a:path>
              </a:pathLst>
            </a:custGeom>
            <a:solidFill>
              <a:srgbClr val="001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956850" y="3997828"/>
              <a:ext cx="382895" cy="160390"/>
            </a:xfrm>
            <a:custGeom>
              <a:avLst/>
              <a:gdLst/>
              <a:ahLst/>
              <a:cxnLst/>
              <a:rect l="l" t="t" r="r" b="b"/>
              <a:pathLst>
                <a:path w="4543" h="1903" extrusionOk="0">
                  <a:moveTo>
                    <a:pt x="4301" y="1375"/>
                  </a:moveTo>
                  <a:cubicBezTo>
                    <a:pt x="4543" y="924"/>
                    <a:pt x="2002" y="0"/>
                    <a:pt x="2002" y="0"/>
                  </a:cubicBezTo>
                  <a:lnTo>
                    <a:pt x="265" y="77"/>
                  </a:lnTo>
                  <a:cubicBezTo>
                    <a:pt x="89" y="583"/>
                    <a:pt x="1" y="1408"/>
                    <a:pt x="232" y="1606"/>
                  </a:cubicBezTo>
                  <a:cubicBezTo>
                    <a:pt x="474" y="1793"/>
                    <a:pt x="4015" y="1902"/>
                    <a:pt x="4301" y="1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1167207" y="3148766"/>
              <a:ext cx="969586" cy="891709"/>
            </a:xfrm>
            <a:custGeom>
              <a:avLst/>
              <a:gdLst/>
              <a:ahLst/>
              <a:cxnLst/>
              <a:rect l="l" t="t" r="r" b="b"/>
              <a:pathLst>
                <a:path w="11504" h="10580" extrusionOk="0">
                  <a:moveTo>
                    <a:pt x="9029" y="276"/>
                  </a:moveTo>
                  <a:cubicBezTo>
                    <a:pt x="6785" y="45"/>
                    <a:pt x="1485" y="1"/>
                    <a:pt x="209" y="309"/>
                  </a:cubicBezTo>
                  <a:cubicBezTo>
                    <a:pt x="121" y="814"/>
                    <a:pt x="0" y="3278"/>
                    <a:pt x="2332" y="3630"/>
                  </a:cubicBezTo>
                  <a:cubicBezTo>
                    <a:pt x="3464" y="3806"/>
                    <a:pt x="4685" y="3949"/>
                    <a:pt x="7753" y="3454"/>
                  </a:cubicBezTo>
                  <a:cubicBezTo>
                    <a:pt x="7962" y="5697"/>
                    <a:pt x="9502" y="9953"/>
                    <a:pt x="9623" y="10272"/>
                  </a:cubicBezTo>
                  <a:cubicBezTo>
                    <a:pt x="10195" y="10580"/>
                    <a:pt x="10997" y="10514"/>
                    <a:pt x="11503" y="10096"/>
                  </a:cubicBezTo>
                  <a:cubicBezTo>
                    <a:pt x="11261" y="8699"/>
                    <a:pt x="10645" y="3025"/>
                    <a:pt x="10491" y="1914"/>
                  </a:cubicBezTo>
                  <a:cubicBezTo>
                    <a:pt x="10414" y="1320"/>
                    <a:pt x="10283" y="397"/>
                    <a:pt x="9029" y="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1167207" y="3148766"/>
              <a:ext cx="969586" cy="891709"/>
            </a:xfrm>
            <a:custGeom>
              <a:avLst/>
              <a:gdLst/>
              <a:ahLst/>
              <a:cxnLst/>
              <a:rect l="l" t="t" r="r" b="b"/>
              <a:pathLst>
                <a:path w="11504" h="10580" extrusionOk="0">
                  <a:moveTo>
                    <a:pt x="9029" y="276"/>
                  </a:moveTo>
                  <a:cubicBezTo>
                    <a:pt x="6785" y="45"/>
                    <a:pt x="1485" y="1"/>
                    <a:pt x="209" y="309"/>
                  </a:cubicBezTo>
                  <a:cubicBezTo>
                    <a:pt x="121" y="814"/>
                    <a:pt x="0" y="3278"/>
                    <a:pt x="2332" y="3630"/>
                  </a:cubicBezTo>
                  <a:cubicBezTo>
                    <a:pt x="3464" y="3806"/>
                    <a:pt x="4685" y="3949"/>
                    <a:pt x="7753" y="3454"/>
                  </a:cubicBezTo>
                  <a:cubicBezTo>
                    <a:pt x="7962" y="5697"/>
                    <a:pt x="9502" y="9953"/>
                    <a:pt x="9623" y="10272"/>
                  </a:cubicBezTo>
                  <a:cubicBezTo>
                    <a:pt x="10195" y="10580"/>
                    <a:pt x="10997" y="10514"/>
                    <a:pt x="11503" y="10096"/>
                  </a:cubicBezTo>
                  <a:cubicBezTo>
                    <a:pt x="11261" y="8699"/>
                    <a:pt x="10645" y="3025"/>
                    <a:pt x="10491" y="1914"/>
                  </a:cubicBezTo>
                  <a:cubicBezTo>
                    <a:pt x="10414" y="1320"/>
                    <a:pt x="10283" y="397"/>
                    <a:pt x="9029" y="276"/>
                  </a:cubicBez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1689000" y="4049662"/>
              <a:ext cx="413490" cy="173453"/>
            </a:xfrm>
            <a:custGeom>
              <a:avLst/>
              <a:gdLst/>
              <a:ahLst/>
              <a:cxnLst/>
              <a:rect l="l" t="t" r="r" b="b"/>
              <a:pathLst>
                <a:path w="4906" h="2058" extrusionOk="0">
                  <a:moveTo>
                    <a:pt x="4641" y="1496"/>
                  </a:moveTo>
                  <a:cubicBezTo>
                    <a:pt x="4905" y="1002"/>
                    <a:pt x="2167" y="1"/>
                    <a:pt x="2167" y="1"/>
                  </a:cubicBezTo>
                  <a:lnTo>
                    <a:pt x="276" y="89"/>
                  </a:lnTo>
                  <a:cubicBezTo>
                    <a:pt x="89" y="639"/>
                    <a:pt x="1" y="1529"/>
                    <a:pt x="254" y="1738"/>
                  </a:cubicBezTo>
                  <a:cubicBezTo>
                    <a:pt x="495" y="1947"/>
                    <a:pt x="4333" y="2057"/>
                    <a:pt x="4641" y="1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834460" y="3133005"/>
              <a:ext cx="1048306" cy="964023"/>
            </a:xfrm>
            <a:custGeom>
              <a:avLst/>
              <a:gdLst/>
              <a:ahLst/>
              <a:cxnLst/>
              <a:rect l="l" t="t" r="r" b="b"/>
              <a:pathLst>
                <a:path w="12438" h="11438" extrusionOk="0">
                  <a:moveTo>
                    <a:pt x="9755" y="287"/>
                  </a:moveTo>
                  <a:cubicBezTo>
                    <a:pt x="7335" y="45"/>
                    <a:pt x="1606" y="1"/>
                    <a:pt x="220" y="320"/>
                  </a:cubicBezTo>
                  <a:cubicBezTo>
                    <a:pt x="132" y="880"/>
                    <a:pt x="0" y="3531"/>
                    <a:pt x="2519" y="3927"/>
                  </a:cubicBezTo>
                  <a:cubicBezTo>
                    <a:pt x="3739" y="4114"/>
                    <a:pt x="5070" y="4268"/>
                    <a:pt x="8391" y="3729"/>
                  </a:cubicBezTo>
                  <a:cubicBezTo>
                    <a:pt x="8611" y="6148"/>
                    <a:pt x="10272" y="10756"/>
                    <a:pt x="10404" y="11097"/>
                  </a:cubicBezTo>
                  <a:cubicBezTo>
                    <a:pt x="11019" y="11438"/>
                    <a:pt x="11888" y="11361"/>
                    <a:pt x="12438" y="10910"/>
                  </a:cubicBezTo>
                  <a:cubicBezTo>
                    <a:pt x="12174" y="9403"/>
                    <a:pt x="11514" y="3267"/>
                    <a:pt x="11349" y="2068"/>
                  </a:cubicBezTo>
                  <a:cubicBezTo>
                    <a:pt x="11250" y="1419"/>
                    <a:pt x="11118" y="430"/>
                    <a:pt x="9755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>
              <a:off x="1751537" y="867540"/>
              <a:ext cx="2331488" cy="1589191"/>
            </a:xfrm>
            <a:custGeom>
              <a:avLst/>
              <a:gdLst/>
              <a:ahLst/>
              <a:cxnLst/>
              <a:rect l="l" t="t" r="r" b="b"/>
              <a:pathLst>
                <a:path w="32861" h="21248" extrusionOk="0">
                  <a:moveTo>
                    <a:pt x="1" y="1"/>
                  </a:moveTo>
                  <a:lnTo>
                    <a:pt x="1" y="21247"/>
                  </a:lnTo>
                  <a:lnTo>
                    <a:pt x="32860" y="21247"/>
                  </a:lnTo>
                  <a:lnTo>
                    <a:pt x="3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062392" y="1261459"/>
              <a:ext cx="1686757" cy="927872"/>
            </a:xfrm>
            <a:custGeom>
              <a:avLst/>
              <a:gdLst/>
              <a:ahLst/>
              <a:cxnLst/>
              <a:rect l="l" t="t" r="r" b="b"/>
              <a:pathLst>
                <a:path w="20093" h="11053" extrusionOk="0">
                  <a:moveTo>
                    <a:pt x="20092" y="11052"/>
                  </a:moveTo>
                  <a:lnTo>
                    <a:pt x="15319" y="330"/>
                  </a:lnTo>
                  <a:lnTo>
                    <a:pt x="11712" y="6543"/>
                  </a:lnTo>
                  <a:lnTo>
                    <a:pt x="10184" y="4443"/>
                  </a:lnTo>
                  <a:lnTo>
                    <a:pt x="7313" y="8226"/>
                  </a:lnTo>
                  <a:lnTo>
                    <a:pt x="2585" y="0"/>
                  </a:lnTo>
                  <a:lnTo>
                    <a:pt x="0" y="2431"/>
                  </a:lnTo>
                  <a:lnTo>
                    <a:pt x="0" y="2969"/>
                  </a:lnTo>
                  <a:lnTo>
                    <a:pt x="2497" y="627"/>
                  </a:lnTo>
                  <a:lnTo>
                    <a:pt x="7269" y="8930"/>
                  </a:lnTo>
                  <a:lnTo>
                    <a:pt x="10184" y="5103"/>
                  </a:lnTo>
                  <a:lnTo>
                    <a:pt x="11745" y="7258"/>
                  </a:lnTo>
                  <a:lnTo>
                    <a:pt x="15264" y="1188"/>
                  </a:lnTo>
                  <a:lnTo>
                    <a:pt x="19663" y="11052"/>
                  </a:lnTo>
                  <a:close/>
                </a:path>
              </a:pathLst>
            </a:custGeom>
            <a:solidFill>
              <a:srgbClr val="02669B">
                <a:alpha val="61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035613" y="1110940"/>
              <a:ext cx="1763317" cy="1102399"/>
            </a:xfrm>
            <a:custGeom>
              <a:avLst/>
              <a:gdLst/>
              <a:ahLst/>
              <a:cxnLst/>
              <a:rect l="l" t="t" r="r" b="b"/>
              <a:pathLst>
                <a:path w="21005" h="13132" extrusionOk="0">
                  <a:moveTo>
                    <a:pt x="0" y="1"/>
                  </a:moveTo>
                  <a:lnTo>
                    <a:pt x="0" y="12768"/>
                  </a:lnTo>
                  <a:lnTo>
                    <a:pt x="0" y="13131"/>
                  </a:lnTo>
                  <a:lnTo>
                    <a:pt x="21005" y="13131"/>
                  </a:lnTo>
                  <a:lnTo>
                    <a:pt x="21005" y="12768"/>
                  </a:lnTo>
                  <a:lnTo>
                    <a:pt x="374" y="1276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1"/>
            <p:cNvGrpSpPr/>
            <p:nvPr/>
          </p:nvGrpSpPr>
          <p:grpSpPr>
            <a:xfrm flipH="1">
              <a:off x="2035647" y="2291674"/>
              <a:ext cx="1763296" cy="25574"/>
              <a:chOff x="5694105" y="2160090"/>
              <a:chExt cx="1376930" cy="25579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5694105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5" y="341"/>
                    </a:lnTo>
                    <a:lnTo>
                      <a:pt x="3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6090505" y="2160090"/>
                <a:ext cx="226247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3025" y="341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6468058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6" y="341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6843965" y="2160090"/>
                <a:ext cx="227070" cy="2557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3035" y="341"/>
                    </a:lnTo>
                    <a:lnTo>
                      <a:pt x="3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1"/>
            <p:cNvSpPr/>
            <p:nvPr/>
          </p:nvSpPr>
          <p:spPr>
            <a:xfrm>
              <a:off x="1364438" y="2892041"/>
              <a:ext cx="1843122" cy="89495"/>
            </a:xfrm>
            <a:custGeom>
              <a:avLst/>
              <a:gdLst/>
              <a:ahLst/>
              <a:cxnLst/>
              <a:rect l="l" t="t" r="r" b="b"/>
              <a:pathLst>
                <a:path w="64796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64795" y="1133"/>
                  </a:lnTo>
                  <a:lnTo>
                    <a:pt x="64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024918" y="2915475"/>
              <a:ext cx="60632" cy="1391937"/>
            </a:xfrm>
            <a:custGeom>
              <a:avLst/>
              <a:gdLst/>
              <a:ahLst/>
              <a:cxnLst/>
              <a:rect l="l" t="t" r="r" b="b"/>
              <a:pathLst>
                <a:path w="738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738" y="1943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485575" y="2915475"/>
              <a:ext cx="60632" cy="1391937"/>
            </a:xfrm>
            <a:custGeom>
              <a:avLst/>
              <a:gdLst/>
              <a:ahLst/>
              <a:cxnLst/>
              <a:rect l="l" t="t" r="r" b="b"/>
              <a:pathLst>
                <a:path w="738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738" y="1943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20650" y="2916700"/>
              <a:ext cx="523350" cy="69950"/>
            </a:xfrm>
            <a:custGeom>
              <a:avLst/>
              <a:gdLst/>
              <a:ahLst/>
              <a:cxnLst/>
              <a:rect l="l" t="t" r="r" b="b"/>
              <a:pathLst>
                <a:path w="20934" h="2798" extrusionOk="0">
                  <a:moveTo>
                    <a:pt x="162" y="269"/>
                  </a:moveTo>
                  <a:lnTo>
                    <a:pt x="0" y="2798"/>
                  </a:lnTo>
                  <a:lnTo>
                    <a:pt x="20934" y="2744"/>
                  </a:lnTo>
                  <a:lnTo>
                    <a:pt x="20665" y="0"/>
                  </a:ln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</p:sp>
        <p:sp>
          <p:nvSpPr>
            <p:cNvPr id="276" name="Google Shape;276;p31"/>
            <p:cNvSpPr/>
            <p:nvPr/>
          </p:nvSpPr>
          <p:spPr>
            <a:xfrm>
              <a:off x="946425" y="2569325"/>
              <a:ext cx="104150" cy="278075"/>
            </a:xfrm>
            <a:custGeom>
              <a:avLst/>
              <a:gdLst/>
              <a:ahLst/>
              <a:cxnLst/>
              <a:rect l="l" t="t" r="r" b="b"/>
              <a:pathLst>
                <a:path w="4166" h="11123" extrusionOk="0">
                  <a:moveTo>
                    <a:pt x="3600" y="0"/>
                  </a:moveTo>
                  <a:lnTo>
                    <a:pt x="4166" y="10637"/>
                  </a:lnTo>
                  <a:lnTo>
                    <a:pt x="0" y="11123"/>
                  </a:lnTo>
                  <a:close/>
                </a:path>
              </a:pathLst>
            </a:custGeom>
            <a:solidFill>
              <a:srgbClr val="000000">
                <a:alpha val="17720"/>
              </a:srgbClr>
            </a:solidFill>
            <a:ln>
              <a:noFill/>
            </a:ln>
          </p:spPr>
        </p:sp>
        <p:sp>
          <p:nvSpPr>
            <p:cNvPr id="277" name="Google Shape;277;p31"/>
            <p:cNvSpPr/>
            <p:nvPr/>
          </p:nvSpPr>
          <p:spPr>
            <a:xfrm>
              <a:off x="766781" y="2325747"/>
              <a:ext cx="674850" cy="663725"/>
            </a:xfrm>
            <a:custGeom>
              <a:avLst/>
              <a:gdLst/>
              <a:ahLst/>
              <a:cxnLst/>
              <a:rect l="l" t="t" r="r" b="b"/>
              <a:pathLst>
                <a:path w="8007" h="7875" extrusionOk="0">
                  <a:moveTo>
                    <a:pt x="2805" y="5532"/>
                  </a:moveTo>
                  <a:cubicBezTo>
                    <a:pt x="2893" y="4729"/>
                    <a:pt x="3465" y="2706"/>
                    <a:pt x="3563" y="1914"/>
                  </a:cubicBezTo>
                  <a:cubicBezTo>
                    <a:pt x="3662" y="1122"/>
                    <a:pt x="3552" y="220"/>
                    <a:pt x="2772" y="99"/>
                  </a:cubicBezTo>
                  <a:cubicBezTo>
                    <a:pt x="2112" y="0"/>
                    <a:pt x="1617" y="869"/>
                    <a:pt x="1485" y="1232"/>
                  </a:cubicBezTo>
                  <a:cubicBezTo>
                    <a:pt x="1353" y="1595"/>
                    <a:pt x="0" y="6159"/>
                    <a:pt x="407" y="7027"/>
                  </a:cubicBezTo>
                  <a:cubicBezTo>
                    <a:pt x="803" y="7874"/>
                    <a:pt x="6753" y="7313"/>
                    <a:pt x="7314" y="7236"/>
                  </a:cubicBezTo>
                  <a:cubicBezTo>
                    <a:pt x="7621" y="7049"/>
                    <a:pt x="8006" y="5895"/>
                    <a:pt x="7775" y="5829"/>
                  </a:cubicBezTo>
                  <a:cubicBezTo>
                    <a:pt x="7390" y="5730"/>
                    <a:pt x="4597" y="5664"/>
                    <a:pt x="2805" y="5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7D8DF5-77B1-B1DE-8C72-8B5664B1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4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887132" y="2291674"/>
            <a:ext cx="40946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TABLEAU</a:t>
            </a:r>
            <a:br>
              <a:rPr lang="en" sz="3600" dirty="0"/>
            </a:br>
            <a:r>
              <a:rPr lang="en" sz="3600" dirty="0"/>
              <a:t>DASHBOARD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2"/>
          </p:nvPr>
        </p:nvSpPr>
        <p:spPr>
          <a:xfrm>
            <a:off x="7819600" y="1268283"/>
            <a:ext cx="1064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3" name="Google Shape;233;p31"/>
          <p:cNvCxnSpPr/>
          <p:nvPr/>
        </p:nvCxnSpPr>
        <p:spPr>
          <a:xfrm>
            <a:off x="6608800" y="3873799"/>
            <a:ext cx="227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1"/>
          <p:cNvSpPr/>
          <p:nvPr/>
        </p:nvSpPr>
        <p:spPr>
          <a:xfrm>
            <a:off x="-10862" y="4009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1208;p48">
            <a:extLst>
              <a:ext uri="{FF2B5EF4-FFF2-40B4-BE49-F238E27FC236}">
                <a16:creationId xmlns:a16="http://schemas.microsoft.com/office/drawing/2014/main" id="{D5C7B988-A4B2-7264-EF59-F39D1346A09F}"/>
              </a:ext>
            </a:extLst>
          </p:cNvPr>
          <p:cNvGrpSpPr/>
          <p:nvPr/>
        </p:nvGrpSpPr>
        <p:grpSpPr>
          <a:xfrm>
            <a:off x="482214" y="802066"/>
            <a:ext cx="3401837" cy="3539368"/>
            <a:chOff x="4601739" y="3104435"/>
            <a:chExt cx="1732880" cy="1499415"/>
          </a:xfrm>
        </p:grpSpPr>
        <p:cxnSp>
          <p:nvCxnSpPr>
            <p:cNvPr id="3" name="Google Shape;1209;p48">
              <a:extLst>
                <a:ext uri="{FF2B5EF4-FFF2-40B4-BE49-F238E27FC236}">
                  <a16:creationId xmlns:a16="http://schemas.microsoft.com/office/drawing/2014/main" id="{877999A9-CF1F-F94A-4F07-68272B1E9DFE}"/>
                </a:ext>
              </a:extLst>
            </p:cNvPr>
            <p:cNvCxnSpPr/>
            <p:nvPr/>
          </p:nvCxnSpPr>
          <p:spPr>
            <a:xfrm>
              <a:off x="4601775" y="4432925"/>
              <a:ext cx="173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1210;p48">
              <a:extLst>
                <a:ext uri="{FF2B5EF4-FFF2-40B4-BE49-F238E27FC236}">
                  <a16:creationId xmlns:a16="http://schemas.microsoft.com/office/drawing/2014/main" id="{93F5FC2F-5F4E-585C-2A69-10FE3655039E}"/>
                </a:ext>
              </a:extLst>
            </p:cNvPr>
            <p:cNvGrpSpPr/>
            <p:nvPr/>
          </p:nvGrpSpPr>
          <p:grpSpPr>
            <a:xfrm>
              <a:off x="4601739" y="3104435"/>
              <a:ext cx="1732880" cy="1499415"/>
              <a:chOff x="4197896" y="1889693"/>
              <a:chExt cx="2713135" cy="2350180"/>
            </a:xfrm>
          </p:grpSpPr>
          <p:grpSp>
            <p:nvGrpSpPr>
              <p:cNvPr id="5" name="Google Shape;1211;p48">
                <a:extLst>
                  <a:ext uri="{FF2B5EF4-FFF2-40B4-BE49-F238E27FC236}">
                    <a16:creationId xmlns:a16="http://schemas.microsoft.com/office/drawing/2014/main" id="{6951729D-C363-1294-3468-3B0845DE0256}"/>
                  </a:ext>
                </a:extLst>
              </p:cNvPr>
              <p:cNvGrpSpPr/>
              <p:nvPr/>
            </p:nvGrpSpPr>
            <p:grpSpPr>
              <a:xfrm>
                <a:off x="4197896" y="1889693"/>
                <a:ext cx="1563281" cy="1321914"/>
                <a:chOff x="4580113" y="2033100"/>
                <a:chExt cx="2009100" cy="1698900"/>
              </a:xfrm>
            </p:grpSpPr>
            <p:sp>
              <p:nvSpPr>
                <p:cNvPr id="39" name="Google Shape;1212;p48">
                  <a:extLst>
                    <a:ext uri="{FF2B5EF4-FFF2-40B4-BE49-F238E27FC236}">
                      <a16:creationId xmlns:a16="http://schemas.microsoft.com/office/drawing/2014/main" id="{895F3818-A45E-E4CB-DD51-82D142400B4F}"/>
                    </a:ext>
                  </a:extLst>
                </p:cNvPr>
                <p:cNvSpPr/>
                <p:nvPr/>
              </p:nvSpPr>
              <p:spPr>
                <a:xfrm>
                  <a:off x="4580113" y="2033100"/>
                  <a:ext cx="2009100" cy="1698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3"/>
                    <a:ea typeface="Source Sans 3"/>
                    <a:cs typeface="Source Sans 3"/>
                    <a:sym typeface="Source Sans 3"/>
                  </a:endParaRPr>
                </a:p>
              </p:txBody>
            </p:sp>
            <p:sp>
              <p:nvSpPr>
                <p:cNvPr id="40" name="Google Shape;1213;p48">
                  <a:extLst>
                    <a:ext uri="{FF2B5EF4-FFF2-40B4-BE49-F238E27FC236}">
                      <a16:creationId xmlns:a16="http://schemas.microsoft.com/office/drawing/2014/main" id="{A11F6AD9-782E-E906-5C5D-DF20AFFF020D}"/>
                    </a:ext>
                  </a:extLst>
                </p:cNvPr>
                <p:cNvSpPr/>
                <p:nvPr/>
              </p:nvSpPr>
              <p:spPr>
                <a:xfrm>
                  <a:off x="4780087" y="2299473"/>
                  <a:ext cx="1622694" cy="514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8" h="11450" extrusionOk="0">
                      <a:moveTo>
                        <a:pt x="1" y="1"/>
                      </a:moveTo>
                      <a:lnTo>
                        <a:pt x="1" y="10638"/>
                      </a:lnTo>
                      <a:cubicBezTo>
                        <a:pt x="1" y="11079"/>
                        <a:pt x="348" y="11449"/>
                        <a:pt x="788" y="11449"/>
                      </a:cubicBezTo>
                      <a:lnTo>
                        <a:pt x="35296" y="11449"/>
                      </a:lnTo>
                      <a:cubicBezTo>
                        <a:pt x="35737" y="11449"/>
                        <a:pt x="36107" y="11079"/>
                        <a:pt x="36107" y="10638"/>
                      </a:cubicBezTo>
                      <a:lnTo>
                        <a:pt x="36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214;p48">
                  <a:extLst>
                    <a:ext uri="{FF2B5EF4-FFF2-40B4-BE49-F238E27FC236}">
                      <a16:creationId xmlns:a16="http://schemas.microsoft.com/office/drawing/2014/main" id="{98722D8A-5FBB-4747-D57B-58AADBA8CBCD}"/>
                    </a:ext>
                  </a:extLst>
                </p:cNvPr>
                <p:cNvSpPr/>
                <p:nvPr/>
              </p:nvSpPr>
              <p:spPr>
                <a:xfrm>
                  <a:off x="4780087" y="2227613"/>
                  <a:ext cx="1622694" cy="7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8" h="1670" extrusionOk="0">
                      <a:moveTo>
                        <a:pt x="788" y="1"/>
                      </a:moveTo>
                      <a:cubicBezTo>
                        <a:pt x="348" y="1"/>
                        <a:pt x="1" y="372"/>
                        <a:pt x="1" y="812"/>
                      </a:cubicBezTo>
                      <a:lnTo>
                        <a:pt x="1" y="1669"/>
                      </a:lnTo>
                      <a:lnTo>
                        <a:pt x="36107" y="1669"/>
                      </a:lnTo>
                      <a:lnTo>
                        <a:pt x="36107" y="812"/>
                      </a:lnTo>
                      <a:cubicBezTo>
                        <a:pt x="36107" y="372"/>
                        <a:pt x="35737" y="1"/>
                        <a:pt x="35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215;p48">
                  <a:extLst>
                    <a:ext uri="{FF2B5EF4-FFF2-40B4-BE49-F238E27FC236}">
                      <a16:creationId xmlns:a16="http://schemas.microsoft.com/office/drawing/2014/main" id="{39DA0332-0BFF-8719-1FE7-6EEECED4E837}"/>
                    </a:ext>
                  </a:extLst>
                </p:cNvPr>
                <p:cNvSpPr/>
                <p:nvPr/>
              </p:nvSpPr>
              <p:spPr>
                <a:xfrm>
                  <a:off x="5927534" y="2403646"/>
                  <a:ext cx="377047" cy="3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0" h="882" extrusionOk="0">
                      <a:moveTo>
                        <a:pt x="0" y="0"/>
                      </a:moveTo>
                      <a:lnTo>
                        <a:pt x="0" y="881"/>
                      </a:lnTo>
                      <a:lnTo>
                        <a:pt x="8390" y="881"/>
                      </a:lnTo>
                      <a:lnTo>
                        <a:pt x="83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216;p48">
                  <a:extLst>
                    <a:ext uri="{FF2B5EF4-FFF2-40B4-BE49-F238E27FC236}">
                      <a16:creationId xmlns:a16="http://schemas.microsoft.com/office/drawing/2014/main" id="{96B2059B-BBF8-410E-26C0-B4646D1D0482}"/>
                    </a:ext>
                  </a:extLst>
                </p:cNvPr>
                <p:cNvSpPr/>
                <p:nvPr/>
              </p:nvSpPr>
              <p:spPr>
                <a:xfrm>
                  <a:off x="5373753" y="2483820"/>
                  <a:ext cx="930078" cy="3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82" extrusionOk="0">
                      <a:moveTo>
                        <a:pt x="0" y="1"/>
                      </a:moveTo>
                      <a:lnTo>
                        <a:pt x="0" y="882"/>
                      </a:lnTo>
                      <a:lnTo>
                        <a:pt x="20696" y="882"/>
                      </a:lnTo>
                      <a:lnTo>
                        <a:pt x="206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17;p48">
                  <a:extLst>
                    <a:ext uri="{FF2B5EF4-FFF2-40B4-BE49-F238E27FC236}">
                      <a16:creationId xmlns:a16="http://schemas.microsoft.com/office/drawing/2014/main" id="{CF5C351A-CFE5-780D-8244-ECF8DED81CE2}"/>
                    </a:ext>
                  </a:extLst>
                </p:cNvPr>
                <p:cNvSpPr/>
                <p:nvPr/>
              </p:nvSpPr>
              <p:spPr>
                <a:xfrm>
                  <a:off x="5373753" y="2565072"/>
                  <a:ext cx="930078" cy="3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59" extrusionOk="0">
                      <a:moveTo>
                        <a:pt x="0" y="1"/>
                      </a:moveTo>
                      <a:lnTo>
                        <a:pt x="0" y="858"/>
                      </a:lnTo>
                      <a:lnTo>
                        <a:pt x="20696" y="858"/>
                      </a:lnTo>
                      <a:lnTo>
                        <a:pt x="206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18;p48">
                  <a:extLst>
                    <a:ext uri="{FF2B5EF4-FFF2-40B4-BE49-F238E27FC236}">
                      <a16:creationId xmlns:a16="http://schemas.microsoft.com/office/drawing/2014/main" id="{9B28A172-0392-0245-D384-FCCF3D906C69}"/>
                    </a:ext>
                  </a:extLst>
                </p:cNvPr>
                <p:cNvSpPr/>
                <p:nvPr/>
              </p:nvSpPr>
              <p:spPr>
                <a:xfrm>
                  <a:off x="5373753" y="2645291"/>
                  <a:ext cx="930078" cy="3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58" extrusionOk="0">
                      <a:moveTo>
                        <a:pt x="0" y="0"/>
                      </a:moveTo>
                      <a:lnTo>
                        <a:pt x="0" y="858"/>
                      </a:lnTo>
                      <a:lnTo>
                        <a:pt x="20696" y="858"/>
                      </a:lnTo>
                      <a:lnTo>
                        <a:pt x="206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219;p48">
                  <a:extLst>
                    <a:ext uri="{FF2B5EF4-FFF2-40B4-BE49-F238E27FC236}">
                      <a16:creationId xmlns:a16="http://schemas.microsoft.com/office/drawing/2014/main" id="{34EEB56B-4922-B8B1-E252-DF514120A15A}"/>
                    </a:ext>
                  </a:extLst>
                </p:cNvPr>
                <p:cNvSpPr/>
                <p:nvPr/>
              </p:nvSpPr>
              <p:spPr>
                <a:xfrm>
                  <a:off x="4780087" y="3003558"/>
                  <a:ext cx="1622694" cy="51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8" h="11449" extrusionOk="0">
                      <a:moveTo>
                        <a:pt x="1" y="0"/>
                      </a:moveTo>
                      <a:lnTo>
                        <a:pt x="1" y="10638"/>
                      </a:lnTo>
                      <a:cubicBezTo>
                        <a:pt x="1" y="11078"/>
                        <a:pt x="348" y="11449"/>
                        <a:pt x="788" y="11449"/>
                      </a:cubicBezTo>
                      <a:lnTo>
                        <a:pt x="35296" y="11449"/>
                      </a:lnTo>
                      <a:cubicBezTo>
                        <a:pt x="35737" y="11449"/>
                        <a:pt x="36107" y="11078"/>
                        <a:pt x="36107" y="10638"/>
                      </a:cubicBezTo>
                      <a:lnTo>
                        <a:pt x="361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220;p48">
                  <a:extLst>
                    <a:ext uri="{FF2B5EF4-FFF2-40B4-BE49-F238E27FC236}">
                      <a16:creationId xmlns:a16="http://schemas.microsoft.com/office/drawing/2014/main" id="{4C3C74C7-2A21-B197-1B18-6B446C6EE50E}"/>
                    </a:ext>
                  </a:extLst>
                </p:cNvPr>
                <p:cNvSpPr/>
                <p:nvPr/>
              </p:nvSpPr>
              <p:spPr>
                <a:xfrm>
                  <a:off x="4780087" y="2931698"/>
                  <a:ext cx="1622694" cy="75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8" h="1669" extrusionOk="0">
                      <a:moveTo>
                        <a:pt x="788" y="0"/>
                      </a:moveTo>
                      <a:cubicBezTo>
                        <a:pt x="348" y="0"/>
                        <a:pt x="1" y="348"/>
                        <a:pt x="1" y="811"/>
                      </a:cubicBezTo>
                      <a:lnTo>
                        <a:pt x="1" y="1669"/>
                      </a:lnTo>
                      <a:lnTo>
                        <a:pt x="36107" y="1669"/>
                      </a:lnTo>
                      <a:lnTo>
                        <a:pt x="36107" y="811"/>
                      </a:lnTo>
                      <a:cubicBezTo>
                        <a:pt x="36107" y="348"/>
                        <a:pt x="35737" y="0"/>
                        <a:pt x="35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221;p48">
                  <a:extLst>
                    <a:ext uri="{FF2B5EF4-FFF2-40B4-BE49-F238E27FC236}">
                      <a16:creationId xmlns:a16="http://schemas.microsoft.com/office/drawing/2014/main" id="{F82208A9-6449-EAEC-19B3-69E5B17E3A5A}"/>
                    </a:ext>
                  </a:extLst>
                </p:cNvPr>
                <p:cNvSpPr/>
                <p:nvPr/>
              </p:nvSpPr>
              <p:spPr>
                <a:xfrm>
                  <a:off x="4879044" y="3107686"/>
                  <a:ext cx="376013" cy="3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7" h="882" extrusionOk="0">
                      <a:moveTo>
                        <a:pt x="0" y="1"/>
                      </a:moveTo>
                      <a:lnTo>
                        <a:pt x="0" y="881"/>
                      </a:lnTo>
                      <a:lnTo>
                        <a:pt x="8366" y="881"/>
                      </a:lnTo>
                      <a:lnTo>
                        <a:pt x="83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222;p48">
                  <a:extLst>
                    <a:ext uri="{FF2B5EF4-FFF2-40B4-BE49-F238E27FC236}">
                      <a16:creationId xmlns:a16="http://schemas.microsoft.com/office/drawing/2014/main" id="{4D246D63-8C4D-362C-4114-5CE0D0FAFD7F}"/>
                    </a:ext>
                  </a:extLst>
                </p:cNvPr>
                <p:cNvSpPr/>
                <p:nvPr/>
              </p:nvSpPr>
              <p:spPr>
                <a:xfrm>
                  <a:off x="4879046" y="3187905"/>
                  <a:ext cx="930078" cy="3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81" extrusionOk="0">
                      <a:moveTo>
                        <a:pt x="0" y="0"/>
                      </a:moveTo>
                      <a:lnTo>
                        <a:pt x="0" y="881"/>
                      </a:lnTo>
                      <a:lnTo>
                        <a:pt x="20696" y="881"/>
                      </a:lnTo>
                      <a:lnTo>
                        <a:pt x="206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223;p48">
                  <a:extLst>
                    <a:ext uri="{FF2B5EF4-FFF2-40B4-BE49-F238E27FC236}">
                      <a16:creationId xmlns:a16="http://schemas.microsoft.com/office/drawing/2014/main" id="{CE183C9E-AE6F-1D2E-5CFB-D6B9AAE675BD}"/>
                    </a:ext>
                  </a:extLst>
                </p:cNvPr>
                <p:cNvSpPr/>
                <p:nvPr/>
              </p:nvSpPr>
              <p:spPr>
                <a:xfrm>
                  <a:off x="4879046" y="3269112"/>
                  <a:ext cx="930078" cy="3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59" extrusionOk="0">
                      <a:moveTo>
                        <a:pt x="0" y="1"/>
                      </a:moveTo>
                      <a:lnTo>
                        <a:pt x="0" y="858"/>
                      </a:lnTo>
                      <a:lnTo>
                        <a:pt x="20696" y="858"/>
                      </a:lnTo>
                      <a:lnTo>
                        <a:pt x="206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224;p48">
                  <a:extLst>
                    <a:ext uri="{FF2B5EF4-FFF2-40B4-BE49-F238E27FC236}">
                      <a16:creationId xmlns:a16="http://schemas.microsoft.com/office/drawing/2014/main" id="{19C7C988-634B-9F91-BF87-D4B87D41E49E}"/>
                    </a:ext>
                  </a:extLst>
                </p:cNvPr>
                <p:cNvSpPr/>
                <p:nvPr/>
              </p:nvSpPr>
              <p:spPr>
                <a:xfrm>
                  <a:off x="4879046" y="3349331"/>
                  <a:ext cx="930078" cy="3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6" h="858" extrusionOk="0">
                      <a:moveTo>
                        <a:pt x="0" y="0"/>
                      </a:moveTo>
                      <a:lnTo>
                        <a:pt x="0" y="858"/>
                      </a:lnTo>
                      <a:lnTo>
                        <a:pt x="20696" y="858"/>
                      </a:lnTo>
                      <a:lnTo>
                        <a:pt x="206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" name="Google Shape;1225;p48">
                <a:extLst>
                  <a:ext uri="{FF2B5EF4-FFF2-40B4-BE49-F238E27FC236}">
                    <a16:creationId xmlns:a16="http://schemas.microsoft.com/office/drawing/2014/main" id="{AF0641C1-E0CE-5FDF-3E9D-31DDD4DB56DA}"/>
                  </a:ext>
                </a:extLst>
              </p:cNvPr>
              <p:cNvSpPr/>
              <p:nvPr/>
            </p:nvSpPr>
            <p:spPr>
              <a:xfrm>
                <a:off x="6014292" y="3107686"/>
                <a:ext cx="280201" cy="280201"/>
              </a:xfrm>
              <a:custGeom>
                <a:avLst/>
                <a:gdLst/>
                <a:ahLst/>
                <a:cxnLst/>
                <a:rect l="l" t="t" r="r" b="b"/>
                <a:pathLst>
                  <a:path w="6235" h="6235" extrusionOk="0">
                    <a:moveTo>
                      <a:pt x="0" y="1"/>
                    </a:moveTo>
                    <a:lnTo>
                      <a:pt x="0" y="6235"/>
                    </a:lnTo>
                    <a:lnTo>
                      <a:pt x="6234" y="6235"/>
                    </a:lnTo>
                    <a:lnTo>
                      <a:pt x="6234" y="1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26;p48">
                <a:extLst>
                  <a:ext uri="{FF2B5EF4-FFF2-40B4-BE49-F238E27FC236}">
                    <a16:creationId xmlns:a16="http://schemas.microsoft.com/office/drawing/2014/main" id="{93569E59-BEBB-31BA-8176-0ABBFE2E0E24}"/>
                  </a:ext>
                </a:extLst>
              </p:cNvPr>
              <p:cNvSpPr/>
              <p:nvPr/>
            </p:nvSpPr>
            <p:spPr>
              <a:xfrm>
                <a:off x="5312319" y="2727533"/>
                <a:ext cx="194770" cy="140662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130" extrusionOk="0">
                    <a:moveTo>
                      <a:pt x="4079" y="1"/>
                    </a:moveTo>
                    <a:cubicBezTo>
                      <a:pt x="4079" y="1"/>
                      <a:pt x="3685" y="94"/>
                      <a:pt x="2851" y="256"/>
                    </a:cubicBezTo>
                    <a:cubicBezTo>
                      <a:pt x="2016" y="418"/>
                      <a:pt x="788" y="1160"/>
                      <a:pt x="788" y="1160"/>
                    </a:cubicBezTo>
                    <a:cubicBezTo>
                      <a:pt x="0" y="2712"/>
                      <a:pt x="927" y="3130"/>
                      <a:pt x="927" y="3130"/>
                    </a:cubicBezTo>
                    <a:cubicBezTo>
                      <a:pt x="927" y="3130"/>
                      <a:pt x="2804" y="1994"/>
                      <a:pt x="3268" y="1901"/>
                    </a:cubicBezTo>
                    <a:cubicBezTo>
                      <a:pt x="3708" y="1809"/>
                      <a:pt x="4334" y="1670"/>
                      <a:pt x="4334" y="1670"/>
                    </a:cubicBezTo>
                    <a:lnTo>
                      <a:pt x="4079" y="1"/>
                    </a:ln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27;p48">
                <a:extLst>
                  <a:ext uri="{FF2B5EF4-FFF2-40B4-BE49-F238E27FC236}">
                    <a16:creationId xmlns:a16="http://schemas.microsoft.com/office/drawing/2014/main" id="{DE973B38-8009-16BE-60F3-18B64F53C2B5}"/>
                  </a:ext>
                </a:extLst>
              </p:cNvPr>
              <p:cNvSpPr/>
              <p:nvPr/>
            </p:nvSpPr>
            <p:spPr>
              <a:xfrm>
                <a:off x="5283153" y="2849412"/>
                <a:ext cx="70870" cy="4669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039" extrusionOk="0">
                    <a:moveTo>
                      <a:pt x="1507" y="0"/>
                    </a:moveTo>
                    <a:lnTo>
                      <a:pt x="93" y="719"/>
                    </a:lnTo>
                    <a:cubicBezTo>
                      <a:pt x="23" y="765"/>
                      <a:pt x="0" y="858"/>
                      <a:pt x="23" y="951"/>
                    </a:cubicBezTo>
                    <a:cubicBezTo>
                      <a:pt x="57" y="1001"/>
                      <a:pt x="102" y="1039"/>
                      <a:pt x="160" y="1039"/>
                    </a:cubicBezTo>
                    <a:cubicBezTo>
                      <a:pt x="182" y="1039"/>
                      <a:pt x="206" y="1033"/>
                      <a:pt x="232" y="1020"/>
                    </a:cubicBezTo>
                    <a:lnTo>
                      <a:pt x="1576" y="41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28;p48">
                <a:extLst>
                  <a:ext uri="{FF2B5EF4-FFF2-40B4-BE49-F238E27FC236}">
                    <a16:creationId xmlns:a16="http://schemas.microsoft.com/office/drawing/2014/main" id="{8EEC3D99-9216-FE74-3A47-9A2758865099}"/>
                  </a:ext>
                </a:extLst>
              </p:cNvPr>
              <p:cNvSpPr/>
              <p:nvPr/>
            </p:nvSpPr>
            <p:spPr>
              <a:xfrm>
                <a:off x="5252953" y="2824425"/>
                <a:ext cx="99992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002" extrusionOk="0">
                    <a:moveTo>
                      <a:pt x="2225" y="0"/>
                    </a:moveTo>
                    <a:lnTo>
                      <a:pt x="185" y="556"/>
                    </a:lnTo>
                    <a:cubicBezTo>
                      <a:pt x="70" y="580"/>
                      <a:pt x="0" y="695"/>
                      <a:pt x="23" y="834"/>
                    </a:cubicBezTo>
                    <a:cubicBezTo>
                      <a:pt x="64" y="935"/>
                      <a:pt x="139" y="1001"/>
                      <a:pt x="234" y="1001"/>
                    </a:cubicBezTo>
                    <a:cubicBezTo>
                      <a:pt x="249" y="1001"/>
                      <a:pt x="263" y="1000"/>
                      <a:pt x="278" y="997"/>
                    </a:cubicBezTo>
                    <a:lnTo>
                      <a:pt x="2202" y="603"/>
                    </a:lnTo>
                    <a:lnTo>
                      <a:pt x="2225" y="0"/>
                    </a:ln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29;p48">
                <a:extLst>
                  <a:ext uri="{FF2B5EF4-FFF2-40B4-BE49-F238E27FC236}">
                    <a16:creationId xmlns:a16="http://schemas.microsoft.com/office/drawing/2014/main" id="{E35AA697-CE53-97BE-B2A3-C2D6DDA063E3}"/>
                  </a:ext>
                </a:extLst>
              </p:cNvPr>
              <p:cNvSpPr/>
              <p:nvPr/>
            </p:nvSpPr>
            <p:spPr>
              <a:xfrm>
                <a:off x="5235246" y="2803572"/>
                <a:ext cx="119810" cy="28177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27" extrusionOk="0">
                    <a:moveTo>
                      <a:pt x="2665" y="1"/>
                    </a:moveTo>
                    <a:lnTo>
                      <a:pt x="209" y="186"/>
                    </a:lnTo>
                    <a:cubicBezTo>
                      <a:pt x="93" y="209"/>
                      <a:pt x="0" y="325"/>
                      <a:pt x="23" y="464"/>
                    </a:cubicBezTo>
                    <a:cubicBezTo>
                      <a:pt x="46" y="557"/>
                      <a:pt x="139" y="626"/>
                      <a:pt x="232" y="626"/>
                    </a:cubicBezTo>
                    <a:lnTo>
                      <a:pt x="2596" y="557"/>
                    </a:lnTo>
                    <a:lnTo>
                      <a:pt x="2665" y="1"/>
                    </a:ln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30;p48">
                <a:extLst>
                  <a:ext uri="{FF2B5EF4-FFF2-40B4-BE49-F238E27FC236}">
                    <a16:creationId xmlns:a16="http://schemas.microsoft.com/office/drawing/2014/main" id="{CFE61E3C-E606-95A4-CE2D-BEB297EED7E9}"/>
                  </a:ext>
                </a:extLst>
              </p:cNvPr>
              <p:cNvSpPr/>
              <p:nvPr/>
            </p:nvSpPr>
            <p:spPr>
              <a:xfrm>
                <a:off x="5243560" y="2779619"/>
                <a:ext cx="113563" cy="25032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557" extrusionOk="0">
                    <a:moveTo>
                      <a:pt x="209" y="1"/>
                    </a:moveTo>
                    <a:cubicBezTo>
                      <a:pt x="93" y="1"/>
                      <a:pt x="0" y="117"/>
                      <a:pt x="0" y="256"/>
                    </a:cubicBezTo>
                    <a:cubicBezTo>
                      <a:pt x="24" y="371"/>
                      <a:pt x="93" y="441"/>
                      <a:pt x="186" y="464"/>
                    </a:cubicBezTo>
                    <a:lnTo>
                      <a:pt x="2411" y="557"/>
                    </a:lnTo>
                    <a:lnTo>
                      <a:pt x="2527" y="1"/>
                    </a:ln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31;p48">
                <a:extLst>
                  <a:ext uri="{FF2B5EF4-FFF2-40B4-BE49-F238E27FC236}">
                    <a16:creationId xmlns:a16="http://schemas.microsoft.com/office/drawing/2014/main" id="{94243F5E-0720-E97B-1101-7674E25FDF8B}"/>
                  </a:ext>
                </a:extLst>
              </p:cNvPr>
              <p:cNvSpPr/>
              <p:nvPr/>
            </p:nvSpPr>
            <p:spPr>
              <a:xfrm>
                <a:off x="5324813" y="2715039"/>
                <a:ext cx="113563" cy="80263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786" extrusionOk="0">
                    <a:moveTo>
                      <a:pt x="371" y="1"/>
                    </a:moveTo>
                    <a:cubicBezTo>
                      <a:pt x="186" y="24"/>
                      <a:pt x="232" y="233"/>
                      <a:pt x="232" y="233"/>
                    </a:cubicBezTo>
                    <a:cubicBezTo>
                      <a:pt x="325" y="696"/>
                      <a:pt x="1113" y="673"/>
                      <a:pt x="1020" y="974"/>
                    </a:cubicBezTo>
                    <a:cubicBezTo>
                      <a:pt x="927" y="1252"/>
                      <a:pt x="0" y="1438"/>
                      <a:pt x="0" y="1438"/>
                    </a:cubicBezTo>
                    <a:lnTo>
                      <a:pt x="1136" y="1785"/>
                    </a:lnTo>
                    <a:lnTo>
                      <a:pt x="2248" y="1623"/>
                    </a:lnTo>
                    <a:lnTo>
                      <a:pt x="2526" y="557"/>
                    </a:lnTo>
                    <a:cubicBezTo>
                      <a:pt x="2526" y="557"/>
                      <a:pt x="1511" y="174"/>
                      <a:pt x="1135" y="174"/>
                    </a:cubicBezTo>
                    <a:cubicBezTo>
                      <a:pt x="1097" y="174"/>
                      <a:pt x="1066" y="178"/>
                      <a:pt x="1043" y="186"/>
                    </a:cubicBezTo>
                    <a:cubicBezTo>
                      <a:pt x="1012" y="195"/>
                      <a:pt x="982" y="198"/>
                      <a:pt x="951" y="198"/>
                    </a:cubicBezTo>
                    <a:cubicBezTo>
                      <a:pt x="728" y="198"/>
                      <a:pt x="514" y="1"/>
                      <a:pt x="371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32;p48">
                <a:extLst>
                  <a:ext uri="{FF2B5EF4-FFF2-40B4-BE49-F238E27FC236}">
                    <a16:creationId xmlns:a16="http://schemas.microsoft.com/office/drawing/2014/main" id="{34C1C302-2B36-4097-AE0C-9FB1A7287339}"/>
                  </a:ext>
                </a:extLst>
              </p:cNvPr>
              <p:cNvSpPr/>
              <p:nvPr/>
            </p:nvSpPr>
            <p:spPr>
              <a:xfrm>
                <a:off x="5891469" y="3054566"/>
                <a:ext cx="185333" cy="111968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24915" extrusionOk="0">
                    <a:moveTo>
                      <a:pt x="2761" y="0"/>
                    </a:moveTo>
                    <a:cubicBezTo>
                      <a:pt x="1828" y="0"/>
                      <a:pt x="1" y="5212"/>
                      <a:pt x="323" y="11658"/>
                    </a:cubicBezTo>
                    <a:cubicBezTo>
                      <a:pt x="647" y="18124"/>
                      <a:pt x="717" y="24891"/>
                      <a:pt x="1343" y="24914"/>
                    </a:cubicBezTo>
                    <a:cubicBezTo>
                      <a:pt x="1345" y="24914"/>
                      <a:pt x="1347" y="24914"/>
                      <a:pt x="1349" y="24914"/>
                    </a:cubicBezTo>
                    <a:cubicBezTo>
                      <a:pt x="1978" y="24914"/>
                      <a:pt x="3291" y="18333"/>
                      <a:pt x="3706" y="11867"/>
                    </a:cubicBezTo>
                    <a:cubicBezTo>
                      <a:pt x="4124" y="5378"/>
                      <a:pt x="3706" y="47"/>
                      <a:pt x="2779" y="1"/>
                    </a:cubicBezTo>
                    <a:cubicBezTo>
                      <a:pt x="2773" y="0"/>
                      <a:pt x="2767" y="0"/>
                      <a:pt x="2761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33;p48">
                <a:extLst>
                  <a:ext uri="{FF2B5EF4-FFF2-40B4-BE49-F238E27FC236}">
                    <a16:creationId xmlns:a16="http://schemas.microsoft.com/office/drawing/2014/main" id="{633DC093-163D-779C-39B3-005434B07231}"/>
                  </a:ext>
                </a:extLst>
              </p:cNvPr>
              <p:cNvSpPr/>
              <p:nvPr/>
            </p:nvSpPr>
            <p:spPr>
              <a:xfrm>
                <a:off x="5822620" y="4028384"/>
                <a:ext cx="182322" cy="21022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4678" extrusionOk="0">
                    <a:moveTo>
                      <a:pt x="3292" y="1"/>
                    </a:moveTo>
                    <a:lnTo>
                      <a:pt x="2434" y="719"/>
                    </a:lnTo>
                    <a:lnTo>
                      <a:pt x="2411" y="719"/>
                    </a:lnTo>
                    <a:lnTo>
                      <a:pt x="1206" y="3268"/>
                    </a:lnTo>
                    <a:lnTo>
                      <a:pt x="1" y="4613"/>
                    </a:lnTo>
                    <a:cubicBezTo>
                      <a:pt x="1" y="4613"/>
                      <a:pt x="383" y="4678"/>
                      <a:pt x="907" y="4678"/>
                    </a:cubicBezTo>
                    <a:cubicBezTo>
                      <a:pt x="1267" y="4678"/>
                      <a:pt x="1694" y="4647"/>
                      <a:pt x="2110" y="4543"/>
                    </a:cubicBezTo>
                    <a:lnTo>
                      <a:pt x="3593" y="3129"/>
                    </a:lnTo>
                    <a:lnTo>
                      <a:pt x="3639" y="4427"/>
                    </a:lnTo>
                    <a:lnTo>
                      <a:pt x="4057" y="4450"/>
                    </a:lnTo>
                    <a:cubicBezTo>
                      <a:pt x="4057" y="4450"/>
                      <a:pt x="3987" y="3129"/>
                      <a:pt x="3941" y="2388"/>
                    </a:cubicBezTo>
                    <a:cubicBezTo>
                      <a:pt x="3894" y="1646"/>
                      <a:pt x="3292" y="1"/>
                      <a:pt x="3292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34;p48">
                <a:extLst>
                  <a:ext uri="{FF2B5EF4-FFF2-40B4-BE49-F238E27FC236}">
                    <a16:creationId xmlns:a16="http://schemas.microsoft.com/office/drawing/2014/main" id="{62D16131-42D5-A524-1BFA-9173ADC8241E}"/>
                  </a:ext>
                </a:extLst>
              </p:cNvPr>
              <p:cNvSpPr/>
              <p:nvPr/>
            </p:nvSpPr>
            <p:spPr>
              <a:xfrm>
                <a:off x="6144575" y="3053532"/>
                <a:ext cx="200927" cy="112071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24938" extrusionOk="0">
                    <a:moveTo>
                      <a:pt x="2881" y="0"/>
                    </a:moveTo>
                    <a:cubicBezTo>
                      <a:pt x="1859" y="0"/>
                      <a:pt x="0" y="5220"/>
                      <a:pt x="485" y="11681"/>
                    </a:cubicBezTo>
                    <a:cubicBezTo>
                      <a:pt x="971" y="18147"/>
                      <a:pt x="1180" y="24914"/>
                      <a:pt x="1875" y="24937"/>
                    </a:cubicBezTo>
                    <a:cubicBezTo>
                      <a:pt x="1878" y="24937"/>
                      <a:pt x="1880" y="24937"/>
                      <a:pt x="1882" y="24937"/>
                    </a:cubicBezTo>
                    <a:cubicBezTo>
                      <a:pt x="2556" y="24937"/>
                      <a:pt x="3823" y="18333"/>
                      <a:pt x="4146" y="11866"/>
                    </a:cubicBezTo>
                    <a:cubicBezTo>
                      <a:pt x="4471" y="5354"/>
                      <a:pt x="3915" y="47"/>
                      <a:pt x="2895" y="1"/>
                    </a:cubicBezTo>
                    <a:cubicBezTo>
                      <a:pt x="2890" y="1"/>
                      <a:pt x="2886" y="0"/>
                      <a:pt x="2881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35;p48">
                <a:extLst>
                  <a:ext uri="{FF2B5EF4-FFF2-40B4-BE49-F238E27FC236}">
                    <a16:creationId xmlns:a16="http://schemas.microsoft.com/office/drawing/2014/main" id="{40A57A3E-A959-4EAA-9E77-D86E44412F36}"/>
                  </a:ext>
                </a:extLst>
              </p:cNvPr>
              <p:cNvSpPr/>
              <p:nvPr/>
            </p:nvSpPr>
            <p:spPr>
              <a:xfrm>
                <a:off x="5838259" y="2798359"/>
                <a:ext cx="564536" cy="81345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8101" extrusionOk="0">
                    <a:moveTo>
                      <a:pt x="2758" y="1"/>
                    </a:moveTo>
                    <a:cubicBezTo>
                      <a:pt x="2758" y="1"/>
                      <a:pt x="2086" y="881"/>
                      <a:pt x="1461" y="3848"/>
                    </a:cubicBezTo>
                    <a:cubicBezTo>
                      <a:pt x="858" y="6814"/>
                      <a:pt x="1" y="17382"/>
                      <a:pt x="1" y="17382"/>
                    </a:cubicBezTo>
                    <a:cubicBezTo>
                      <a:pt x="1" y="17382"/>
                      <a:pt x="974" y="18101"/>
                      <a:pt x="5957" y="18101"/>
                    </a:cubicBezTo>
                    <a:cubicBezTo>
                      <a:pt x="10962" y="18101"/>
                      <a:pt x="12561" y="17104"/>
                      <a:pt x="12561" y="17104"/>
                    </a:cubicBezTo>
                    <a:cubicBezTo>
                      <a:pt x="12561" y="17104"/>
                      <a:pt x="11101" y="5934"/>
                      <a:pt x="10592" y="3477"/>
                    </a:cubicBezTo>
                    <a:cubicBezTo>
                      <a:pt x="10290" y="1994"/>
                      <a:pt x="9572" y="117"/>
                      <a:pt x="9572" y="117"/>
                    </a:cubicBezTo>
                    <a:lnTo>
                      <a:pt x="27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36;p48">
                <a:extLst>
                  <a:ext uri="{FF2B5EF4-FFF2-40B4-BE49-F238E27FC236}">
                    <a16:creationId xmlns:a16="http://schemas.microsoft.com/office/drawing/2014/main" id="{BFEA241C-29F7-EB2A-60E4-20F5422250F1}"/>
                  </a:ext>
                </a:extLst>
              </p:cNvPr>
              <p:cNvSpPr/>
              <p:nvPr/>
            </p:nvSpPr>
            <p:spPr>
              <a:xfrm>
                <a:off x="5961172" y="2068299"/>
                <a:ext cx="313501" cy="250001"/>
              </a:xfrm>
              <a:custGeom>
                <a:avLst/>
                <a:gdLst/>
                <a:ahLst/>
                <a:cxnLst/>
                <a:rect l="l" t="t" r="r" b="b"/>
                <a:pathLst>
                  <a:path w="6976" h="5563" extrusionOk="0">
                    <a:moveTo>
                      <a:pt x="695" y="0"/>
                    </a:moveTo>
                    <a:cubicBezTo>
                      <a:pt x="695" y="0"/>
                      <a:pt x="695" y="3453"/>
                      <a:pt x="0" y="5562"/>
                    </a:cubicBezTo>
                    <a:lnTo>
                      <a:pt x="6976" y="5562"/>
                    </a:lnTo>
                    <a:cubicBezTo>
                      <a:pt x="6976" y="5562"/>
                      <a:pt x="6281" y="2503"/>
                      <a:pt x="6327" y="556"/>
                    </a:cubicBez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37;p48">
                <a:extLst>
                  <a:ext uri="{FF2B5EF4-FFF2-40B4-BE49-F238E27FC236}">
                    <a16:creationId xmlns:a16="http://schemas.microsoft.com/office/drawing/2014/main" id="{BD1C6A73-C01A-369B-1C33-D2D820BB6C21}"/>
                  </a:ext>
                </a:extLst>
              </p:cNvPr>
              <p:cNvSpPr/>
              <p:nvPr/>
            </p:nvSpPr>
            <p:spPr>
              <a:xfrm>
                <a:off x="5888233" y="2297406"/>
                <a:ext cx="463511" cy="526247"/>
              </a:xfrm>
              <a:custGeom>
                <a:avLst/>
                <a:gdLst/>
                <a:ahLst/>
                <a:cxnLst/>
                <a:rect l="l" t="t" r="r" b="b"/>
                <a:pathLst>
                  <a:path w="10314" h="11710" extrusionOk="0">
                    <a:moveTo>
                      <a:pt x="6351" y="1"/>
                    </a:moveTo>
                    <a:lnTo>
                      <a:pt x="3964" y="279"/>
                    </a:lnTo>
                    <a:cubicBezTo>
                      <a:pt x="3964" y="279"/>
                      <a:pt x="3408" y="881"/>
                      <a:pt x="2272" y="1090"/>
                    </a:cubicBezTo>
                    <a:cubicBezTo>
                      <a:pt x="1136" y="1275"/>
                      <a:pt x="1" y="2133"/>
                      <a:pt x="1" y="2133"/>
                    </a:cubicBezTo>
                    <a:lnTo>
                      <a:pt x="1646" y="11148"/>
                    </a:lnTo>
                    <a:cubicBezTo>
                      <a:pt x="1646" y="11148"/>
                      <a:pt x="3463" y="11709"/>
                      <a:pt x="5570" y="11709"/>
                    </a:cubicBezTo>
                    <a:cubicBezTo>
                      <a:pt x="6521" y="11709"/>
                      <a:pt x="7531" y="11595"/>
                      <a:pt x="8460" y="11264"/>
                    </a:cubicBezTo>
                    <a:lnTo>
                      <a:pt x="10314" y="1901"/>
                    </a:lnTo>
                    <a:cubicBezTo>
                      <a:pt x="10314" y="1901"/>
                      <a:pt x="9364" y="1229"/>
                      <a:pt x="8298" y="928"/>
                    </a:cubicBezTo>
                    <a:cubicBezTo>
                      <a:pt x="7371" y="673"/>
                      <a:pt x="6351" y="1"/>
                      <a:pt x="6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38;p48">
                <a:extLst>
                  <a:ext uri="{FF2B5EF4-FFF2-40B4-BE49-F238E27FC236}">
                    <a16:creationId xmlns:a16="http://schemas.microsoft.com/office/drawing/2014/main" id="{B688D343-76D2-A04A-7432-CF99A24570D6}"/>
                  </a:ext>
                </a:extLst>
              </p:cNvPr>
              <p:cNvSpPr/>
              <p:nvPr/>
            </p:nvSpPr>
            <p:spPr>
              <a:xfrm>
                <a:off x="6015326" y="1974552"/>
                <a:ext cx="221869" cy="221869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2480" y="0"/>
                    </a:moveTo>
                    <a:cubicBezTo>
                      <a:pt x="1113" y="0"/>
                      <a:pt x="0" y="1089"/>
                      <a:pt x="0" y="2457"/>
                    </a:cubicBezTo>
                    <a:cubicBezTo>
                      <a:pt x="0" y="3824"/>
                      <a:pt x="1113" y="4937"/>
                      <a:pt x="2480" y="4937"/>
                    </a:cubicBezTo>
                    <a:cubicBezTo>
                      <a:pt x="3824" y="4937"/>
                      <a:pt x="4937" y="3824"/>
                      <a:pt x="4937" y="2457"/>
                    </a:cubicBezTo>
                    <a:cubicBezTo>
                      <a:pt x="4937" y="1089"/>
                      <a:pt x="3824" y="0"/>
                      <a:pt x="2480" y="0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39;p48">
                <a:extLst>
                  <a:ext uri="{FF2B5EF4-FFF2-40B4-BE49-F238E27FC236}">
                    <a16:creationId xmlns:a16="http://schemas.microsoft.com/office/drawing/2014/main" id="{73A3D619-C1EA-B200-457F-7351234B162A}"/>
                  </a:ext>
                </a:extLst>
              </p:cNvPr>
              <p:cNvSpPr/>
              <p:nvPr/>
            </p:nvSpPr>
            <p:spPr>
              <a:xfrm>
                <a:off x="6055952" y="2227613"/>
                <a:ext cx="132303" cy="14272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3176" extrusionOk="0">
                    <a:moveTo>
                      <a:pt x="487" y="1"/>
                    </a:moveTo>
                    <a:cubicBezTo>
                      <a:pt x="487" y="1"/>
                      <a:pt x="579" y="974"/>
                      <a:pt x="0" y="2527"/>
                    </a:cubicBezTo>
                    <a:cubicBezTo>
                      <a:pt x="0" y="2527"/>
                      <a:pt x="371" y="3176"/>
                      <a:pt x="1460" y="3176"/>
                    </a:cubicBezTo>
                    <a:cubicBezTo>
                      <a:pt x="2526" y="3176"/>
                      <a:pt x="2943" y="2550"/>
                      <a:pt x="2943" y="2550"/>
                    </a:cubicBezTo>
                    <a:cubicBezTo>
                      <a:pt x="2943" y="2550"/>
                      <a:pt x="2480" y="1299"/>
                      <a:pt x="2503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40;p48">
                <a:extLst>
                  <a:ext uri="{FF2B5EF4-FFF2-40B4-BE49-F238E27FC236}">
                    <a16:creationId xmlns:a16="http://schemas.microsoft.com/office/drawing/2014/main" id="{5BF666E0-7A38-7347-A68C-6B8D8BDA5BDB}"/>
                  </a:ext>
                </a:extLst>
              </p:cNvPr>
              <p:cNvSpPr/>
              <p:nvPr/>
            </p:nvSpPr>
            <p:spPr>
              <a:xfrm>
                <a:off x="6075726" y="2227613"/>
                <a:ext cx="97924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670" extrusionOk="0">
                    <a:moveTo>
                      <a:pt x="47" y="1"/>
                    </a:moveTo>
                    <a:cubicBezTo>
                      <a:pt x="47" y="1"/>
                      <a:pt x="70" y="302"/>
                      <a:pt x="0" y="858"/>
                    </a:cubicBezTo>
                    <a:cubicBezTo>
                      <a:pt x="232" y="1183"/>
                      <a:pt x="719" y="1669"/>
                      <a:pt x="1437" y="1669"/>
                    </a:cubicBezTo>
                    <a:cubicBezTo>
                      <a:pt x="1739" y="1669"/>
                      <a:pt x="1994" y="1554"/>
                      <a:pt x="2179" y="1415"/>
                    </a:cubicBezTo>
                    <a:cubicBezTo>
                      <a:pt x="2109" y="997"/>
                      <a:pt x="2040" y="511"/>
                      <a:pt x="2040" y="1"/>
                    </a:cubicBezTo>
                    <a:close/>
                  </a:path>
                </a:pathLst>
              </a:custGeom>
              <a:solidFill>
                <a:srgbClr val="000000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41;p48">
                <a:extLst>
                  <a:ext uri="{FF2B5EF4-FFF2-40B4-BE49-F238E27FC236}">
                    <a16:creationId xmlns:a16="http://schemas.microsoft.com/office/drawing/2014/main" id="{91CE5D85-94DF-E48C-2E17-15D521CC55B9}"/>
                  </a:ext>
                </a:extLst>
              </p:cNvPr>
              <p:cNvSpPr/>
              <p:nvPr/>
            </p:nvSpPr>
            <p:spPr>
              <a:xfrm>
                <a:off x="6015326" y="2076613"/>
                <a:ext cx="221869" cy="184389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103" extrusionOk="0">
                    <a:moveTo>
                      <a:pt x="0" y="0"/>
                    </a:moveTo>
                    <a:lnTo>
                      <a:pt x="0" y="186"/>
                    </a:lnTo>
                    <a:cubicBezTo>
                      <a:pt x="0" y="186"/>
                      <a:pt x="116" y="4102"/>
                      <a:pt x="2480" y="4102"/>
                    </a:cubicBezTo>
                    <a:cubicBezTo>
                      <a:pt x="4821" y="4102"/>
                      <a:pt x="4937" y="0"/>
                      <a:pt x="4937" y="0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42;p48">
                <a:extLst>
                  <a:ext uri="{FF2B5EF4-FFF2-40B4-BE49-F238E27FC236}">
                    <a16:creationId xmlns:a16="http://schemas.microsoft.com/office/drawing/2014/main" id="{640E2170-CC38-0095-26B0-3E611B66BB1D}"/>
                  </a:ext>
                </a:extLst>
              </p:cNvPr>
              <p:cNvSpPr/>
              <p:nvPr/>
            </p:nvSpPr>
            <p:spPr>
              <a:xfrm>
                <a:off x="5988226" y="1936982"/>
                <a:ext cx="267708" cy="19800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4406" extrusionOk="0">
                    <a:moveTo>
                      <a:pt x="2978" y="1"/>
                    </a:moveTo>
                    <a:cubicBezTo>
                      <a:pt x="2295" y="1"/>
                      <a:pt x="1606" y="208"/>
                      <a:pt x="1252" y="303"/>
                    </a:cubicBezTo>
                    <a:cubicBezTo>
                      <a:pt x="673" y="489"/>
                      <a:pt x="256" y="1230"/>
                      <a:pt x="186" y="1624"/>
                    </a:cubicBezTo>
                    <a:cubicBezTo>
                      <a:pt x="117" y="1995"/>
                      <a:pt x="1" y="2598"/>
                      <a:pt x="93" y="3223"/>
                    </a:cubicBezTo>
                    <a:cubicBezTo>
                      <a:pt x="186" y="3849"/>
                      <a:pt x="742" y="4405"/>
                      <a:pt x="742" y="4405"/>
                    </a:cubicBezTo>
                    <a:cubicBezTo>
                      <a:pt x="742" y="4405"/>
                      <a:pt x="858" y="3919"/>
                      <a:pt x="1438" y="3919"/>
                    </a:cubicBezTo>
                    <a:cubicBezTo>
                      <a:pt x="2040" y="3919"/>
                      <a:pt x="2179" y="3107"/>
                      <a:pt x="2110" y="2829"/>
                    </a:cubicBezTo>
                    <a:cubicBezTo>
                      <a:pt x="2066" y="2566"/>
                      <a:pt x="2458" y="2013"/>
                      <a:pt x="3246" y="2013"/>
                    </a:cubicBezTo>
                    <a:cubicBezTo>
                      <a:pt x="3291" y="2013"/>
                      <a:pt x="3337" y="2014"/>
                      <a:pt x="3384" y="2018"/>
                    </a:cubicBezTo>
                    <a:cubicBezTo>
                      <a:pt x="3434" y="2022"/>
                      <a:pt x="3481" y="2024"/>
                      <a:pt x="3524" y="2024"/>
                    </a:cubicBezTo>
                    <a:cubicBezTo>
                      <a:pt x="4178" y="2024"/>
                      <a:pt x="4142" y="1605"/>
                      <a:pt x="4129" y="1522"/>
                    </a:cubicBezTo>
                    <a:lnTo>
                      <a:pt x="4129" y="1522"/>
                    </a:lnTo>
                    <a:cubicBezTo>
                      <a:pt x="4362" y="2737"/>
                      <a:pt x="4960" y="2739"/>
                      <a:pt x="5030" y="3246"/>
                    </a:cubicBezTo>
                    <a:cubicBezTo>
                      <a:pt x="5099" y="3780"/>
                      <a:pt x="5424" y="4150"/>
                      <a:pt x="5424" y="4150"/>
                    </a:cubicBezTo>
                    <a:cubicBezTo>
                      <a:pt x="5424" y="4150"/>
                      <a:pt x="5957" y="3223"/>
                      <a:pt x="5748" y="2690"/>
                    </a:cubicBezTo>
                    <a:cubicBezTo>
                      <a:pt x="5540" y="2180"/>
                      <a:pt x="5748" y="2088"/>
                      <a:pt x="5540" y="1346"/>
                    </a:cubicBezTo>
                    <a:cubicBezTo>
                      <a:pt x="5331" y="581"/>
                      <a:pt x="4288" y="419"/>
                      <a:pt x="4288" y="419"/>
                    </a:cubicBezTo>
                    <a:cubicBezTo>
                      <a:pt x="3934" y="103"/>
                      <a:pt x="3458" y="1"/>
                      <a:pt x="2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43;p48">
                <a:extLst>
                  <a:ext uri="{FF2B5EF4-FFF2-40B4-BE49-F238E27FC236}">
                    <a16:creationId xmlns:a16="http://schemas.microsoft.com/office/drawing/2014/main" id="{235AD207-0B7A-56AE-EA64-69EA5B1E4688}"/>
                  </a:ext>
                </a:extLst>
              </p:cNvPr>
              <p:cNvSpPr/>
              <p:nvPr/>
            </p:nvSpPr>
            <p:spPr>
              <a:xfrm>
                <a:off x="6055952" y="2341133"/>
                <a:ext cx="65657" cy="6255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2" extrusionOk="0">
                    <a:moveTo>
                      <a:pt x="0" y="1"/>
                    </a:moveTo>
                    <a:lnTo>
                      <a:pt x="672" y="1391"/>
                    </a:lnTo>
                    <a:lnTo>
                      <a:pt x="1460" y="6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44;p48">
                <a:extLst>
                  <a:ext uri="{FF2B5EF4-FFF2-40B4-BE49-F238E27FC236}">
                    <a16:creationId xmlns:a16="http://schemas.microsoft.com/office/drawing/2014/main" id="{FFA0F621-3650-B308-4547-92C03597BE4B}"/>
                  </a:ext>
                </a:extLst>
              </p:cNvPr>
              <p:cNvSpPr/>
              <p:nvPr/>
            </p:nvSpPr>
            <p:spPr>
              <a:xfrm>
                <a:off x="6121565" y="2343245"/>
                <a:ext cx="65657" cy="60444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45" extrusionOk="0">
                    <a:moveTo>
                      <a:pt x="1460" y="0"/>
                    </a:moveTo>
                    <a:lnTo>
                      <a:pt x="0" y="603"/>
                    </a:lnTo>
                    <a:lnTo>
                      <a:pt x="765" y="134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45;p48">
                <a:extLst>
                  <a:ext uri="{FF2B5EF4-FFF2-40B4-BE49-F238E27FC236}">
                    <a16:creationId xmlns:a16="http://schemas.microsoft.com/office/drawing/2014/main" id="{E9F58267-D1B5-532B-1DD7-8D34173DBE05}"/>
                  </a:ext>
                </a:extLst>
              </p:cNvPr>
              <p:cNvSpPr/>
              <p:nvPr/>
            </p:nvSpPr>
            <p:spPr>
              <a:xfrm>
                <a:off x="6105926" y="4028384"/>
                <a:ext cx="182322" cy="21148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4706" extrusionOk="0">
                    <a:moveTo>
                      <a:pt x="3222" y="1"/>
                    </a:moveTo>
                    <a:lnTo>
                      <a:pt x="2225" y="302"/>
                    </a:lnTo>
                    <a:lnTo>
                      <a:pt x="1206" y="3292"/>
                    </a:lnTo>
                    <a:lnTo>
                      <a:pt x="1" y="4659"/>
                    </a:lnTo>
                    <a:cubicBezTo>
                      <a:pt x="1" y="4659"/>
                      <a:pt x="316" y="4706"/>
                      <a:pt x="767" y="4706"/>
                    </a:cubicBezTo>
                    <a:cubicBezTo>
                      <a:pt x="1153" y="4706"/>
                      <a:pt x="1639" y="4671"/>
                      <a:pt x="2109" y="4543"/>
                    </a:cubicBezTo>
                    <a:lnTo>
                      <a:pt x="3570" y="3106"/>
                    </a:lnTo>
                    <a:lnTo>
                      <a:pt x="3639" y="4404"/>
                    </a:lnTo>
                    <a:lnTo>
                      <a:pt x="4056" y="4427"/>
                    </a:lnTo>
                    <a:cubicBezTo>
                      <a:pt x="4056" y="4427"/>
                      <a:pt x="3963" y="3106"/>
                      <a:pt x="3917" y="2365"/>
                    </a:cubicBezTo>
                    <a:cubicBezTo>
                      <a:pt x="3848" y="1623"/>
                      <a:pt x="3222" y="1"/>
                      <a:pt x="3222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46;p48">
                <a:extLst>
                  <a:ext uri="{FF2B5EF4-FFF2-40B4-BE49-F238E27FC236}">
                    <a16:creationId xmlns:a16="http://schemas.microsoft.com/office/drawing/2014/main" id="{73FC3E58-38B3-6A5C-2014-27BAEB36A3B1}"/>
                  </a:ext>
                </a:extLst>
              </p:cNvPr>
              <p:cNvSpPr/>
              <p:nvPr/>
            </p:nvSpPr>
            <p:spPr>
              <a:xfrm>
                <a:off x="6282992" y="2376546"/>
                <a:ext cx="555144" cy="325051"/>
              </a:xfrm>
              <a:custGeom>
                <a:avLst/>
                <a:gdLst/>
                <a:ahLst/>
                <a:cxnLst/>
                <a:rect l="l" t="t" r="r" b="b"/>
                <a:pathLst>
                  <a:path w="12353" h="7233" extrusionOk="0">
                    <a:moveTo>
                      <a:pt x="1368" y="1"/>
                    </a:moveTo>
                    <a:lnTo>
                      <a:pt x="0" y="4172"/>
                    </a:lnTo>
                    <a:cubicBezTo>
                      <a:pt x="0" y="4172"/>
                      <a:pt x="4035" y="7233"/>
                      <a:pt x="6052" y="7233"/>
                    </a:cubicBezTo>
                    <a:cubicBezTo>
                      <a:pt x="6074" y="7233"/>
                      <a:pt x="6097" y="7232"/>
                      <a:pt x="6119" y="7232"/>
                    </a:cubicBezTo>
                    <a:cubicBezTo>
                      <a:pt x="8112" y="7162"/>
                      <a:pt x="12353" y="4520"/>
                      <a:pt x="12353" y="4520"/>
                    </a:cubicBezTo>
                    <a:lnTo>
                      <a:pt x="11426" y="2388"/>
                    </a:lnTo>
                    <a:cubicBezTo>
                      <a:pt x="11426" y="2388"/>
                      <a:pt x="6890" y="4257"/>
                      <a:pt x="5974" y="4257"/>
                    </a:cubicBezTo>
                    <a:cubicBezTo>
                      <a:pt x="5927" y="4257"/>
                      <a:pt x="5890" y="4252"/>
                      <a:pt x="5864" y="4242"/>
                    </a:cubicBezTo>
                    <a:cubicBezTo>
                      <a:pt x="5284" y="4057"/>
                      <a:pt x="2665" y="1600"/>
                      <a:pt x="2457" y="1067"/>
                    </a:cubicBezTo>
                    <a:cubicBezTo>
                      <a:pt x="2271" y="534"/>
                      <a:pt x="1368" y="24"/>
                      <a:pt x="1368" y="24"/>
                    </a:cubicBez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47;p48">
                <a:extLst>
                  <a:ext uri="{FF2B5EF4-FFF2-40B4-BE49-F238E27FC236}">
                    <a16:creationId xmlns:a16="http://schemas.microsoft.com/office/drawing/2014/main" id="{D0409C4B-89C5-EE8B-D228-7C37FD5F1089}"/>
                  </a:ext>
                </a:extLst>
              </p:cNvPr>
              <p:cNvSpPr/>
              <p:nvPr/>
            </p:nvSpPr>
            <p:spPr>
              <a:xfrm>
                <a:off x="5452893" y="2393219"/>
                <a:ext cx="503103" cy="429132"/>
              </a:xfrm>
              <a:custGeom>
                <a:avLst/>
                <a:gdLst/>
                <a:ahLst/>
                <a:cxnLst/>
                <a:rect l="l" t="t" r="r" b="b"/>
                <a:pathLst>
                  <a:path w="11195" h="9549" extrusionOk="0">
                    <a:moveTo>
                      <a:pt x="9688" y="1"/>
                    </a:moveTo>
                    <a:cubicBezTo>
                      <a:pt x="9688" y="1"/>
                      <a:pt x="8576" y="905"/>
                      <a:pt x="8089" y="1808"/>
                    </a:cubicBezTo>
                    <a:cubicBezTo>
                      <a:pt x="7579" y="2689"/>
                      <a:pt x="6397" y="5192"/>
                      <a:pt x="5563" y="5841"/>
                    </a:cubicBezTo>
                    <a:cubicBezTo>
                      <a:pt x="4705" y="6490"/>
                      <a:pt x="1" y="7324"/>
                      <a:pt x="1" y="7324"/>
                    </a:cubicBezTo>
                    <a:lnTo>
                      <a:pt x="464" y="9549"/>
                    </a:lnTo>
                    <a:cubicBezTo>
                      <a:pt x="464" y="9549"/>
                      <a:pt x="4497" y="9155"/>
                      <a:pt x="6513" y="8761"/>
                    </a:cubicBezTo>
                    <a:cubicBezTo>
                      <a:pt x="8529" y="8367"/>
                      <a:pt x="11194" y="3083"/>
                      <a:pt x="11194" y="3083"/>
                    </a:cubicBezTo>
                    <a:lnTo>
                      <a:pt x="9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48;p48">
                <a:extLst>
                  <a:ext uri="{FF2B5EF4-FFF2-40B4-BE49-F238E27FC236}">
                    <a16:creationId xmlns:a16="http://schemas.microsoft.com/office/drawing/2014/main" id="{31762CC1-2723-2D96-BB1D-A1A1284648B2}"/>
                  </a:ext>
                </a:extLst>
              </p:cNvPr>
              <p:cNvSpPr/>
              <p:nvPr/>
            </p:nvSpPr>
            <p:spPr>
              <a:xfrm>
                <a:off x="6478798" y="2265139"/>
                <a:ext cx="125023" cy="454119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10105" extrusionOk="0">
                    <a:moveTo>
                      <a:pt x="2434" y="0"/>
                    </a:moveTo>
                    <a:lnTo>
                      <a:pt x="0" y="10012"/>
                    </a:lnTo>
                    <a:lnTo>
                      <a:pt x="325" y="10105"/>
                    </a:lnTo>
                    <a:lnTo>
                      <a:pt x="2781" y="70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49;p48">
                <a:extLst>
                  <a:ext uri="{FF2B5EF4-FFF2-40B4-BE49-F238E27FC236}">
                    <a16:creationId xmlns:a16="http://schemas.microsoft.com/office/drawing/2014/main" id="{C51AFBF1-1547-6552-C798-4EE86E5A6A37}"/>
                  </a:ext>
                </a:extLst>
              </p:cNvPr>
              <p:cNvSpPr/>
              <p:nvPr/>
            </p:nvSpPr>
            <p:spPr>
              <a:xfrm>
                <a:off x="6493359" y="2269273"/>
                <a:ext cx="417672" cy="526023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705" extrusionOk="0">
                    <a:moveTo>
                      <a:pt x="2434" y="1"/>
                    </a:moveTo>
                    <a:lnTo>
                      <a:pt x="1" y="10013"/>
                    </a:lnTo>
                    <a:lnTo>
                      <a:pt x="6861" y="11704"/>
                    </a:lnTo>
                    <a:lnTo>
                      <a:pt x="9294" y="1669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50;p48">
                <a:extLst>
                  <a:ext uri="{FF2B5EF4-FFF2-40B4-BE49-F238E27FC236}">
                    <a16:creationId xmlns:a16="http://schemas.microsoft.com/office/drawing/2014/main" id="{8CBDEE5B-EAF8-F4FA-2E5D-27B5629E49BE}"/>
                  </a:ext>
                </a:extLst>
              </p:cNvPr>
              <p:cNvSpPr/>
              <p:nvPr/>
            </p:nvSpPr>
            <p:spPr>
              <a:xfrm>
                <a:off x="6808932" y="2542872"/>
                <a:ext cx="64624" cy="28627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637" extrusionOk="0">
                    <a:moveTo>
                      <a:pt x="404" y="1"/>
                    </a:moveTo>
                    <a:cubicBezTo>
                      <a:pt x="335" y="1"/>
                      <a:pt x="275" y="10"/>
                      <a:pt x="233" y="31"/>
                    </a:cubicBezTo>
                    <a:cubicBezTo>
                      <a:pt x="1" y="147"/>
                      <a:pt x="93" y="379"/>
                      <a:pt x="348" y="448"/>
                    </a:cubicBezTo>
                    <a:cubicBezTo>
                      <a:pt x="584" y="513"/>
                      <a:pt x="978" y="636"/>
                      <a:pt x="1146" y="636"/>
                    </a:cubicBezTo>
                    <a:cubicBezTo>
                      <a:pt x="1160" y="636"/>
                      <a:pt x="1172" y="635"/>
                      <a:pt x="1183" y="634"/>
                    </a:cubicBezTo>
                    <a:cubicBezTo>
                      <a:pt x="1322" y="610"/>
                      <a:pt x="1438" y="216"/>
                      <a:pt x="1183" y="147"/>
                    </a:cubicBezTo>
                    <a:lnTo>
                      <a:pt x="1183" y="170"/>
                    </a:lnTo>
                    <a:cubicBezTo>
                      <a:pt x="1183" y="170"/>
                      <a:pt x="706" y="1"/>
                      <a:pt x="404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51;p48">
                <a:extLst>
                  <a:ext uri="{FF2B5EF4-FFF2-40B4-BE49-F238E27FC236}">
                    <a16:creationId xmlns:a16="http://schemas.microsoft.com/office/drawing/2014/main" id="{4272C5BC-12F0-B81D-C0E2-0D9374548C2C}"/>
                  </a:ext>
                </a:extLst>
              </p:cNvPr>
              <p:cNvSpPr/>
              <p:nvPr/>
            </p:nvSpPr>
            <p:spPr>
              <a:xfrm>
                <a:off x="6804798" y="2608889"/>
                <a:ext cx="57299" cy="2723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06" extrusionOk="0">
                    <a:moveTo>
                      <a:pt x="433" y="1"/>
                    </a:moveTo>
                    <a:cubicBezTo>
                      <a:pt x="356" y="1"/>
                      <a:pt x="285" y="13"/>
                      <a:pt x="232" y="45"/>
                    </a:cubicBezTo>
                    <a:cubicBezTo>
                      <a:pt x="0" y="161"/>
                      <a:pt x="93" y="370"/>
                      <a:pt x="348" y="462"/>
                    </a:cubicBezTo>
                    <a:cubicBezTo>
                      <a:pt x="575" y="525"/>
                      <a:pt x="822" y="605"/>
                      <a:pt x="971" y="605"/>
                    </a:cubicBezTo>
                    <a:cubicBezTo>
                      <a:pt x="988" y="605"/>
                      <a:pt x="1005" y="604"/>
                      <a:pt x="1020" y="601"/>
                    </a:cubicBezTo>
                    <a:cubicBezTo>
                      <a:pt x="1159" y="578"/>
                      <a:pt x="1275" y="184"/>
                      <a:pt x="1020" y="115"/>
                    </a:cubicBezTo>
                    <a:lnTo>
                      <a:pt x="1020" y="138"/>
                    </a:lnTo>
                    <a:cubicBezTo>
                      <a:pt x="1020" y="138"/>
                      <a:pt x="691" y="1"/>
                      <a:pt x="433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52;p48">
                <a:extLst>
                  <a:ext uri="{FF2B5EF4-FFF2-40B4-BE49-F238E27FC236}">
                    <a16:creationId xmlns:a16="http://schemas.microsoft.com/office/drawing/2014/main" id="{7DF348C3-D16D-88B7-A575-9A4A8AF13939}"/>
                  </a:ext>
                </a:extLst>
              </p:cNvPr>
              <p:cNvSpPr/>
              <p:nvPr/>
            </p:nvSpPr>
            <p:spPr>
              <a:xfrm>
                <a:off x="6799585" y="2585071"/>
                <a:ext cx="65657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648" extrusionOk="0">
                    <a:moveTo>
                      <a:pt x="436" y="1"/>
                    </a:moveTo>
                    <a:cubicBezTo>
                      <a:pt x="354" y="1"/>
                      <a:pt x="282" y="12"/>
                      <a:pt x="232" y="42"/>
                    </a:cubicBezTo>
                    <a:cubicBezTo>
                      <a:pt x="0" y="158"/>
                      <a:pt x="116" y="367"/>
                      <a:pt x="371" y="459"/>
                    </a:cubicBezTo>
                    <a:cubicBezTo>
                      <a:pt x="607" y="524"/>
                      <a:pt x="1001" y="647"/>
                      <a:pt x="1169" y="647"/>
                    </a:cubicBezTo>
                    <a:cubicBezTo>
                      <a:pt x="1183" y="647"/>
                      <a:pt x="1195" y="647"/>
                      <a:pt x="1205" y="645"/>
                    </a:cubicBezTo>
                    <a:cubicBezTo>
                      <a:pt x="1344" y="598"/>
                      <a:pt x="1460" y="228"/>
                      <a:pt x="1182" y="158"/>
                    </a:cubicBezTo>
                    <a:cubicBezTo>
                      <a:pt x="1182" y="158"/>
                      <a:pt x="739" y="1"/>
                      <a:pt x="436" y="1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53;p48">
                <a:extLst>
                  <a:ext uri="{FF2B5EF4-FFF2-40B4-BE49-F238E27FC236}">
                    <a16:creationId xmlns:a16="http://schemas.microsoft.com/office/drawing/2014/main" id="{FA67491A-A52D-8C9E-D328-F9C6A22DAF71}"/>
                  </a:ext>
                </a:extLst>
              </p:cNvPr>
              <p:cNvSpPr/>
              <p:nvPr/>
            </p:nvSpPr>
            <p:spPr>
              <a:xfrm>
                <a:off x="6794372" y="2560893"/>
                <a:ext cx="75005" cy="3262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726" extrusionOk="0">
                    <a:moveTo>
                      <a:pt x="371" y="0"/>
                    </a:moveTo>
                    <a:cubicBezTo>
                      <a:pt x="313" y="0"/>
                      <a:pt x="265" y="7"/>
                      <a:pt x="232" y="24"/>
                    </a:cubicBezTo>
                    <a:cubicBezTo>
                      <a:pt x="0" y="140"/>
                      <a:pt x="93" y="372"/>
                      <a:pt x="348" y="441"/>
                    </a:cubicBezTo>
                    <a:cubicBezTo>
                      <a:pt x="580" y="526"/>
                      <a:pt x="1158" y="725"/>
                      <a:pt x="1365" y="725"/>
                    </a:cubicBezTo>
                    <a:cubicBezTo>
                      <a:pt x="1385" y="725"/>
                      <a:pt x="1402" y="723"/>
                      <a:pt x="1414" y="719"/>
                    </a:cubicBezTo>
                    <a:cubicBezTo>
                      <a:pt x="1553" y="696"/>
                      <a:pt x="1669" y="302"/>
                      <a:pt x="1414" y="233"/>
                    </a:cubicBezTo>
                    <a:lnTo>
                      <a:pt x="1414" y="256"/>
                    </a:lnTo>
                    <a:cubicBezTo>
                      <a:pt x="1414" y="256"/>
                      <a:pt x="716" y="0"/>
                      <a:pt x="371" y="0"/>
                    </a:cubicBezTo>
                    <a:close/>
                  </a:path>
                </a:pathLst>
              </a:custGeom>
              <a:solidFill>
                <a:srgbClr val="8C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4;p48">
                <a:extLst>
                  <a:ext uri="{FF2B5EF4-FFF2-40B4-BE49-F238E27FC236}">
                    <a16:creationId xmlns:a16="http://schemas.microsoft.com/office/drawing/2014/main" id="{1176E062-8BA9-480C-23D7-6F701E3FFCC6}"/>
                  </a:ext>
                </a:extLst>
              </p:cNvPr>
              <p:cNvSpPr/>
              <p:nvPr/>
            </p:nvSpPr>
            <p:spPr>
              <a:xfrm>
                <a:off x="6105926" y="4077325"/>
                <a:ext cx="182322" cy="16254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617" extrusionOk="0">
                    <a:moveTo>
                      <a:pt x="3593" y="1"/>
                    </a:moveTo>
                    <a:lnTo>
                      <a:pt x="2202" y="2203"/>
                    </a:lnTo>
                    <a:lnTo>
                      <a:pt x="1206" y="2203"/>
                    </a:lnTo>
                    <a:lnTo>
                      <a:pt x="1" y="3570"/>
                    </a:lnTo>
                    <a:cubicBezTo>
                      <a:pt x="1" y="3570"/>
                      <a:pt x="316" y="3617"/>
                      <a:pt x="767" y="3617"/>
                    </a:cubicBezTo>
                    <a:cubicBezTo>
                      <a:pt x="1153" y="3617"/>
                      <a:pt x="1639" y="3582"/>
                      <a:pt x="2109" y="3454"/>
                    </a:cubicBezTo>
                    <a:lnTo>
                      <a:pt x="3570" y="2017"/>
                    </a:lnTo>
                    <a:lnTo>
                      <a:pt x="3639" y="3315"/>
                    </a:lnTo>
                    <a:lnTo>
                      <a:pt x="4056" y="3338"/>
                    </a:lnTo>
                    <a:cubicBezTo>
                      <a:pt x="4056" y="3338"/>
                      <a:pt x="3963" y="2017"/>
                      <a:pt x="3917" y="1276"/>
                    </a:cubicBezTo>
                    <a:cubicBezTo>
                      <a:pt x="3894" y="951"/>
                      <a:pt x="3755" y="464"/>
                      <a:pt x="35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55;p48">
                <a:extLst>
                  <a:ext uri="{FF2B5EF4-FFF2-40B4-BE49-F238E27FC236}">
                    <a16:creationId xmlns:a16="http://schemas.microsoft.com/office/drawing/2014/main" id="{B1F2FDD5-D849-B2E7-1D87-35E14F2FBA4A}"/>
                  </a:ext>
                </a:extLst>
              </p:cNvPr>
              <p:cNvSpPr/>
              <p:nvPr/>
            </p:nvSpPr>
            <p:spPr>
              <a:xfrm>
                <a:off x="5822620" y="4083571"/>
                <a:ext cx="181288" cy="154863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3446" extrusionOk="0">
                    <a:moveTo>
                      <a:pt x="3686" y="1"/>
                    </a:moveTo>
                    <a:lnTo>
                      <a:pt x="2249" y="2017"/>
                    </a:lnTo>
                    <a:lnTo>
                      <a:pt x="1206" y="2017"/>
                    </a:lnTo>
                    <a:lnTo>
                      <a:pt x="1" y="3385"/>
                    </a:lnTo>
                    <a:cubicBezTo>
                      <a:pt x="1" y="3385"/>
                      <a:pt x="357" y="3445"/>
                      <a:pt x="852" y="3445"/>
                    </a:cubicBezTo>
                    <a:cubicBezTo>
                      <a:pt x="1223" y="3445"/>
                      <a:pt x="1673" y="3411"/>
                      <a:pt x="2110" y="3292"/>
                    </a:cubicBezTo>
                    <a:lnTo>
                      <a:pt x="2110" y="3315"/>
                    </a:lnTo>
                    <a:lnTo>
                      <a:pt x="3570" y="1901"/>
                    </a:lnTo>
                    <a:lnTo>
                      <a:pt x="3639" y="3176"/>
                    </a:lnTo>
                    <a:lnTo>
                      <a:pt x="4033" y="3222"/>
                    </a:lnTo>
                    <a:cubicBezTo>
                      <a:pt x="4033" y="3222"/>
                      <a:pt x="3987" y="1901"/>
                      <a:pt x="3941" y="1160"/>
                    </a:cubicBezTo>
                    <a:cubicBezTo>
                      <a:pt x="3917" y="858"/>
                      <a:pt x="3802" y="418"/>
                      <a:pt x="36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56;p48">
                <a:extLst>
                  <a:ext uri="{FF2B5EF4-FFF2-40B4-BE49-F238E27FC236}">
                    <a16:creationId xmlns:a16="http://schemas.microsoft.com/office/drawing/2014/main" id="{19EDE906-B03B-B428-93B3-BC9E4F502780}"/>
                  </a:ext>
                </a:extLst>
              </p:cNvPr>
              <p:cNvSpPr/>
              <p:nvPr/>
            </p:nvSpPr>
            <p:spPr>
              <a:xfrm>
                <a:off x="6486138" y="2269600"/>
                <a:ext cx="1273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18050" extrusionOk="0">
                    <a:moveTo>
                      <a:pt x="4548" y="0"/>
                    </a:moveTo>
                    <a:lnTo>
                      <a:pt x="5095" y="119"/>
                    </a:lnTo>
                    <a:lnTo>
                      <a:pt x="476" y="18050"/>
                    </a:lnTo>
                    <a:lnTo>
                      <a:pt x="0" y="178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38" name="Google Shape;1257;p48">
                <a:extLst>
                  <a:ext uri="{FF2B5EF4-FFF2-40B4-BE49-F238E27FC236}">
                    <a16:creationId xmlns:a16="http://schemas.microsoft.com/office/drawing/2014/main" id="{1EBDCFDF-058B-826A-C326-032E931A8426}"/>
                  </a:ext>
                </a:extLst>
              </p:cNvPr>
              <p:cNvSpPr/>
              <p:nvPr/>
            </p:nvSpPr>
            <p:spPr>
              <a:xfrm>
                <a:off x="6478798" y="2265139"/>
                <a:ext cx="125023" cy="454119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10105" extrusionOk="0">
                    <a:moveTo>
                      <a:pt x="2434" y="0"/>
                    </a:moveTo>
                    <a:lnTo>
                      <a:pt x="0" y="10012"/>
                    </a:lnTo>
                    <a:lnTo>
                      <a:pt x="325" y="10105"/>
                    </a:lnTo>
                    <a:lnTo>
                      <a:pt x="2781" y="70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000000">
                  <a:alpha val="40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EE7C9-E6CB-8408-2C67-F6B20F1A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887132" y="2291674"/>
            <a:ext cx="40946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POWER BI</a:t>
            </a:r>
            <a:br>
              <a:rPr lang="en" sz="3600" dirty="0"/>
            </a:br>
            <a:r>
              <a:rPr lang="en" sz="3600" dirty="0"/>
              <a:t>DASHBOARD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2"/>
          </p:nvPr>
        </p:nvSpPr>
        <p:spPr>
          <a:xfrm>
            <a:off x="7819600" y="1268283"/>
            <a:ext cx="1064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3" name="Google Shape;233;p31"/>
          <p:cNvCxnSpPr/>
          <p:nvPr/>
        </p:nvCxnSpPr>
        <p:spPr>
          <a:xfrm>
            <a:off x="6608800" y="3861574"/>
            <a:ext cx="227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1275;p48">
            <a:extLst>
              <a:ext uri="{FF2B5EF4-FFF2-40B4-BE49-F238E27FC236}">
                <a16:creationId xmlns:a16="http://schemas.microsoft.com/office/drawing/2014/main" id="{4BBED205-7E79-07FD-C244-F7616DF26E78}"/>
              </a:ext>
            </a:extLst>
          </p:cNvPr>
          <p:cNvGrpSpPr/>
          <p:nvPr/>
        </p:nvGrpSpPr>
        <p:grpSpPr>
          <a:xfrm>
            <a:off x="479538" y="564567"/>
            <a:ext cx="3397137" cy="3940758"/>
            <a:chOff x="6579575" y="2870902"/>
            <a:chExt cx="1732800" cy="1732818"/>
          </a:xfrm>
        </p:grpSpPr>
        <p:cxnSp>
          <p:nvCxnSpPr>
            <p:cNvPr id="3" name="Google Shape;1276;p48">
              <a:extLst>
                <a:ext uri="{FF2B5EF4-FFF2-40B4-BE49-F238E27FC236}">
                  <a16:creationId xmlns:a16="http://schemas.microsoft.com/office/drawing/2014/main" id="{2FDAD972-9A6A-6316-1AAF-BDFFAB40292E}"/>
                </a:ext>
              </a:extLst>
            </p:cNvPr>
            <p:cNvCxnSpPr/>
            <p:nvPr/>
          </p:nvCxnSpPr>
          <p:spPr>
            <a:xfrm>
              <a:off x="6579575" y="4432925"/>
              <a:ext cx="173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" name="Google Shape;1277;p48">
              <a:extLst>
                <a:ext uri="{FF2B5EF4-FFF2-40B4-BE49-F238E27FC236}">
                  <a16:creationId xmlns:a16="http://schemas.microsoft.com/office/drawing/2014/main" id="{38B57FF5-334C-D5E1-214E-C4F71E1642A2}"/>
                </a:ext>
              </a:extLst>
            </p:cNvPr>
            <p:cNvGrpSpPr/>
            <p:nvPr/>
          </p:nvGrpSpPr>
          <p:grpSpPr>
            <a:xfrm>
              <a:off x="6673628" y="2870902"/>
              <a:ext cx="1496139" cy="1732818"/>
              <a:chOff x="5446000" y="2025863"/>
              <a:chExt cx="1969900" cy="2277925"/>
            </a:xfrm>
          </p:grpSpPr>
          <p:sp>
            <p:nvSpPr>
              <p:cNvPr id="5" name="Google Shape;1278;p48">
                <a:extLst>
                  <a:ext uri="{FF2B5EF4-FFF2-40B4-BE49-F238E27FC236}">
                    <a16:creationId xmlns:a16="http://schemas.microsoft.com/office/drawing/2014/main" id="{B0B424CC-0CA0-F5AC-4FEC-372344415B21}"/>
                  </a:ext>
                </a:extLst>
              </p:cNvPr>
              <p:cNvSpPr/>
              <p:nvPr/>
            </p:nvSpPr>
            <p:spPr>
              <a:xfrm>
                <a:off x="5446000" y="2218463"/>
                <a:ext cx="1080500" cy="721975"/>
              </a:xfrm>
              <a:custGeom>
                <a:avLst/>
                <a:gdLst/>
                <a:ahLst/>
                <a:cxnLst/>
                <a:rect l="l" t="t" r="r" b="b"/>
                <a:pathLst>
                  <a:path w="43220" h="28879" extrusionOk="0">
                    <a:moveTo>
                      <a:pt x="1" y="1"/>
                    </a:moveTo>
                    <a:lnTo>
                      <a:pt x="1" y="28878"/>
                    </a:lnTo>
                    <a:lnTo>
                      <a:pt x="43219" y="28878"/>
                    </a:lnTo>
                    <a:lnTo>
                      <a:pt x="432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79;p48">
                <a:extLst>
                  <a:ext uri="{FF2B5EF4-FFF2-40B4-BE49-F238E27FC236}">
                    <a16:creationId xmlns:a16="http://schemas.microsoft.com/office/drawing/2014/main" id="{CFDE4967-D89A-56A1-91C6-AB228D0E79E8}"/>
                  </a:ext>
                </a:extLst>
              </p:cNvPr>
              <p:cNvSpPr/>
              <p:nvPr/>
            </p:nvSpPr>
            <p:spPr>
              <a:xfrm>
                <a:off x="5493150" y="2268888"/>
                <a:ext cx="986175" cy="621950"/>
              </a:xfrm>
              <a:custGeom>
                <a:avLst/>
                <a:gdLst/>
                <a:ahLst/>
                <a:cxnLst/>
                <a:rect l="l" t="t" r="r" b="b"/>
                <a:pathLst>
                  <a:path w="39447" h="24878" extrusionOk="0">
                    <a:moveTo>
                      <a:pt x="1" y="0"/>
                    </a:moveTo>
                    <a:lnTo>
                      <a:pt x="1" y="24878"/>
                    </a:lnTo>
                    <a:lnTo>
                      <a:pt x="39447" y="24878"/>
                    </a:lnTo>
                    <a:lnTo>
                      <a:pt x="394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80;p48">
                <a:extLst>
                  <a:ext uri="{FF2B5EF4-FFF2-40B4-BE49-F238E27FC236}">
                    <a16:creationId xmlns:a16="http://schemas.microsoft.com/office/drawing/2014/main" id="{613BD9E8-F3D1-23FB-5161-E0A1A68B9779}"/>
                  </a:ext>
                </a:extLst>
              </p:cNvPr>
              <p:cNvSpPr/>
              <p:nvPr/>
            </p:nvSpPr>
            <p:spPr>
              <a:xfrm>
                <a:off x="5561450" y="2404638"/>
                <a:ext cx="369925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797" h="15188" extrusionOk="0">
                    <a:moveTo>
                      <a:pt x="0" y="1"/>
                    </a:moveTo>
                    <a:lnTo>
                      <a:pt x="0" y="15188"/>
                    </a:lnTo>
                    <a:lnTo>
                      <a:pt x="14797" y="15188"/>
                    </a:lnTo>
                    <a:lnTo>
                      <a:pt x="14797" y="14537"/>
                    </a:lnTo>
                    <a:lnTo>
                      <a:pt x="651" y="14537"/>
                    </a:lnTo>
                    <a:lnTo>
                      <a:pt x="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81;p48">
                <a:extLst>
                  <a:ext uri="{FF2B5EF4-FFF2-40B4-BE49-F238E27FC236}">
                    <a16:creationId xmlns:a16="http://schemas.microsoft.com/office/drawing/2014/main" id="{013D33F9-9583-1879-CFAC-B21F4E83F038}"/>
                  </a:ext>
                </a:extLst>
              </p:cNvPr>
              <p:cNvSpPr/>
              <p:nvPr/>
            </p:nvSpPr>
            <p:spPr>
              <a:xfrm>
                <a:off x="5630550" y="2430663"/>
                <a:ext cx="74825" cy="2853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11415" extrusionOk="0">
                    <a:moveTo>
                      <a:pt x="0" y="1"/>
                    </a:moveTo>
                    <a:lnTo>
                      <a:pt x="0" y="11415"/>
                    </a:lnTo>
                    <a:lnTo>
                      <a:pt x="2992" y="11415"/>
                    </a:lnTo>
                    <a:lnTo>
                      <a:pt x="29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82;p48">
                <a:extLst>
                  <a:ext uri="{FF2B5EF4-FFF2-40B4-BE49-F238E27FC236}">
                    <a16:creationId xmlns:a16="http://schemas.microsoft.com/office/drawing/2014/main" id="{C0698C0E-4E93-7288-5B49-C3245028457F}"/>
                  </a:ext>
                </a:extLst>
              </p:cNvPr>
              <p:cNvSpPr/>
              <p:nvPr/>
            </p:nvSpPr>
            <p:spPr>
              <a:xfrm>
                <a:off x="5743550" y="2506263"/>
                <a:ext cx="74825" cy="21060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8424" extrusionOk="0">
                    <a:moveTo>
                      <a:pt x="1" y="1"/>
                    </a:moveTo>
                    <a:lnTo>
                      <a:pt x="1" y="8423"/>
                    </a:lnTo>
                    <a:lnTo>
                      <a:pt x="2993" y="8423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83;p48">
                <a:extLst>
                  <a:ext uri="{FF2B5EF4-FFF2-40B4-BE49-F238E27FC236}">
                    <a16:creationId xmlns:a16="http://schemas.microsoft.com/office/drawing/2014/main" id="{9C9E17E7-8E4A-9FA4-24B7-CB76A40549A5}"/>
                  </a:ext>
                </a:extLst>
              </p:cNvPr>
              <p:cNvSpPr/>
              <p:nvPr/>
            </p:nvSpPr>
            <p:spPr>
              <a:xfrm>
                <a:off x="5856550" y="2573738"/>
                <a:ext cx="7482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725" extrusionOk="0">
                    <a:moveTo>
                      <a:pt x="1" y="1"/>
                    </a:moveTo>
                    <a:lnTo>
                      <a:pt x="1" y="5724"/>
                    </a:lnTo>
                    <a:lnTo>
                      <a:pt x="2993" y="5724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84;p48">
                <a:extLst>
                  <a:ext uri="{FF2B5EF4-FFF2-40B4-BE49-F238E27FC236}">
                    <a16:creationId xmlns:a16="http://schemas.microsoft.com/office/drawing/2014/main" id="{B70B3E2E-A01C-F03E-3016-DA10CA26B106}"/>
                  </a:ext>
                </a:extLst>
              </p:cNvPr>
              <p:cNvSpPr/>
              <p:nvPr/>
            </p:nvSpPr>
            <p:spPr>
              <a:xfrm>
                <a:off x="6013475" y="2590813"/>
                <a:ext cx="36260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7416" extrusionOk="0">
                    <a:moveTo>
                      <a:pt x="14049" y="1"/>
                    </a:moveTo>
                    <a:lnTo>
                      <a:pt x="10959" y="3090"/>
                    </a:lnTo>
                    <a:lnTo>
                      <a:pt x="9528" y="1659"/>
                    </a:lnTo>
                    <a:lnTo>
                      <a:pt x="5854" y="5367"/>
                    </a:lnTo>
                    <a:lnTo>
                      <a:pt x="3740" y="3253"/>
                    </a:lnTo>
                    <a:lnTo>
                      <a:pt x="0" y="6960"/>
                    </a:lnTo>
                    <a:lnTo>
                      <a:pt x="455" y="7415"/>
                    </a:lnTo>
                    <a:lnTo>
                      <a:pt x="3740" y="4163"/>
                    </a:lnTo>
                    <a:lnTo>
                      <a:pt x="5854" y="6277"/>
                    </a:lnTo>
                    <a:lnTo>
                      <a:pt x="9528" y="2570"/>
                    </a:lnTo>
                    <a:lnTo>
                      <a:pt x="10959" y="3968"/>
                    </a:lnTo>
                    <a:lnTo>
                      <a:pt x="14504" y="456"/>
                    </a:lnTo>
                    <a:lnTo>
                      <a:pt x="140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5;p48">
                <a:extLst>
                  <a:ext uri="{FF2B5EF4-FFF2-40B4-BE49-F238E27FC236}">
                    <a16:creationId xmlns:a16="http://schemas.microsoft.com/office/drawing/2014/main" id="{DB3420D3-9BC6-6832-880A-7DFF67CB72E8}"/>
                  </a:ext>
                </a:extLst>
              </p:cNvPr>
              <p:cNvSpPr/>
              <p:nvPr/>
            </p:nvSpPr>
            <p:spPr>
              <a:xfrm>
                <a:off x="6348425" y="2572113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1854" y="1"/>
                    </a:moveTo>
                    <a:lnTo>
                      <a:pt x="0" y="489"/>
                    </a:lnTo>
                    <a:lnTo>
                      <a:pt x="1366" y="1855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86;p48">
                <a:extLst>
                  <a:ext uri="{FF2B5EF4-FFF2-40B4-BE49-F238E27FC236}">
                    <a16:creationId xmlns:a16="http://schemas.microsoft.com/office/drawing/2014/main" id="{D939471F-73E2-9930-8F2C-95CC800C31E5}"/>
                  </a:ext>
                </a:extLst>
              </p:cNvPr>
              <p:cNvSpPr/>
              <p:nvPr/>
            </p:nvSpPr>
            <p:spPr>
              <a:xfrm>
                <a:off x="6135425" y="2442038"/>
                <a:ext cx="6017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08" extrusionOk="0">
                    <a:moveTo>
                      <a:pt x="0" y="1"/>
                    </a:moveTo>
                    <a:cubicBezTo>
                      <a:pt x="0" y="1334"/>
                      <a:pt x="1073" y="2407"/>
                      <a:pt x="2407" y="2407"/>
                    </a:cubicBez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87;p48">
                <a:extLst>
                  <a:ext uri="{FF2B5EF4-FFF2-40B4-BE49-F238E27FC236}">
                    <a16:creationId xmlns:a16="http://schemas.microsoft.com/office/drawing/2014/main" id="{540F93AD-3296-51D9-306F-FCDEEEB8CE41}"/>
                  </a:ext>
                </a:extLst>
              </p:cNvPr>
              <p:cNvSpPr/>
              <p:nvPr/>
            </p:nvSpPr>
            <p:spPr>
              <a:xfrm>
                <a:off x="6195575" y="2381063"/>
                <a:ext cx="60200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440" extrusionOk="0">
                    <a:moveTo>
                      <a:pt x="1" y="1"/>
                    </a:moveTo>
                    <a:lnTo>
                      <a:pt x="1" y="2440"/>
                    </a:lnTo>
                    <a:lnTo>
                      <a:pt x="2407" y="2440"/>
                    </a:lnTo>
                    <a:cubicBezTo>
                      <a:pt x="2407" y="1106"/>
                      <a:pt x="13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88;p48">
                <a:extLst>
                  <a:ext uri="{FF2B5EF4-FFF2-40B4-BE49-F238E27FC236}">
                    <a16:creationId xmlns:a16="http://schemas.microsoft.com/office/drawing/2014/main" id="{703CC3CB-6D87-23BC-A288-7A014842785A}"/>
                  </a:ext>
                </a:extLst>
              </p:cNvPr>
              <p:cNvSpPr/>
              <p:nvPr/>
            </p:nvSpPr>
            <p:spPr>
              <a:xfrm>
                <a:off x="6135425" y="2381063"/>
                <a:ext cx="6017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40" extrusionOk="0">
                    <a:moveTo>
                      <a:pt x="2407" y="1"/>
                    </a:moveTo>
                    <a:cubicBezTo>
                      <a:pt x="1073" y="1"/>
                      <a:pt x="0" y="1106"/>
                      <a:pt x="0" y="2440"/>
                    </a:cubicBezTo>
                    <a:lnTo>
                      <a:pt x="2407" y="2440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9;p48">
                <a:extLst>
                  <a:ext uri="{FF2B5EF4-FFF2-40B4-BE49-F238E27FC236}">
                    <a16:creationId xmlns:a16="http://schemas.microsoft.com/office/drawing/2014/main" id="{ACF782CB-4CBE-CFDC-B167-AD36CF802E68}"/>
                  </a:ext>
                </a:extLst>
              </p:cNvPr>
              <p:cNvSpPr/>
              <p:nvPr/>
            </p:nvSpPr>
            <p:spPr>
              <a:xfrm>
                <a:off x="6195575" y="2442038"/>
                <a:ext cx="60200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408" extrusionOk="0">
                    <a:moveTo>
                      <a:pt x="1" y="1"/>
                    </a:moveTo>
                    <a:lnTo>
                      <a:pt x="1" y="2407"/>
                    </a:lnTo>
                    <a:cubicBezTo>
                      <a:pt x="1334" y="2407"/>
                      <a:pt x="2407" y="1334"/>
                      <a:pt x="2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0;p48">
                <a:extLst>
                  <a:ext uri="{FF2B5EF4-FFF2-40B4-BE49-F238E27FC236}">
                    <a16:creationId xmlns:a16="http://schemas.microsoft.com/office/drawing/2014/main" id="{F0868FFF-D137-4DF8-126D-2A3B24D780FA}"/>
                  </a:ext>
                </a:extLst>
              </p:cNvPr>
              <p:cNvSpPr/>
              <p:nvPr/>
            </p:nvSpPr>
            <p:spPr>
              <a:xfrm>
                <a:off x="5970375" y="2421713"/>
                <a:ext cx="602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961" extrusionOk="0">
                    <a:moveTo>
                      <a:pt x="131" y="1"/>
                    </a:moveTo>
                    <a:cubicBezTo>
                      <a:pt x="66" y="228"/>
                      <a:pt x="1" y="456"/>
                      <a:pt x="1" y="684"/>
                    </a:cubicBezTo>
                    <a:cubicBezTo>
                      <a:pt x="1" y="1757"/>
                      <a:pt x="684" y="2635"/>
                      <a:pt x="1627" y="2960"/>
                    </a:cubicBezTo>
                    <a:lnTo>
                      <a:pt x="2407" y="68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91;p48">
                <a:extLst>
                  <a:ext uri="{FF2B5EF4-FFF2-40B4-BE49-F238E27FC236}">
                    <a16:creationId xmlns:a16="http://schemas.microsoft.com/office/drawing/2014/main" id="{D9A7DD4D-92E3-7F11-797F-8DE9C680F3A9}"/>
                  </a:ext>
                </a:extLst>
              </p:cNvPr>
              <p:cNvSpPr/>
              <p:nvPr/>
            </p:nvSpPr>
            <p:spPr>
              <a:xfrm>
                <a:off x="5973625" y="2378638"/>
                <a:ext cx="7727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407" extrusionOk="0">
                    <a:moveTo>
                      <a:pt x="2310" y="0"/>
                    </a:moveTo>
                    <a:cubicBezTo>
                      <a:pt x="1204" y="0"/>
                      <a:pt x="293" y="716"/>
                      <a:pt x="1" y="1724"/>
                    </a:cubicBezTo>
                    <a:lnTo>
                      <a:pt x="2310" y="2407"/>
                    </a:lnTo>
                    <a:lnTo>
                      <a:pt x="3090" y="130"/>
                    </a:lnTo>
                    <a:cubicBezTo>
                      <a:pt x="2830" y="65"/>
                      <a:pt x="2570" y="0"/>
                      <a:pt x="23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92;p48">
                <a:extLst>
                  <a:ext uri="{FF2B5EF4-FFF2-40B4-BE49-F238E27FC236}">
                    <a16:creationId xmlns:a16="http://schemas.microsoft.com/office/drawing/2014/main" id="{88C2166F-9275-F16D-6492-53DEA02FD748}"/>
                  </a:ext>
                </a:extLst>
              </p:cNvPr>
              <p:cNvSpPr/>
              <p:nvPr/>
            </p:nvSpPr>
            <p:spPr>
              <a:xfrm>
                <a:off x="6011850" y="2381888"/>
                <a:ext cx="7970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3188" h="4716" extrusionOk="0">
                    <a:moveTo>
                      <a:pt x="1561" y="0"/>
                    </a:moveTo>
                    <a:lnTo>
                      <a:pt x="781" y="2277"/>
                    </a:lnTo>
                    <a:lnTo>
                      <a:pt x="0" y="4553"/>
                    </a:lnTo>
                    <a:cubicBezTo>
                      <a:pt x="228" y="4651"/>
                      <a:pt x="488" y="4716"/>
                      <a:pt x="781" y="4716"/>
                    </a:cubicBezTo>
                    <a:cubicBezTo>
                      <a:pt x="2114" y="4716"/>
                      <a:pt x="3187" y="3610"/>
                      <a:pt x="3187" y="2277"/>
                    </a:cubicBezTo>
                    <a:cubicBezTo>
                      <a:pt x="3187" y="1236"/>
                      <a:pt x="2504" y="326"/>
                      <a:pt x="1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93;p48">
                <a:extLst>
                  <a:ext uri="{FF2B5EF4-FFF2-40B4-BE49-F238E27FC236}">
                    <a16:creationId xmlns:a16="http://schemas.microsoft.com/office/drawing/2014/main" id="{87004FC7-BAEF-1C16-C0BC-A5647CD41252}"/>
                  </a:ext>
                </a:extLst>
              </p:cNvPr>
              <p:cNvSpPr/>
              <p:nvPr/>
            </p:nvSpPr>
            <p:spPr>
              <a:xfrm>
                <a:off x="6353300" y="2384313"/>
                <a:ext cx="60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4847" extrusionOk="0">
                    <a:moveTo>
                      <a:pt x="0" y="1"/>
                    </a:moveTo>
                    <a:lnTo>
                      <a:pt x="0" y="4846"/>
                    </a:lnTo>
                    <a:cubicBezTo>
                      <a:pt x="1334" y="4846"/>
                      <a:pt x="2407" y="3741"/>
                      <a:pt x="2407" y="2407"/>
                    </a:cubicBezTo>
                    <a:cubicBezTo>
                      <a:pt x="2407" y="1074"/>
                      <a:pt x="133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94;p48">
                <a:extLst>
                  <a:ext uri="{FF2B5EF4-FFF2-40B4-BE49-F238E27FC236}">
                    <a16:creationId xmlns:a16="http://schemas.microsoft.com/office/drawing/2014/main" id="{1342B95F-B6A1-6193-990F-4C7A55D72CC4}"/>
                  </a:ext>
                </a:extLst>
              </p:cNvPr>
              <p:cNvSpPr/>
              <p:nvPr/>
            </p:nvSpPr>
            <p:spPr>
              <a:xfrm>
                <a:off x="6292325" y="2413588"/>
                <a:ext cx="610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676" extrusionOk="0">
                    <a:moveTo>
                      <a:pt x="391" y="1"/>
                    </a:moveTo>
                    <a:cubicBezTo>
                      <a:pt x="163" y="358"/>
                      <a:pt x="0" y="781"/>
                      <a:pt x="0" y="1236"/>
                    </a:cubicBezTo>
                    <a:cubicBezTo>
                      <a:pt x="0" y="2570"/>
                      <a:pt x="1106" y="3675"/>
                      <a:pt x="2439" y="3675"/>
                    </a:cubicBezTo>
                    <a:lnTo>
                      <a:pt x="2439" y="1236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95;p48">
                <a:extLst>
                  <a:ext uri="{FF2B5EF4-FFF2-40B4-BE49-F238E27FC236}">
                    <a16:creationId xmlns:a16="http://schemas.microsoft.com/office/drawing/2014/main" id="{1B1FD071-C938-7409-EA9A-F7321C867449}"/>
                  </a:ext>
                </a:extLst>
              </p:cNvPr>
              <p:cNvSpPr/>
              <p:nvPr/>
            </p:nvSpPr>
            <p:spPr>
              <a:xfrm>
                <a:off x="6302075" y="2384313"/>
                <a:ext cx="51250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408" extrusionOk="0">
                    <a:moveTo>
                      <a:pt x="2049" y="1"/>
                    </a:moveTo>
                    <a:cubicBezTo>
                      <a:pt x="1171" y="1"/>
                      <a:pt x="423" y="456"/>
                      <a:pt x="1" y="1172"/>
                    </a:cubicBezTo>
                    <a:lnTo>
                      <a:pt x="2049" y="2407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96;p48">
                <a:extLst>
                  <a:ext uri="{FF2B5EF4-FFF2-40B4-BE49-F238E27FC236}">
                    <a16:creationId xmlns:a16="http://schemas.microsoft.com/office/drawing/2014/main" id="{8338CBD4-4506-03B9-A522-DBC12AA94A29}"/>
                  </a:ext>
                </a:extLst>
              </p:cNvPr>
              <p:cNvSpPr/>
              <p:nvPr/>
            </p:nvSpPr>
            <p:spPr>
              <a:xfrm>
                <a:off x="5685825" y="2940413"/>
                <a:ext cx="601650" cy="1280475"/>
              </a:xfrm>
              <a:custGeom>
                <a:avLst/>
                <a:gdLst/>
                <a:ahLst/>
                <a:cxnLst/>
                <a:rect l="l" t="t" r="r" b="b"/>
                <a:pathLst>
                  <a:path w="24066" h="51219" extrusionOk="0">
                    <a:moveTo>
                      <a:pt x="11415" y="0"/>
                    </a:moveTo>
                    <a:lnTo>
                      <a:pt x="11415" y="40877"/>
                    </a:lnTo>
                    <a:lnTo>
                      <a:pt x="326" y="48975"/>
                    </a:lnTo>
                    <a:cubicBezTo>
                      <a:pt x="66" y="49170"/>
                      <a:pt x="1" y="49560"/>
                      <a:pt x="196" y="49820"/>
                    </a:cubicBezTo>
                    <a:cubicBezTo>
                      <a:pt x="314" y="49978"/>
                      <a:pt x="492" y="50064"/>
                      <a:pt x="679" y="50064"/>
                    </a:cubicBezTo>
                    <a:cubicBezTo>
                      <a:pt x="800" y="50064"/>
                      <a:pt x="926" y="50027"/>
                      <a:pt x="1041" y="49950"/>
                    </a:cubicBezTo>
                    <a:lnTo>
                      <a:pt x="11415" y="42373"/>
                    </a:lnTo>
                    <a:lnTo>
                      <a:pt x="11415" y="50601"/>
                    </a:lnTo>
                    <a:cubicBezTo>
                      <a:pt x="11415" y="50926"/>
                      <a:pt x="11708" y="51219"/>
                      <a:pt x="12033" y="51219"/>
                    </a:cubicBezTo>
                    <a:cubicBezTo>
                      <a:pt x="12358" y="51219"/>
                      <a:pt x="12618" y="50926"/>
                      <a:pt x="12618" y="50601"/>
                    </a:cubicBezTo>
                    <a:lnTo>
                      <a:pt x="12618" y="42373"/>
                    </a:lnTo>
                    <a:lnTo>
                      <a:pt x="23025" y="49950"/>
                    </a:lnTo>
                    <a:cubicBezTo>
                      <a:pt x="23127" y="50027"/>
                      <a:pt x="23250" y="50064"/>
                      <a:pt x="23373" y="50064"/>
                    </a:cubicBezTo>
                    <a:cubicBezTo>
                      <a:pt x="23562" y="50064"/>
                      <a:pt x="23752" y="49978"/>
                      <a:pt x="23870" y="49820"/>
                    </a:cubicBezTo>
                    <a:cubicBezTo>
                      <a:pt x="24065" y="49560"/>
                      <a:pt x="24000" y="49170"/>
                      <a:pt x="23740" y="48975"/>
                    </a:cubicBezTo>
                    <a:lnTo>
                      <a:pt x="12618" y="40877"/>
                    </a:lnTo>
                    <a:lnTo>
                      <a:pt x="126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97;p48">
                <a:extLst>
                  <a:ext uri="{FF2B5EF4-FFF2-40B4-BE49-F238E27FC236}">
                    <a16:creationId xmlns:a16="http://schemas.microsoft.com/office/drawing/2014/main" id="{9428D9E4-0F2B-B103-35AF-6F06D4CCD53C}"/>
                  </a:ext>
                </a:extLst>
              </p:cNvPr>
              <p:cNvSpPr/>
              <p:nvPr/>
            </p:nvSpPr>
            <p:spPr>
              <a:xfrm>
                <a:off x="6974425" y="2266613"/>
                <a:ext cx="1325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5104" extrusionOk="0">
                    <a:moveTo>
                      <a:pt x="2833" y="1"/>
                    </a:moveTo>
                    <a:cubicBezTo>
                      <a:pt x="1513" y="1"/>
                      <a:pt x="0" y="904"/>
                      <a:pt x="0" y="904"/>
                    </a:cubicBezTo>
                    <a:cubicBezTo>
                      <a:pt x="326" y="2172"/>
                      <a:pt x="423" y="3083"/>
                      <a:pt x="33" y="4481"/>
                    </a:cubicBezTo>
                    <a:cubicBezTo>
                      <a:pt x="1025" y="4922"/>
                      <a:pt x="1719" y="5104"/>
                      <a:pt x="2416" y="5104"/>
                    </a:cubicBezTo>
                    <a:cubicBezTo>
                      <a:pt x="3158" y="5104"/>
                      <a:pt x="3901" y="4898"/>
                      <a:pt x="5008" y="4579"/>
                    </a:cubicBezTo>
                    <a:cubicBezTo>
                      <a:pt x="5301" y="3668"/>
                      <a:pt x="4878" y="2953"/>
                      <a:pt x="3740" y="189"/>
                    </a:cubicBezTo>
                    <a:cubicBezTo>
                      <a:pt x="3466" y="55"/>
                      <a:pt x="3155" y="1"/>
                      <a:pt x="2833" y="1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98;p48">
                <a:extLst>
                  <a:ext uri="{FF2B5EF4-FFF2-40B4-BE49-F238E27FC236}">
                    <a16:creationId xmlns:a16="http://schemas.microsoft.com/office/drawing/2014/main" id="{9B892855-8B1B-C998-9AB2-96AC2B5F0D7F}"/>
                  </a:ext>
                </a:extLst>
              </p:cNvPr>
              <p:cNvSpPr/>
              <p:nvPr/>
            </p:nvSpPr>
            <p:spPr>
              <a:xfrm>
                <a:off x="6849225" y="2035538"/>
                <a:ext cx="262450" cy="3067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12269" extrusionOk="0">
                    <a:moveTo>
                      <a:pt x="6078" y="0"/>
                    </a:moveTo>
                    <a:cubicBezTo>
                      <a:pt x="6047" y="0"/>
                      <a:pt x="6015" y="0"/>
                      <a:pt x="5984" y="1"/>
                    </a:cubicBezTo>
                    <a:cubicBezTo>
                      <a:pt x="0" y="164"/>
                      <a:pt x="1041" y="5074"/>
                      <a:pt x="1984" y="7838"/>
                    </a:cubicBezTo>
                    <a:cubicBezTo>
                      <a:pt x="2407" y="9041"/>
                      <a:pt x="2927" y="10277"/>
                      <a:pt x="3903" y="11155"/>
                    </a:cubicBezTo>
                    <a:cubicBezTo>
                      <a:pt x="4584" y="11727"/>
                      <a:pt x="5652" y="12268"/>
                      <a:pt x="6563" y="12268"/>
                    </a:cubicBezTo>
                    <a:cubicBezTo>
                      <a:pt x="7001" y="12268"/>
                      <a:pt x="7402" y="12144"/>
                      <a:pt x="7708" y="11838"/>
                    </a:cubicBezTo>
                    <a:cubicBezTo>
                      <a:pt x="8943" y="10570"/>
                      <a:pt x="9334" y="9854"/>
                      <a:pt x="9594" y="8651"/>
                    </a:cubicBezTo>
                    <a:cubicBezTo>
                      <a:pt x="10014" y="6875"/>
                      <a:pt x="10497" y="0"/>
                      <a:pt x="6078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99;p48">
                <a:extLst>
                  <a:ext uri="{FF2B5EF4-FFF2-40B4-BE49-F238E27FC236}">
                    <a16:creationId xmlns:a16="http://schemas.microsoft.com/office/drawing/2014/main" id="{8DA98C6D-C57B-601F-AF9F-1067E9F59885}"/>
                  </a:ext>
                </a:extLst>
              </p:cNvPr>
              <p:cNvSpPr/>
              <p:nvPr/>
            </p:nvSpPr>
            <p:spPr>
              <a:xfrm>
                <a:off x="7013975" y="2376500"/>
                <a:ext cx="410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762" extrusionOk="0">
                    <a:moveTo>
                      <a:pt x="0" y="690"/>
                    </a:moveTo>
                    <a:lnTo>
                      <a:pt x="524" y="47"/>
                    </a:lnTo>
                    <a:lnTo>
                      <a:pt x="1214" y="0"/>
                    </a:lnTo>
                    <a:lnTo>
                      <a:pt x="1643" y="7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7" name="Google Shape;1300;p48">
                <a:extLst>
                  <a:ext uri="{FF2B5EF4-FFF2-40B4-BE49-F238E27FC236}">
                    <a16:creationId xmlns:a16="http://schemas.microsoft.com/office/drawing/2014/main" id="{17027BC4-9D9B-0493-68DD-E9FE95CD9CAA}"/>
                  </a:ext>
                </a:extLst>
              </p:cNvPr>
              <p:cNvSpPr/>
              <p:nvPr/>
            </p:nvSpPr>
            <p:spPr>
              <a:xfrm>
                <a:off x="6837850" y="2025863"/>
                <a:ext cx="273175" cy="208100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8324" extrusionOk="0">
                    <a:moveTo>
                      <a:pt x="7648" y="0"/>
                    </a:moveTo>
                    <a:cubicBezTo>
                      <a:pt x="7310" y="0"/>
                      <a:pt x="6966" y="30"/>
                      <a:pt x="6634" y="63"/>
                    </a:cubicBezTo>
                    <a:cubicBezTo>
                      <a:pt x="5366" y="193"/>
                      <a:pt x="4098" y="355"/>
                      <a:pt x="2829" y="453"/>
                    </a:cubicBezTo>
                    <a:cubicBezTo>
                      <a:pt x="2618" y="483"/>
                      <a:pt x="2400" y="506"/>
                      <a:pt x="2185" y="506"/>
                    </a:cubicBezTo>
                    <a:cubicBezTo>
                      <a:pt x="1936" y="506"/>
                      <a:pt x="1690" y="475"/>
                      <a:pt x="1464" y="388"/>
                    </a:cubicBezTo>
                    <a:cubicBezTo>
                      <a:pt x="1247" y="280"/>
                      <a:pt x="1008" y="104"/>
                      <a:pt x="766" y="104"/>
                    </a:cubicBezTo>
                    <a:cubicBezTo>
                      <a:pt x="717" y="104"/>
                      <a:pt x="667" y="111"/>
                      <a:pt x="618" y="128"/>
                    </a:cubicBezTo>
                    <a:cubicBezTo>
                      <a:pt x="260" y="258"/>
                      <a:pt x="0" y="1396"/>
                      <a:pt x="0" y="1786"/>
                    </a:cubicBezTo>
                    <a:cubicBezTo>
                      <a:pt x="0" y="2957"/>
                      <a:pt x="98" y="3705"/>
                      <a:pt x="1268" y="3965"/>
                    </a:cubicBezTo>
                    <a:cubicBezTo>
                      <a:pt x="1386" y="3993"/>
                      <a:pt x="1523" y="4005"/>
                      <a:pt x="1673" y="4005"/>
                    </a:cubicBezTo>
                    <a:cubicBezTo>
                      <a:pt x="2761" y="4005"/>
                      <a:pt x="4573" y="3356"/>
                      <a:pt x="5431" y="3185"/>
                    </a:cubicBezTo>
                    <a:cubicBezTo>
                      <a:pt x="5677" y="3147"/>
                      <a:pt x="5951" y="3126"/>
                      <a:pt x="6232" y="3126"/>
                    </a:cubicBezTo>
                    <a:cubicBezTo>
                      <a:pt x="6916" y="3126"/>
                      <a:pt x="7646" y="3252"/>
                      <a:pt x="8130" y="3575"/>
                    </a:cubicBezTo>
                    <a:cubicBezTo>
                      <a:pt x="8813" y="4030"/>
                      <a:pt x="8878" y="4973"/>
                      <a:pt x="9073" y="5721"/>
                    </a:cubicBezTo>
                    <a:cubicBezTo>
                      <a:pt x="9301" y="6697"/>
                      <a:pt x="9463" y="7315"/>
                      <a:pt x="9723" y="8290"/>
                    </a:cubicBezTo>
                    <a:cubicBezTo>
                      <a:pt x="9752" y="8313"/>
                      <a:pt x="9787" y="8323"/>
                      <a:pt x="9826" y="8323"/>
                    </a:cubicBezTo>
                    <a:cubicBezTo>
                      <a:pt x="10185" y="8323"/>
                      <a:pt x="10927" y="7406"/>
                      <a:pt x="10927" y="6144"/>
                    </a:cubicBezTo>
                    <a:cubicBezTo>
                      <a:pt x="10927" y="4420"/>
                      <a:pt x="10894" y="3412"/>
                      <a:pt x="10244" y="1786"/>
                    </a:cubicBezTo>
                    <a:cubicBezTo>
                      <a:pt x="10081" y="1299"/>
                      <a:pt x="9821" y="843"/>
                      <a:pt x="9431" y="518"/>
                    </a:cubicBezTo>
                    <a:cubicBezTo>
                      <a:pt x="8938" y="111"/>
                      <a:pt x="8303" y="0"/>
                      <a:pt x="7648" y="0"/>
                    </a:cubicBezTo>
                    <a:close/>
                  </a:path>
                </a:pathLst>
              </a:custGeom>
              <a:solidFill>
                <a:srgbClr val="591B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01;p48">
                <a:extLst>
                  <a:ext uri="{FF2B5EF4-FFF2-40B4-BE49-F238E27FC236}">
                    <a16:creationId xmlns:a16="http://schemas.microsoft.com/office/drawing/2014/main" id="{754F25F2-C3A3-38FE-2151-B3E6E48696F1}"/>
                  </a:ext>
                </a:extLst>
              </p:cNvPr>
              <p:cNvSpPr/>
              <p:nvPr/>
            </p:nvSpPr>
            <p:spPr>
              <a:xfrm>
                <a:off x="7070350" y="2167638"/>
                <a:ext cx="4230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912" extrusionOk="0">
                    <a:moveTo>
                      <a:pt x="851" y="1"/>
                    </a:moveTo>
                    <a:cubicBezTo>
                      <a:pt x="650" y="1"/>
                      <a:pt x="433" y="117"/>
                      <a:pt x="326" y="278"/>
                    </a:cubicBezTo>
                    <a:cubicBezTo>
                      <a:pt x="1" y="733"/>
                      <a:pt x="66" y="1611"/>
                      <a:pt x="196" y="2131"/>
                    </a:cubicBezTo>
                    <a:cubicBezTo>
                      <a:pt x="261" y="2489"/>
                      <a:pt x="456" y="2879"/>
                      <a:pt x="846" y="2912"/>
                    </a:cubicBezTo>
                    <a:cubicBezTo>
                      <a:pt x="1106" y="2912"/>
                      <a:pt x="1367" y="2684"/>
                      <a:pt x="1464" y="2424"/>
                    </a:cubicBezTo>
                    <a:cubicBezTo>
                      <a:pt x="1692" y="1936"/>
                      <a:pt x="1627" y="1384"/>
                      <a:pt x="1529" y="863"/>
                    </a:cubicBezTo>
                    <a:cubicBezTo>
                      <a:pt x="1464" y="538"/>
                      <a:pt x="1302" y="148"/>
                      <a:pt x="976" y="18"/>
                    </a:cubicBezTo>
                    <a:cubicBezTo>
                      <a:pt x="936" y="6"/>
                      <a:pt x="894" y="1"/>
                      <a:pt x="851" y="1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02;p48">
                <a:extLst>
                  <a:ext uri="{FF2B5EF4-FFF2-40B4-BE49-F238E27FC236}">
                    <a16:creationId xmlns:a16="http://schemas.microsoft.com/office/drawing/2014/main" id="{44FEE4A1-E12F-F70E-0A95-B71E08C4D2CE}"/>
                  </a:ext>
                </a:extLst>
              </p:cNvPr>
              <p:cNvSpPr/>
              <p:nvPr/>
            </p:nvSpPr>
            <p:spPr>
              <a:xfrm>
                <a:off x="7260900" y="4045138"/>
                <a:ext cx="128175" cy="25865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10346" extrusionOk="0">
                    <a:moveTo>
                      <a:pt x="1130" y="0"/>
                    </a:moveTo>
                    <a:cubicBezTo>
                      <a:pt x="450" y="0"/>
                      <a:pt x="0" y="921"/>
                      <a:pt x="21" y="1436"/>
                    </a:cubicBezTo>
                    <a:cubicBezTo>
                      <a:pt x="118" y="4070"/>
                      <a:pt x="151" y="5696"/>
                      <a:pt x="1159" y="8363"/>
                    </a:cubicBezTo>
                    <a:cubicBezTo>
                      <a:pt x="1242" y="8610"/>
                      <a:pt x="2300" y="10345"/>
                      <a:pt x="3451" y="10345"/>
                    </a:cubicBezTo>
                    <a:cubicBezTo>
                      <a:pt x="3661" y="10345"/>
                      <a:pt x="3875" y="10287"/>
                      <a:pt x="4086" y="10151"/>
                    </a:cubicBezTo>
                    <a:cubicBezTo>
                      <a:pt x="4996" y="9566"/>
                      <a:pt x="5126" y="7387"/>
                      <a:pt x="4801" y="6347"/>
                    </a:cubicBezTo>
                    <a:cubicBezTo>
                      <a:pt x="4411" y="5111"/>
                      <a:pt x="4021" y="4135"/>
                      <a:pt x="3370" y="3030"/>
                    </a:cubicBezTo>
                    <a:cubicBezTo>
                      <a:pt x="2720" y="1892"/>
                      <a:pt x="2492" y="1176"/>
                      <a:pt x="2492" y="1176"/>
                    </a:cubicBezTo>
                    <a:cubicBezTo>
                      <a:pt x="1992" y="307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03;p48">
                <a:extLst>
                  <a:ext uri="{FF2B5EF4-FFF2-40B4-BE49-F238E27FC236}">
                    <a16:creationId xmlns:a16="http://schemas.microsoft.com/office/drawing/2014/main" id="{57C3A9E9-2D60-0A5D-AF7E-6D12E0865775}"/>
                  </a:ext>
                </a:extLst>
              </p:cNvPr>
              <p:cNvSpPr/>
              <p:nvPr/>
            </p:nvSpPr>
            <p:spPr>
              <a:xfrm>
                <a:off x="6774425" y="4012938"/>
                <a:ext cx="29107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7581" extrusionOk="0">
                    <a:moveTo>
                      <a:pt x="9382" y="0"/>
                    </a:moveTo>
                    <a:cubicBezTo>
                      <a:pt x="8860" y="0"/>
                      <a:pt x="8311" y="507"/>
                      <a:pt x="7903" y="1716"/>
                    </a:cubicBezTo>
                    <a:cubicBezTo>
                      <a:pt x="7350" y="3342"/>
                      <a:pt x="6862" y="3700"/>
                      <a:pt x="5919" y="4090"/>
                    </a:cubicBezTo>
                    <a:cubicBezTo>
                      <a:pt x="3675" y="5066"/>
                      <a:pt x="1" y="6399"/>
                      <a:pt x="1822" y="7277"/>
                    </a:cubicBezTo>
                    <a:cubicBezTo>
                      <a:pt x="2320" y="7537"/>
                      <a:pt x="2891" y="7580"/>
                      <a:pt x="3525" y="7580"/>
                    </a:cubicBezTo>
                    <a:cubicBezTo>
                      <a:pt x="3842" y="7580"/>
                      <a:pt x="4174" y="7570"/>
                      <a:pt x="4521" y="7570"/>
                    </a:cubicBezTo>
                    <a:cubicBezTo>
                      <a:pt x="5887" y="7570"/>
                      <a:pt x="6992" y="7570"/>
                      <a:pt x="8000" y="6822"/>
                    </a:cubicBezTo>
                    <a:cubicBezTo>
                      <a:pt x="8117" y="6723"/>
                      <a:pt x="8226" y="6682"/>
                      <a:pt x="8327" y="6682"/>
                    </a:cubicBezTo>
                    <a:cubicBezTo>
                      <a:pt x="8789" y="6682"/>
                      <a:pt x="9074" y="7537"/>
                      <a:pt x="9074" y="7537"/>
                    </a:cubicBezTo>
                    <a:cubicBezTo>
                      <a:pt x="9491" y="7549"/>
                      <a:pt x="9803" y="7562"/>
                      <a:pt x="10087" y="7562"/>
                    </a:cubicBezTo>
                    <a:cubicBezTo>
                      <a:pt x="10556" y="7562"/>
                      <a:pt x="10955" y="7528"/>
                      <a:pt x="11643" y="7407"/>
                    </a:cubicBezTo>
                    <a:cubicBezTo>
                      <a:pt x="11643" y="5228"/>
                      <a:pt x="11220" y="3114"/>
                      <a:pt x="10830" y="1716"/>
                    </a:cubicBezTo>
                    <a:cubicBezTo>
                      <a:pt x="10551" y="672"/>
                      <a:pt x="9984" y="0"/>
                      <a:pt x="9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04;p48">
                <a:extLst>
                  <a:ext uri="{FF2B5EF4-FFF2-40B4-BE49-F238E27FC236}">
                    <a16:creationId xmlns:a16="http://schemas.microsoft.com/office/drawing/2014/main" id="{B2579DC6-57F2-D617-E269-680EC802E0DF}"/>
                  </a:ext>
                </a:extLst>
              </p:cNvPr>
              <p:cNvSpPr/>
              <p:nvPr/>
            </p:nvSpPr>
            <p:spPr>
              <a:xfrm>
                <a:off x="6842725" y="2958688"/>
                <a:ext cx="490250" cy="1122375"/>
              </a:xfrm>
              <a:custGeom>
                <a:avLst/>
                <a:gdLst/>
                <a:ahLst/>
                <a:cxnLst/>
                <a:rect l="l" t="t" r="r" b="b"/>
                <a:pathLst>
                  <a:path w="19610" h="44895" extrusionOk="0">
                    <a:moveTo>
                      <a:pt x="4878" y="44016"/>
                    </a:moveTo>
                    <a:cubicBezTo>
                      <a:pt x="4867" y="44016"/>
                      <a:pt x="4857" y="44016"/>
                      <a:pt x="4846" y="44016"/>
                    </a:cubicBezTo>
                    <a:lnTo>
                      <a:pt x="4878" y="44016"/>
                    </a:lnTo>
                    <a:cubicBezTo>
                      <a:pt x="4878" y="44016"/>
                      <a:pt x="4878" y="44016"/>
                      <a:pt x="4878" y="44016"/>
                    </a:cubicBezTo>
                    <a:close/>
                    <a:moveTo>
                      <a:pt x="6794" y="1"/>
                    </a:moveTo>
                    <a:cubicBezTo>
                      <a:pt x="6562" y="1"/>
                      <a:pt x="6325" y="6"/>
                      <a:pt x="6081" y="17"/>
                    </a:cubicBezTo>
                    <a:cubicBezTo>
                      <a:pt x="4748" y="82"/>
                      <a:pt x="976" y="993"/>
                      <a:pt x="456" y="2456"/>
                    </a:cubicBezTo>
                    <a:cubicBezTo>
                      <a:pt x="0" y="3627"/>
                      <a:pt x="1366" y="20472"/>
                      <a:pt x="1886" y="24179"/>
                    </a:cubicBezTo>
                    <a:cubicBezTo>
                      <a:pt x="3090" y="32992"/>
                      <a:pt x="3968" y="35724"/>
                      <a:pt x="4878" y="44016"/>
                    </a:cubicBezTo>
                    <a:lnTo>
                      <a:pt x="4878" y="44016"/>
                    </a:lnTo>
                    <a:cubicBezTo>
                      <a:pt x="6382" y="44015"/>
                      <a:pt x="6905" y="43919"/>
                      <a:pt x="8390" y="43919"/>
                    </a:cubicBezTo>
                    <a:cubicBezTo>
                      <a:pt x="7740" y="38260"/>
                      <a:pt x="8358" y="34260"/>
                      <a:pt x="7903" y="28602"/>
                    </a:cubicBezTo>
                    <a:cubicBezTo>
                      <a:pt x="7480" y="23204"/>
                      <a:pt x="8195" y="18618"/>
                      <a:pt x="8423" y="10554"/>
                    </a:cubicBezTo>
                    <a:cubicBezTo>
                      <a:pt x="8878" y="12960"/>
                      <a:pt x="11447" y="20179"/>
                      <a:pt x="12878" y="27204"/>
                    </a:cubicBezTo>
                    <a:cubicBezTo>
                      <a:pt x="13658" y="30846"/>
                      <a:pt x="15089" y="41415"/>
                      <a:pt x="16325" y="44894"/>
                    </a:cubicBezTo>
                    <a:cubicBezTo>
                      <a:pt x="17138" y="44894"/>
                      <a:pt x="18797" y="44862"/>
                      <a:pt x="19610" y="44862"/>
                    </a:cubicBezTo>
                    <a:cubicBezTo>
                      <a:pt x="18634" y="34098"/>
                      <a:pt x="19252" y="30748"/>
                      <a:pt x="17951" y="24082"/>
                    </a:cubicBezTo>
                    <a:cubicBezTo>
                      <a:pt x="17073" y="19464"/>
                      <a:pt x="17041" y="5806"/>
                      <a:pt x="15382" y="830"/>
                    </a:cubicBezTo>
                    <a:cubicBezTo>
                      <a:pt x="15182" y="837"/>
                      <a:pt x="14987" y="841"/>
                      <a:pt x="14796" y="841"/>
                    </a:cubicBezTo>
                    <a:cubicBezTo>
                      <a:pt x="11793" y="841"/>
                      <a:pt x="9744" y="1"/>
                      <a:pt x="6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05;p48">
                <a:extLst>
                  <a:ext uri="{FF2B5EF4-FFF2-40B4-BE49-F238E27FC236}">
                    <a16:creationId xmlns:a16="http://schemas.microsoft.com/office/drawing/2014/main" id="{8A7CCBAD-E766-8CBF-DC5B-E02D7C3AEC13}"/>
                  </a:ext>
                </a:extLst>
              </p:cNvPr>
              <p:cNvSpPr/>
              <p:nvPr/>
            </p:nvSpPr>
            <p:spPr>
              <a:xfrm>
                <a:off x="6853275" y="2386525"/>
                <a:ext cx="352050" cy="302300"/>
              </a:xfrm>
              <a:custGeom>
                <a:avLst/>
                <a:gdLst/>
                <a:ahLst/>
                <a:cxnLst/>
                <a:rect l="l" t="t" r="r" b="b"/>
                <a:pathLst>
                  <a:path w="14082" h="12092" extrusionOk="0">
                    <a:moveTo>
                      <a:pt x="9247" y="1"/>
                    </a:moveTo>
                    <a:cubicBezTo>
                      <a:pt x="7506" y="1"/>
                      <a:pt x="5085" y="102"/>
                      <a:pt x="4066" y="189"/>
                    </a:cubicBezTo>
                    <a:cubicBezTo>
                      <a:pt x="3351" y="254"/>
                      <a:pt x="3058" y="449"/>
                      <a:pt x="2895" y="449"/>
                    </a:cubicBezTo>
                    <a:cubicBezTo>
                      <a:pt x="1" y="449"/>
                      <a:pt x="359" y="9229"/>
                      <a:pt x="456" y="11798"/>
                    </a:cubicBezTo>
                    <a:cubicBezTo>
                      <a:pt x="2369" y="11992"/>
                      <a:pt x="4293" y="12092"/>
                      <a:pt x="6216" y="12092"/>
                    </a:cubicBezTo>
                    <a:cubicBezTo>
                      <a:pt x="8807" y="12092"/>
                      <a:pt x="11395" y="11911"/>
                      <a:pt x="13952" y="11538"/>
                    </a:cubicBezTo>
                    <a:cubicBezTo>
                      <a:pt x="14082" y="7863"/>
                      <a:pt x="13984" y="4449"/>
                      <a:pt x="13757" y="774"/>
                    </a:cubicBezTo>
                    <a:cubicBezTo>
                      <a:pt x="12684" y="449"/>
                      <a:pt x="12293" y="384"/>
                      <a:pt x="11090" y="91"/>
                    </a:cubicBezTo>
                    <a:cubicBezTo>
                      <a:pt x="10819" y="26"/>
                      <a:pt x="10118" y="1"/>
                      <a:pt x="9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06;p48">
                <a:extLst>
                  <a:ext uri="{FF2B5EF4-FFF2-40B4-BE49-F238E27FC236}">
                    <a16:creationId xmlns:a16="http://schemas.microsoft.com/office/drawing/2014/main" id="{4A0A5332-6F24-9C00-5E78-7AA87E513C29}"/>
                  </a:ext>
                </a:extLst>
              </p:cNvPr>
              <p:cNvSpPr/>
              <p:nvPr/>
            </p:nvSpPr>
            <p:spPr>
              <a:xfrm>
                <a:off x="6947600" y="2339613"/>
                <a:ext cx="18375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3481" extrusionOk="0">
                    <a:moveTo>
                      <a:pt x="5951" y="0"/>
                    </a:moveTo>
                    <a:lnTo>
                      <a:pt x="5951" y="33"/>
                    </a:lnTo>
                    <a:cubicBezTo>
                      <a:pt x="5951" y="33"/>
                      <a:pt x="4586" y="1301"/>
                      <a:pt x="3415" y="1399"/>
                    </a:cubicBezTo>
                    <a:cubicBezTo>
                      <a:pt x="3335" y="1407"/>
                      <a:pt x="3257" y="1410"/>
                      <a:pt x="3180" y="1410"/>
                    </a:cubicBezTo>
                    <a:cubicBezTo>
                      <a:pt x="2310" y="1410"/>
                      <a:pt x="1600" y="920"/>
                      <a:pt x="1301" y="293"/>
                    </a:cubicBezTo>
                    <a:cubicBezTo>
                      <a:pt x="781" y="391"/>
                      <a:pt x="0" y="1496"/>
                      <a:pt x="228" y="1919"/>
                    </a:cubicBezTo>
                    <a:cubicBezTo>
                      <a:pt x="356" y="2144"/>
                      <a:pt x="2137" y="3480"/>
                      <a:pt x="2461" y="3480"/>
                    </a:cubicBezTo>
                    <a:cubicBezTo>
                      <a:pt x="2465" y="3480"/>
                      <a:pt x="2468" y="3480"/>
                      <a:pt x="2472" y="3480"/>
                    </a:cubicBezTo>
                    <a:cubicBezTo>
                      <a:pt x="2829" y="3382"/>
                      <a:pt x="3187" y="1854"/>
                      <a:pt x="3447" y="1594"/>
                    </a:cubicBezTo>
                    <a:cubicBezTo>
                      <a:pt x="3447" y="1594"/>
                      <a:pt x="3935" y="2374"/>
                      <a:pt x="4553" y="3350"/>
                    </a:cubicBezTo>
                    <a:cubicBezTo>
                      <a:pt x="5301" y="2927"/>
                      <a:pt x="7252" y="1952"/>
                      <a:pt x="7317" y="1073"/>
                    </a:cubicBezTo>
                    <a:cubicBezTo>
                      <a:pt x="7350" y="521"/>
                      <a:pt x="6309" y="0"/>
                      <a:pt x="5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07;p48">
                <a:extLst>
                  <a:ext uri="{FF2B5EF4-FFF2-40B4-BE49-F238E27FC236}">
                    <a16:creationId xmlns:a16="http://schemas.microsoft.com/office/drawing/2014/main" id="{9C13E876-479D-CF5B-A859-B4C0EC45A2BC}"/>
                  </a:ext>
                </a:extLst>
              </p:cNvPr>
              <p:cNvSpPr/>
              <p:nvPr/>
            </p:nvSpPr>
            <p:spPr>
              <a:xfrm>
                <a:off x="6824025" y="2367238"/>
                <a:ext cx="454475" cy="787825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31513" extrusionOk="0">
                    <a:moveTo>
                      <a:pt x="12260" y="1"/>
                    </a:moveTo>
                    <a:cubicBezTo>
                      <a:pt x="11970" y="162"/>
                      <a:pt x="9153" y="11580"/>
                      <a:pt x="8916" y="11580"/>
                    </a:cubicBezTo>
                    <a:cubicBezTo>
                      <a:pt x="8914" y="11580"/>
                      <a:pt x="8912" y="11580"/>
                      <a:pt x="8911" y="11578"/>
                    </a:cubicBezTo>
                    <a:cubicBezTo>
                      <a:pt x="8683" y="11350"/>
                      <a:pt x="5464" y="977"/>
                      <a:pt x="5236" y="99"/>
                    </a:cubicBezTo>
                    <a:cubicBezTo>
                      <a:pt x="5236" y="99"/>
                      <a:pt x="1691" y="977"/>
                      <a:pt x="130" y="1594"/>
                    </a:cubicBezTo>
                    <a:cubicBezTo>
                      <a:pt x="0" y="6440"/>
                      <a:pt x="716" y="10700"/>
                      <a:pt x="781" y="15545"/>
                    </a:cubicBezTo>
                    <a:cubicBezTo>
                      <a:pt x="813" y="20456"/>
                      <a:pt x="618" y="26602"/>
                      <a:pt x="325" y="31512"/>
                    </a:cubicBezTo>
                    <a:cubicBezTo>
                      <a:pt x="2732" y="31382"/>
                      <a:pt x="5008" y="31285"/>
                      <a:pt x="7252" y="31155"/>
                    </a:cubicBezTo>
                    <a:lnTo>
                      <a:pt x="8553" y="27155"/>
                    </a:lnTo>
                    <a:lnTo>
                      <a:pt x="10439" y="31025"/>
                    </a:lnTo>
                    <a:cubicBezTo>
                      <a:pt x="12943" y="30895"/>
                      <a:pt x="15447" y="30764"/>
                      <a:pt x="18179" y="30634"/>
                    </a:cubicBezTo>
                    <a:cubicBezTo>
                      <a:pt x="16423" y="21269"/>
                      <a:pt x="16228" y="8196"/>
                      <a:pt x="16845" y="1237"/>
                    </a:cubicBezTo>
                    <a:cubicBezTo>
                      <a:pt x="15350" y="716"/>
                      <a:pt x="12260" y="1"/>
                      <a:pt x="12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08;p48">
                <a:extLst>
                  <a:ext uri="{FF2B5EF4-FFF2-40B4-BE49-F238E27FC236}">
                    <a16:creationId xmlns:a16="http://schemas.microsoft.com/office/drawing/2014/main" id="{A3309854-FC17-E0BC-A260-7C451B9204D9}"/>
                  </a:ext>
                </a:extLst>
              </p:cNvPr>
              <p:cNvSpPr/>
              <p:nvPr/>
            </p:nvSpPr>
            <p:spPr>
              <a:xfrm>
                <a:off x="6349225" y="2728638"/>
                <a:ext cx="15370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2818" extrusionOk="0">
                    <a:moveTo>
                      <a:pt x="1989" y="0"/>
                    </a:moveTo>
                    <a:cubicBezTo>
                      <a:pt x="1018" y="0"/>
                      <a:pt x="160" y="107"/>
                      <a:pt x="66" y="471"/>
                    </a:cubicBezTo>
                    <a:cubicBezTo>
                      <a:pt x="1" y="732"/>
                      <a:pt x="2147" y="667"/>
                      <a:pt x="2375" y="1089"/>
                    </a:cubicBezTo>
                    <a:cubicBezTo>
                      <a:pt x="2570" y="1447"/>
                      <a:pt x="2602" y="2650"/>
                      <a:pt x="3025" y="2715"/>
                    </a:cubicBezTo>
                    <a:cubicBezTo>
                      <a:pt x="3454" y="2789"/>
                      <a:pt x="3832" y="2818"/>
                      <a:pt x="4161" y="2818"/>
                    </a:cubicBezTo>
                    <a:cubicBezTo>
                      <a:pt x="5278" y="2818"/>
                      <a:pt x="5822" y="2488"/>
                      <a:pt x="5822" y="2488"/>
                    </a:cubicBezTo>
                    <a:cubicBezTo>
                      <a:pt x="6147" y="1512"/>
                      <a:pt x="5952" y="244"/>
                      <a:pt x="4944" y="211"/>
                    </a:cubicBezTo>
                    <a:cubicBezTo>
                      <a:pt x="4944" y="211"/>
                      <a:pt x="3354" y="0"/>
                      <a:pt x="1989" y="0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09;p48">
                <a:extLst>
                  <a:ext uri="{FF2B5EF4-FFF2-40B4-BE49-F238E27FC236}">
                    <a16:creationId xmlns:a16="http://schemas.microsoft.com/office/drawing/2014/main" id="{EC3BB27F-DA48-F8D5-31F3-43F46FAAB449}"/>
                  </a:ext>
                </a:extLst>
              </p:cNvPr>
              <p:cNvSpPr/>
              <p:nvPr/>
            </p:nvSpPr>
            <p:spPr>
              <a:xfrm>
                <a:off x="6471175" y="2729038"/>
                <a:ext cx="3742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3058" extrusionOk="0">
                    <a:moveTo>
                      <a:pt x="1" y="0"/>
                    </a:moveTo>
                    <a:lnTo>
                      <a:pt x="1" y="2894"/>
                    </a:lnTo>
                    <a:lnTo>
                      <a:pt x="1497" y="3057"/>
                    </a:lnTo>
                    <a:lnTo>
                      <a:pt x="1334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0;p48">
                <a:extLst>
                  <a:ext uri="{FF2B5EF4-FFF2-40B4-BE49-F238E27FC236}">
                    <a16:creationId xmlns:a16="http://schemas.microsoft.com/office/drawing/2014/main" id="{70FDB9C6-A503-1C42-265D-FA7791EEC2EA}"/>
                  </a:ext>
                </a:extLst>
              </p:cNvPr>
              <p:cNvSpPr/>
              <p:nvPr/>
            </p:nvSpPr>
            <p:spPr>
              <a:xfrm>
                <a:off x="6490700" y="2406663"/>
                <a:ext cx="397550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6884" extrusionOk="0">
                    <a:moveTo>
                      <a:pt x="13742" y="0"/>
                    </a:moveTo>
                    <a:cubicBezTo>
                      <a:pt x="13653" y="0"/>
                      <a:pt x="13561" y="6"/>
                      <a:pt x="13463" y="17"/>
                    </a:cubicBezTo>
                    <a:cubicBezTo>
                      <a:pt x="11091" y="342"/>
                      <a:pt x="9368" y="12783"/>
                      <a:pt x="9626" y="12798"/>
                    </a:cubicBezTo>
                    <a:lnTo>
                      <a:pt x="9626" y="12798"/>
                    </a:lnTo>
                    <a:cubicBezTo>
                      <a:pt x="9311" y="12788"/>
                      <a:pt x="9001" y="12784"/>
                      <a:pt x="8695" y="12784"/>
                    </a:cubicBezTo>
                    <a:cubicBezTo>
                      <a:pt x="6778" y="12784"/>
                      <a:pt x="5001" y="12940"/>
                      <a:pt x="3167" y="12940"/>
                    </a:cubicBezTo>
                    <a:cubicBezTo>
                      <a:pt x="2202" y="12940"/>
                      <a:pt x="1221" y="12897"/>
                      <a:pt x="195" y="12765"/>
                    </a:cubicBezTo>
                    <a:cubicBezTo>
                      <a:pt x="0" y="13708"/>
                      <a:pt x="0" y="14814"/>
                      <a:pt x="0" y="16115"/>
                    </a:cubicBezTo>
                    <a:cubicBezTo>
                      <a:pt x="2438" y="16572"/>
                      <a:pt x="6609" y="16883"/>
                      <a:pt x="9277" y="16883"/>
                    </a:cubicBezTo>
                    <a:cubicBezTo>
                      <a:pt x="10595" y="16883"/>
                      <a:pt x="11546" y="16807"/>
                      <a:pt x="11740" y="16635"/>
                    </a:cubicBezTo>
                    <a:cubicBezTo>
                      <a:pt x="12683" y="15822"/>
                      <a:pt x="14829" y="8115"/>
                      <a:pt x="15317" y="4733"/>
                    </a:cubicBezTo>
                    <a:cubicBezTo>
                      <a:pt x="15504" y="3327"/>
                      <a:pt x="15902" y="0"/>
                      <a:pt x="13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11;p48">
                <a:extLst>
                  <a:ext uri="{FF2B5EF4-FFF2-40B4-BE49-F238E27FC236}">
                    <a16:creationId xmlns:a16="http://schemas.microsoft.com/office/drawing/2014/main" id="{4387E49A-7872-AD42-1D90-64ED258C5039}"/>
                  </a:ext>
                </a:extLst>
              </p:cNvPr>
              <p:cNvSpPr/>
              <p:nvPr/>
            </p:nvSpPr>
            <p:spPr>
              <a:xfrm>
                <a:off x="7047600" y="2913988"/>
                <a:ext cx="10002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698" extrusionOk="0">
                    <a:moveTo>
                      <a:pt x="2600" y="1"/>
                    </a:moveTo>
                    <a:cubicBezTo>
                      <a:pt x="1697" y="1"/>
                      <a:pt x="249" y="355"/>
                      <a:pt x="130" y="1090"/>
                    </a:cubicBezTo>
                    <a:cubicBezTo>
                      <a:pt x="0" y="1740"/>
                      <a:pt x="521" y="1870"/>
                      <a:pt x="748" y="1935"/>
                    </a:cubicBezTo>
                    <a:cubicBezTo>
                      <a:pt x="1048" y="2025"/>
                      <a:pt x="1571" y="2698"/>
                      <a:pt x="1879" y="2698"/>
                    </a:cubicBezTo>
                    <a:cubicBezTo>
                      <a:pt x="1905" y="2698"/>
                      <a:pt x="1929" y="2693"/>
                      <a:pt x="1951" y="2683"/>
                    </a:cubicBezTo>
                    <a:cubicBezTo>
                      <a:pt x="2829" y="2293"/>
                      <a:pt x="3512" y="2293"/>
                      <a:pt x="3740" y="2000"/>
                    </a:cubicBezTo>
                    <a:cubicBezTo>
                      <a:pt x="4000" y="1610"/>
                      <a:pt x="3610" y="472"/>
                      <a:pt x="3285" y="147"/>
                    </a:cubicBezTo>
                    <a:cubicBezTo>
                      <a:pt x="3196" y="50"/>
                      <a:pt x="2936" y="1"/>
                      <a:pt x="2600" y="1"/>
                    </a:cubicBezTo>
                    <a:close/>
                  </a:path>
                </a:pathLst>
              </a:custGeom>
              <a:solidFill>
                <a:srgbClr val="964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2;p48">
                <a:extLst>
                  <a:ext uri="{FF2B5EF4-FFF2-40B4-BE49-F238E27FC236}">
                    <a16:creationId xmlns:a16="http://schemas.microsoft.com/office/drawing/2014/main" id="{F853B2FD-1EDA-DEC1-F1F0-E4E8BB7A9C66}"/>
                  </a:ext>
                </a:extLst>
              </p:cNvPr>
              <p:cNvSpPr/>
              <p:nvPr/>
            </p:nvSpPr>
            <p:spPr>
              <a:xfrm>
                <a:off x="7110200" y="2898938"/>
                <a:ext cx="5855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863" extrusionOk="0">
                    <a:moveTo>
                      <a:pt x="1106" y="1"/>
                    </a:moveTo>
                    <a:lnTo>
                      <a:pt x="0" y="489"/>
                    </a:lnTo>
                    <a:lnTo>
                      <a:pt x="1073" y="2863"/>
                    </a:lnTo>
                    <a:lnTo>
                      <a:pt x="2342" y="2147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EF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13;p48">
                <a:extLst>
                  <a:ext uri="{FF2B5EF4-FFF2-40B4-BE49-F238E27FC236}">
                    <a16:creationId xmlns:a16="http://schemas.microsoft.com/office/drawing/2014/main" id="{7BE3AE16-8F48-E2B2-4705-5135178017AC}"/>
                  </a:ext>
                </a:extLst>
              </p:cNvPr>
              <p:cNvSpPr/>
              <p:nvPr/>
            </p:nvSpPr>
            <p:spPr>
              <a:xfrm>
                <a:off x="7125650" y="2397438"/>
                <a:ext cx="290250" cy="569825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22793" extrusionOk="0">
                    <a:moveTo>
                      <a:pt x="4697" y="0"/>
                    </a:moveTo>
                    <a:cubicBezTo>
                      <a:pt x="4606" y="0"/>
                      <a:pt x="4515" y="10"/>
                      <a:pt x="4423" y="29"/>
                    </a:cubicBezTo>
                    <a:cubicBezTo>
                      <a:pt x="2732" y="386"/>
                      <a:pt x="3772" y="5134"/>
                      <a:pt x="4033" y="6500"/>
                    </a:cubicBezTo>
                    <a:cubicBezTo>
                      <a:pt x="4195" y="7313"/>
                      <a:pt x="7805" y="14760"/>
                      <a:pt x="7772" y="14793"/>
                    </a:cubicBezTo>
                    <a:cubicBezTo>
                      <a:pt x="5561" y="17589"/>
                      <a:pt x="2764" y="18305"/>
                      <a:pt x="0" y="20028"/>
                    </a:cubicBezTo>
                    <a:cubicBezTo>
                      <a:pt x="228" y="20711"/>
                      <a:pt x="1073" y="22077"/>
                      <a:pt x="1268" y="22792"/>
                    </a:cubicBezTo>
                    <a:cubicBezTo>
                      <a:pt x="5106" y="21622"/>
                      <a:pt x="11610" y="16516"/>
                      <a:pt x="11545" y="16158"/>
                    </a:cubicBezTo>
                    <a:cubicBezTo>
                      <a:pt x="11259" y="14763"/>
                      <a:pt x="8313" y="0"/>
                      <a:pt x="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14;p48">
                <a:extLst>
                  <a:ext uri="{FF2B5EF4-FFF2-40B4-BE49-F238E27FC236}">
                    <a16:creationId xmlns:a16="http://schemas.microsoft.com/office/drawing/2014/main" id="{3E0C5193-320A-3C3F-3521-3E8FA0ED63C1}"/>
                  </a:ext>
                </a:extLst>
              </p:cNvPr>
              <p:cNvSpPr/>
              <p:nvPr/>
            </p:nvSpPr>
            <p:spPr>
              <a:xfrm>
                <a:off x="6927275" y="2368563"/>
                <a:ext cx="119525" cy="288125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11525" extrusionOk="0">
                    <a:moveTo>
                      <a:pt x="780" y="1"/>
                    </a:moveTo>
                    <a:cubicBezTo>
                      <a:pt x="580" y="1"/>
                      <a:pt x="332" y="53"/>
                      <a:pt x="163" y="273"/>
                    </a:cubicBezTo>
                    <a:lnTo>
                      <a:pt x="0" y="7102"/>
                    </a:lnTo>
                    <a:lnTo>
                      <a:pt x="1756" y="7297"/>
                    </a:lnTo>
                    <a:lnTo>
                      <a:pt x="1008" y="8761"/>
                    </a:lnTo>
                    <a:lnTo>
                      <a:pt x="4781" y="11525"/>
                    </a:lnTo>
                    <a:lnTo>
                      <a:pt x="4781" y="11525"/>
                    </a:lnTo>
                    <a:lnTo>
                      <a:pt x="1106" y="46"/>
                    </a:lnTo>
                    <a:cubicBezTo>
                      <a:pt x="1106" y="46"/>
                      <a:pt x="964" y="1"/>
                      <a:pt x="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15;p48">
                <a:extLst>
                  <a:ext uri="{FF2B5EF4-FFF2-40B4-BE49-F238E27FC236}">
                    <a16:creationId xmlns:a16="http://schemas.microsoft.com/office/drawing/2014/main" id="{113B460C-CE3D-443B-1110-A5ED5C17DA67}"/>
                  </a:ext>
                </a:extLst>
              </p:cNvPr>
              <p:cNvSpPr/>
              <p:nvPr/>
            </p:nvSpPr>
            <p:spPr>
              <a:xfrm>
                <a:off x="7046775" y="2365563"/>
                <a:ext cx="113850" cy="29112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11645" extrusionOk="0">
                    <a:moveTo>
                      <a:pt x="3522" y="1"/>
                    </a:moveTo>
                    <a:cubicBezTo>
                      <a:pt x="3440" y="1"/>
                      <a:pt x="3378" y="20"/>
                      <a:pt x="3350" y="68"/>
                    </a:cubicBezTo>
                    <a:cubicBezTo>
                      <a:pt x="3220" y="263"/>
                      <a:pt x="1" y="11645"/>
                      <a:pt x="1" y="11645"/>
                    </a:cubicBezTo>
                    <a:lnTo>
                      <a:pt x="3578" y="8718"/>
                    </a:lnTo>
                    <a:lnTo>
                      <a:pt x="2797" y="7515"/>
                    </a:lnTo>
                    <a:lnTo>
                      <a:pt x="4553" y="7157"/>
                    </a:lnTo>
                    <a:lnTo>
                      <a:pt x="4391" y="263"/>
                    </a:lnTo>
                    <a:cubicBezTo>
                      <a:pt x="4391" y="263"/>
                      <a:pt x="3826" y="1"/>
                      <a:pt x="3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16;p48">
                <a:extLst>
                  <a:ext uri="{FF2B5EF4-FFF2-40B4-BE49-F238E27FC236}">
                    <a16:creationId xmlns:a16="http://schemas.microsoft.com/office/drawing/2014/main" id="{E5CDAB27-DB0F-2069-FAFB-8305F845E854}"/>
                  </a:ext>
                </a:extLst>
              </p:cNvPr>
              <p:cNvSpPr/>
              <p:nvPr/>
            </p:nvSpPr>
            <p:spPr>
              <a:xfrm>
                <a:off x="7032950" y="2733088"/>
                <a:ext cx="2767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39" extrusionOk="0">
                    <a:moveTo>
                      <a:pt x="554" y="1"/>
                    </a:moveTo>
                    <a:cubicBezTo>
                      <a:pt x="261" y="1"/>
                      <a:pt x="1" y="261"/>
                      <a:pt x="1" y="586"/>
                    </a:cubicBezTo>
                    <a:cubicBezTo>
                      <a:pt x="1" y="879"/>
                      <a:pt x="261" y="1139"/>
                      <a:pt x="554" y="1139"/>
                    </a:cubicBezTo>
                    <a:cubicBezTo>
                      <a:pt x="879" y="1139"/>
                      <a:pt x="1107" y="879"/>
                      <a:pt x="1107" y="586"/>
                    </a:cubicBezTo>
                    <a:cubicBezTo>
                      <a:pt x="1107" y="261"/>
                      <a:pt x="879" y="1"/>
                      <a:pt x="5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17;p48">
                <a:extLst>
                  <a:ext uri="{FF2B5EF4-FFF2-40B4-BE49-F238E27FC236}">
                    <a16:creationId xmlns:a16="http://schemas.microsoft.com/office/drawing/2014/main" id="{D2EB29A5-54EA-41EC-77AB-85B902A1BB18}"/>
                  </a:ext>
                </a:extLst>
              </p:cNvPr>
              <p:cNvSpPr/>
              <p:nvPr/>
            </p:nvSpPr>
            <p:spPr>
              <a:xfrm>
                <a:off x="7036200" y="2840413"/>
                <a:ext cx="28500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39" extrusionOk="0">
                    <a:moveTo>
                      <a:pt x="554" y="0"/>
                    </a:moveTo>
                    <a:cubicBezTo>
                      <a:pt x="261" y="0"/>
                      <a:pt x="1" y="261"/>
                      <a:pt x="1" y="586"/>
                    </a:cubicBezTo>
                    <a:cubicBezTo>
                      <a:pt x="1" y="878"/>
                      <a:pt x="261" y="1139"/>
                      <a:pt x="554" y="1139"/>
                    </a:cubicBezTo>
                    <a:cubicBezTo>
                      <a:pt x="879" y="1139"/>
                      <a:pt x="1139" y="878"/>
                      <a:pt x="1139" y="586"/>
                    </a:cubicBezTo>
                    <a:cubicBezTo>
                      <a:pt x="1139" y="261"/>
                      <a:pt x="879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3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F3479-00D6-A99F-4CC3-95E3A758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ct Summary Meeting by Slidesgo">
  <a:themeElements>
    <a:clrScheme name="Simple Light">
      <a:dk1>
        <a:srgbClr val="191919"/>
      </a:dk1>
      <a:lt1>
        <a:srgbClr val="EAEAEF"/>
      </a:lt1>
      <a:dk2>
        <a:srgbClr val="FFFFFF"/>
      </a:dk2>
      <a:lt2>
        <a:srgbClr val="D4D4DD"/>
      </a:lt2>
      <a:accent1>
        <a:srgbClr val="96BDD1"/>
      </a:accent1>
      <a:accent2>
        <a:srgbClr val="5BBAD8"/>
      </a:accent2>
      <a:accent3>
        <a:srgbClr val="02669B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471</Words>
  <Application>Microsoft Office PowerPoint</Application>
  <PresentationFormat>On-screen Show (16:9)</PresentationFormat>
  <Paragraphs>51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Open Sans</vt:lpstr>
      <vt:lpstr>Source Sans Pro</vt:lpstr>
      <vt:lpstr>Lora</vt:lpstr>
      <vt:lpstr>Source Sans 3</vt:lpstr>
      <vt:lpstr>Calibri</vt:lpstr>
      <vt:lpstr>Arial</vt:lpstr>
      <vt:lpstr>Anaheim</vt:lpstr>
      <vt:lpstr>Project Summary Meeting by Slidesgo</vt:lpstr>
      <vt:lpstr>PROJECT SUMMARY REPORT</vt:lpstr>
      <vt:lpstr>OUR TEAM</vt:lpstr>
      <vt:lpstr>TIMELINE</vt:lpstr>
      <vt:lpstr>EXCEL DASHBOARD</vt:lpstr>
      <vt:lpstr>PowerPoint Presentation</vt:lpstr>
      <vt:lpstr>TABLEAU DASHBOARD</vt:lpstr>
      <vt:lpstr>PowerPoint Presentation</vt:lpstr>
      <vt:lpstr>POWER BI DASHBOARD</vt:lpstr>
      <vt:lpstr>PowerPoint Presentation</vt:lpstr>
      <vt:lpstr> INSIGHTS</vt:lpstr>
      <vt:lpstr>PowerPoint Presentation</vt:lpstr>
      <vt:lpstr>PowerPoint Presentation</vt:lpstr>
      <vt:lpstr>KEY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SUMMARY REPORT</dc:title>
  <dc:creator>LENOVO</dc:creator>
  <cp:lastModifiedBy>LENOVO</cp:lastModifiedBy>
  <cp:revision>5</cp:revision>
  <dcterms:modified xsi:type="dcterms:W3CDTF">2024-04-26T17:25:57Z</dcterms:modified>
</cp:coreProperties>
</file>