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y_RHEL_Documentation.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4F1E-EBE9-8957-DF92-CE4E1ACD38EF}"/>
              </a:ext>
            </a:extLst>
          </p:cNvPr>
          <p:cNvSpPr>
            <a:spLocks noGrp="1"/>
          </p:cNvSpPr>
          <p:nvPr>
            <p:ph type="ctrTitle"/>
          </p:nvPr>
        </p:nvSpPr>
        <p:spPr/>
        <p:txBody>
          <a:bodyPr/>
          <a:lstStyle/>
          <a:p>
            <a:r>
              <a:rPr lang="en-IN" dirty="0"/>
              <a:t>RHEL7,8 and 9</a:t>
            </a:r>
          </a:p>
        </p:txBody>
      </p:sp>
      <p:sp>
        <p:nvSpPr>
          <p:cNvPr id="3" name="Subtitle 2">
            <a:extLst>
              <a:ext uri="{FF2B5EF4-FFF2-40B4-BE49-F238E27FC236}">
                <a16:creationId xmlns:a16="http://schemas.microsoft.com/office/drawing/2014/main" id="{4B4DA860-7163-C72F-3FED-547655FD4E97}"/>
              </a:ext>
            </a:extLst>
          </p:cNvPr>
          <p:cNvSpPr>
            <a:spLocks noGrp="1"/>
          </p:cNvSpPr>
          <p:nvPr>
            <p:ph type="subTitle" idx="1"/>
          </p:nvPr>
        </p:nvSpPr>
        <p:spPr/>
        <p:txBody>
          <a:bodyPr/>
          <a:lstStyle/>
          <a:p>
            <a:r>
              <a:rPr lang="en-IN" dirty="0"/>
              <a:t>Life Cycle and Comparison</a:t>
            </a:r>
          </a:p>
        </p:txBody>
      </p:sp>
      <p:sp>
        <p:nvSpPr>
          <p:cNvPr id="4" name="TextBox 3">
            <a:extLst>
              <a:ext uri="{FF2B5EF4-FFF2-40B4-BE49-F238E27FC236}">
                <a16:creationId xmlns:a16="http://schemas.microsoft.com/office/drawing/2014/main" id="{C397AD4B-8A3D-6AC0-6F38-F24DE68D3F2D}"/>
              </a:ext>
            </a:extLst>
          </p:cNvPr>
          <p:cNvSpPr txBox="1"/>
          <p:nvPr/>
        </p:nvSpPr>
        <p:spPr>
          <a:xfrm>
            <a:off x="8083826" y="5353878"/>
            <a:ext cx="3207026" cy="923330"/>
          </a:xfrm>
          <a:prstGeom prst="rect">
            <a:avLst/>
          </a:prstGeom>
          <a:noFill/>
        </p:spPr>
        <p:txBody>
          <a:bodyPr wrap="square" rtlCol="0">
            <a:spAutoFit/>
          </a:bodyPr>
          <a:lstStyle/>
          <a:p>
            <a:r>
              <a:rPr lang="en-IN" dirty="0"/>
              <a:t>Ankush Kapoor</a:t>
            </a:r>
          </a:p>
          <a:p>
            <a:r>
              <a:rPr lang="en-IN" dirty="0"/>
              <a:t>Project Engineer</a:t>
            </a:r>
          </a:p>
          <a:p>
            <a:r>
              <a:rPr lang="en-IN" dirty="0"/>
              <a:t>HPC-Tech</a:t>
            </a:r>
          </a:p>
        </p:txBody>
      </p:sp>
      <p:pic>
        <p:nvPicPr>
          <p:cNvPr id="6" name="Picture 5">
            <a:extLst>
              <a:ext uri="{FF2B5EF4-FFF2-40B4-BE49-F238E27FC236}">
                <a16:creationId xmlns:a16="http://schemas.microsoft.com/office/drawing/2014/main" id="{2B483523-13AA-4EC0-BF58-D3D98BCA2308}"/>
              </a:ext>
            </a:extLst>
          </p:cNvPr>
          <p:cNvPicPr>
            <a:picLocks noChangeAspect="1"/>
          </p:cNvPicPr>
          <p:nvPr/>
        </p:nvPicPr>
        <p:blipFill>
          <a:blip r:embed="rId2"/>
          <a:stretch>
            <a:fillRect/>
          </a:stretch>
        </p:blipFill>
        <p:spPr>
          <a:xfrm>
            <a:off x="9992140" y="318052"/>
            <a:ext cx="1616765" cy="16167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8066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36E1-5974-5D68-ADB4-69D3F17F228E}"/>
              </a:ext>
            </a:extLst>
          </p:cNvPr>
          <p:cNvSpPr>
            <a:spLocks noGrp="1"/>
          </p:cNvSpPr>
          <p:nvPr>
            <p:ph type="title"/>
          </p:nvPr>
        </p:nvSpPr>
        <p:spPr/>
        <p:txBody>
          <a:bodyPr/>
          <a:lstStyle/>
          <a:p>
            <a:r>
              <a:rPr lang="en-IN" dirty="0"/>
              <a:t>RHEL Comparison</a:t>
            </a:r>
          </a:p>
        </p:txBody>
      </p:sp>
      <p:sp>
        <p:nvSpPr>
          <p:cNvPr id="3" name="Content Placeholder 2">
            <a:extLst>
              <a:ext uri="{FF2B5EF4-FFF2-40B4-BE49-F238E27FC236}">
                <a16:creationId xmlns:a16="http://schemas.microsoft.com/office/drawing/2014/main" id="{9DCE24C3-3A6A-F3C3-5053-199ADC7CE484}"/>
              </a:ext>
            </a:extLst>
          </p:cNvPr>
          <p:cNvSpPr>
            <a:spLocks noGrp="1"/>
          </p:cNvSpPr>
          <p:nvPr>
            <p:ph idx="1"/>
          </p:nvPr>
        </p:nvSpPr>
        <p:spPr/>
        <p:txBody>
          <a:bodyPr/>
          <a:lstStyle/>
          <a:p>
            <a:r>
              <a:rPr lang="en-IN" dirty="0"/>
              <a:t>Link: </a:t>
            </a:r>
            <a:r>
              <a:rPr lang="en-IN" dirty="0">
                <a:hlinkClick r:id="rId2" action="ppaction://hlinkfile"/>
              </a:rPr>
              <a:t>My_RHEL_Documentation.docx</a:t>
            </a:r>
            <a:endParaRPr lang="en-IN" dirty="0"/>
          </a:p>
        </p:txBody>
      </p:sp>
    </p:spTree>
    <p:extLst>
      <p:ext uri="{BB962C8B-B14F-4D97-AF65-F5344CB8AC3E}">
        <p14:creationId xmlns:p14="http://schemas.microsoft.com/office/powerpoint/2010/main" val="342510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EEB5-5AD0-7DDC-2A3A-926BAA71C4E1}"/>
              </a:ext>
            </a:extLst>
          </p:cNvPr>
          <p:cNvSpPr>
            <a:spLocks noGrp="1"/>
          </p:cNvSpPr>
          <p:nvPr>
            <p:ph type="title"/>
          </p:nvPr>
        </p:nvSpPr>
        <p:spPr/>
        <p:txBody>
          <a:bodyPr/>
          <a:lstStyle/>
          <a:p>
            <a:r>
              <a:rPr lang="en-IN" dirty="0"/>
              <a:t>RHEL Life cycle</a:t>
            </a:r>
          </a:p>
        </p:txBody>
      </p:sp>
      <p:sp>
        <p:nvSpPr>
          <p:cNvPr id="3" name="Content Placeholder 2">
            <a:extLst>
              <a:ext uri="{FF2B5EF4-FFF2-40B4-BE49-F238E27FC236}">
                <a16:creationId xmlns:a16="http://schemas.microsoft.com/office/drawing/2014/main" id="{6FCA2959-A0EC-BF3B-02F2-00EFEAB3EE1C}"/>
              </a:ext>
            </a:extLst>
          </p:cNvPr>
          <p:cNvSpPr>
            <a:spLocks noGrp="1"/>
          </p:cNvSpPr>
          <p:nvPr>
            <p:ph idx="1"/>
          </p:nvPr>
        </p:nvSpPr>
        <p:spPr/>
        <p:txBody>
          <a:bodyPr/>
          <a:lstStyle/>
          <a:p>
            <a:r>
              <a:rPr lang="en-IN" dirty="0"/>
              <a:t>The Red Hat Enterprise Linux (RHEL) life cycle consists of several phases that outline the support and maintenance provided by Red Hat for each versions of operating system.</a:t>
            </a:r>
          </a:p>
          <a:p>
            <a:endParaRPr lang="en-IN" dirty="0"/>
          </a:p>
          <a:p>
            <a:r>
              <a:rPr lang="en-IN" dirty="0"/>
              <a:t>These phases define the availability of updates, bug fixes and security patches, as well as the level of support offered to customers.</a:t>
            </a:r>
          </a:p>
        </p:txBody>
      </p:sp>
    </p:spTree>
    <p:extLst>
      <p:ext uri="{BB962C8B-B14F-4D97-AF65-F5344CB8AC3E}">
        <p14:creationId xmlns:p14="http://schemas.microsoft.com/office/powerpoint/2010/main" val="81176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8DDF-C4D6-0EF9-84D2-79DC1A355557}"/>
              </a:ext>
            </a:extLst>
          </p:cNvPr>
          <p:cNvSpPr>
            <a:spLocks noGrp="1"/>
          </p:cNvSpPr>
          <p:nvPr>
            <p:ph type="title"/>
          </p:nvPr>
        </p:nvSpPr>
        <p:spPr/>
        <p:txBody>
          <a:bodyPr/>
          <a:lstStyle/>
          <a:p>
            <a:r>
              <a:rPr lang="en-IN" dirty="0"/>
              <a:t>RHEL Life cycle Phases :</a:t>
            </a:r>
          </a:p>
        </p:txBody>
      </p:sp>
      <p:sp>
        <p:nvSpPr>
          <p:cNvPr id="3" name="Content Placeholder 2">
            <a:extLst>
              <a:ext uri="{FF2B5EF4-FFF2-40B4-BE49-F238E27FC236}">
                <a16:creationId xmlns:a16="http://schemas.microsoft.com/office/drawing/2014/main" id="{C3CB6780-6AE8-28DB-04D3-99A6FEA2F62C}"/>
              </a:ext>
            </a:extLst>
          </p:cNvPr>
          <p:cNvSpPr>
            <a:spLocks noGrp="1"/>
          </p:cNvSpPr>
          <p:nvPr>
            <p:ph idx="1"/>
          </p:nvPr>
        </p:nvSpPr>
        <p:spPr/>
        <p:txBody>
          <a:bodyPr>
            <a:normAutofit lnSpcReduction="10000"/>
          </a:bodyPr>
          <a:lstStyle/>
          <a:p>
            <a:r>
              <a:rPr lang="en-IN" sz="3200" dirty="0"/>
              <a:t>1. </a:t>
            </a:r>
            <a:r>
              <a:rPr lang="en-IN" sz="3200" b="1" u="sng" dirty="0"/>
              <a:t>Full Support Phase </a:t>
            </a:r>
            <a:r>
              <a:rPr lang="en-IN" sz="3200" dirty="0"/>
              <a:t>:</a:t>
            </a:r>
          </a:p>
          <a:p>
            <a:endParaRPr lang="en-IN" sz="3200" dirty="0"/>
          </a:p>
          <a:p>
            <a:pPr lvl="2"/>
            <a:r>
              <a:rPr lang="en-IN" sz="2400" dirty="0"/>
              <a:t>This phase begins when a major version of RHEL is released and lasts for a defined period, usually around 10 years.</a:t>
            </a:r>
          </a:p>
          <a:p>
            <a:pPr lvl="2"/>
            <a:endParaRPr lang="en-IN" sz="2400" dirty="0"/>
          </a:p>
          <a:p>
            <a:pPr lvl="2"/>
            <a:r>
              <a:rPr lang="en-IN" sz="2400" dirty="0"/>
              <a:t>During this phase, Red Hat provides regular maintenance updates, bug fixes, security patches and feature enhancements</a:t>
            </a:r>
            <a:r>
              <a:rPr lang="en-IN" sz="2800" dirty="0"/>
              <a:t>. </a:t>
            </a:r>
            <a:r>
              <a:rPr lang="en-IN" sz="2400" dirty="0"/>
              <a:t>Customers with active subscriptions receive full support and access to these updates.</a:t>
            </a:r>
            <a:endParaRPr lang="en-IN" sz="2800" dirty="0"/>
          </a:p>
        </p:txBody>
      </p:sp>
    </p:spTree>
    <p:extLst>
      <p:ext uri="{BB962C8B-B14F-4D97-AF65-F5344CB8AC3E}">
        <p14:creationId xmlns:p14="http://schemas.microsoft.com/office/powerpoint/2010/main" val="393233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BE01-AAA1-8DAA-E49A-0AC7BA4AF55C}"/>
              </a:ext>
            </a:extLst>
          </p:cNvPr>
          <p:cNvSpPr>
            <a:spLocks noGrp="1"/>
          </p:cNvSpPr>
          <p:nvPr>
            <p:ph type="title"/>
          </p:nvPr>
        </p:nvSpPr>
        <p:spPr/>
        <p:txBody>
          <a:bodyPr/>
          <a:lstStyle/>
          <a:p>
            <a:r>
              <a:rPr lang="en-IN" dirty="0"/>
              <a:t>RHEL Life cycle Phases :</a:t>
            </a:r>
          </a:p>
        </p:txBody>
      </p:sp>
      <p:sp>
        <p:nvSpPr>
          <p:cNvPr id="3" name="Content Placeholder 2">
            <a:extLst>
              <a:ext uri="{FF2B5EF4-FFF2-40B4-BE49-F238E27FC236}">
                <a16:creationId xmlns:a16="http://schemas.microsoft.com/office/drawing/2014/main" id="{51E802E9-CD56-CA96-CBBB-4EB9C9CE97C8}"/>
              </a:ext>
            </a:extLst>
          </p:cNvPr>
          <p:cNvSpPr>
            <a:spLocks noGrp="1"/>
          </p:cNvSpPr>
          <p:nvPr>
            <p:ph idx="1"/>
          </p:nvPr>
        </p:nvSpPr>
        <p:spPr>
          <a:xfrm>
            <a:off x="680320" y="2201466"/>
            <a:ext cx="9613861" cy="3599316"/>
          </a:xfrm>
        </p:spPr>
        <p:txBody>
          <a:bodyPr/>
          <a:lstStyle/>
          <a:p>
            <a:r>
              <a:rPr lang="en-IN" sz="3200" dirty="0"/>
              <a:t>2. </a:t>
            </a:r>
            <a:r>
              <a:rPr lang="en-IN" sz="3200" b="1" u="sng" dirty="0"/>
              <a:t>Maintenance Support Phase:</a:t>
            </a:r>
          </a:p>
          <a:p>
            <a:endParaRPr lang="en-IN" sz="3200" b="1" u="sng" dirty="0"/>
          </a:p>
          <a:p>
            <a:pPr lvl="2"/>
            <a:r>
              <a:rPr lang="en-IN" sz="2400" dirty="0"/>
              <a:t>After the full Support Phase ends or along with support phase, RHEL is in the maintenance Support Phase. During this Phase, which typically lasts for couple of years after version delivery. </a:t>
            </a:r>
          </a:p>
          <a:p>
            <a:pPr lvl="2"/>
            <a:r>
              <a:rPr lang="en-IN" sz="2400" dirty="0" err="1"/>
              <a:t>Redhat</a:t>
            </a:r>
            <a:r>
              <a:rPr lang="en-IN" sz="2400" dirty="0"/>
              <a:t> continues to provide critical and selected non-critical security fixes. However new features and enhancements are not introduced in this phase.</a:t>
            </a:r>
          </a:p>
        </p:txBody>
      </p:sp>
    </p:spTree>
    <p:extLst>
      <p:ext uri="{BB962C8B-B14F-4D97-AF65-F5344CB8AC3E}">
        <p14:creationId xmlns:p14="http://schemas.microsoft.com/office/powerpoint/2010/main" val="77927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26E2-2534-BD78-6A88-FFF5C95ACB94}"/>
              </a:ext>
            </a:extLst>
          </p:cNvPr>
          <p:cNvSpPr>
            <a:spLocks noGrp="1"/>
          </p:cNvSpPr>
          <p:nvPr>
            <p:ph type="title"/>
          </p:nvPr>
        </p:nvSpPr>
        <p:spPr/>
        <p:txBody>
          <a:bodyPr/>
          <a:lstStyle/>
          <a:p>
            <a:r>
              <a:rPr lang="en-IN" dirty="0"/>
              <a:t>RHEL Life cycle Phases :</a:t>
            </a:r>
          </a:p>
        </p:txBody>
      </p:sp>
      <p:sp>
        <p:nvSpPr>
          <p:cNvPr id="3" name="Content Placeholder 2">
            <a:extLst>
              <a:ext uri="{FF2B5EF4-FFF2-40B4-BE49-F238E27FC236}">
                <a16:creationId xmlns:a16="http://schemas.microsoft.com/office/drawing/2014/main" id="{37F5B4BC-B239-80CC-EEB8-8F80D1ED806E}"/>
              </a:ext>
            </a:extLst>
          </p:cNvPr>
          <p:cNvSpPr>
            <a:spLocks noGrp="1"/>
          </p:cNvSpPr>
          <p:nvPr>
            <p:ph idx="1"/>
          </p:nvPr>
        </p:nvSpPr>
        <p:spPr/>
        <p:txBody>
          <a:bodyPr/>
          <a:lstStyle/>
          <a:p>
            <a:r>
              <a:rPr lang="en-IN" sz="3200" dirty="0"/>
              <a:t>3.</a:t>
            </a:r>
            <a:r>
              <a:rPr lang="en-IN" dirty="0"/>
              <a:t> </a:t>
            </a:r>
            <a:r>
              <a:rPr lang="en-IN" sz="3200" b="1" u="sng" dirty="0"/>
              <a:t>Extended Life Phase </a:t>
            </a:r>
            <a:r>
              <a:rPr lang="en-IN" dirty="0"/>
              <a:t>: </a:t>
            </a:r>
          </a:p>
          <a:p>
            <a:pPr marL="0" indent="0">
              <a:buNone/>
            </a:pPr>
            <a:endParaRPr lang="en-IN" dirty="0"/>
          </a:p>
          <a:p>
            <a:pPr lvl="2"/>
            <a:r>
              <a:rPr lang="en-IN" sz="2400" dirty="0"/>
              <a:t>Once the maintenance support phase concludes, RHEL enters the Extended Life Phase. This phase typically lasts for a few more years and is designed to provide customers with extended support options. </a:t>
            </a:r>
          </a:p>
          <a:p>
            <a:pPr lvl="2"/>
            <a:r>
              <a:rPr lang="en-IN" sz="2400" dirty="0"/>
              <a:t>RedHat offers limited support during this phase, focusing primarily on critical security fixes and selected urgent bug fixes.</a:t>
            </a:r>
          </a:p>
        </p:txBody>
      </p:sp>
    </p:spTree>
    <p:extLst>
      <p:ext uri="{BB962C8B-B14F-4D97-AF65-F5344CB8AC3E}">
        <p14:creationId xmlns:p14="http://schemas.microsoft.com/office/powerpoint/2010/main" val="29757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1253-75DD-7C94-7E22-C07ABBD6C4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0B5D64D-D4BB-1AB9-B5AE-9B3216421016}"/>
              </a:ext>
            </a:extLst>
          </p:cNvPr>
          <p:cNvSpPr>
            <a:spLocks noGrp="1"/>
          </p:cNvSpPr>
          <p:nvPr>
            <p:ph idx="1"/>
          </p:nvPr>
        </p:nvSpPr>
        <p:spPr>
          <a:xfrm>
            <a:off x="384313" y="6294782"/>
            <a:ext cx="9909869" cy="1337685"/>
          </a:xfrm>
        </p:spPr>
        <p:txBody>
          <a:bodyPr>
            <a:normAutofit/>
          </a:bodyPr>
          <a:lstStyle/>
          <a:p>
            <a:r>
              <a:rPr lang="en-IN" sz="1800" dirty="0"/>
              <a:t>Reference Figure: Release, patch and end-of-life cycle of product Red Hat Enterprise Linux (Red Hat)</a:t>
            </a:r>
          </a:p>
        </p:txBody>
      </p:sp>
      <p:pic>
        <p:nvPicPr>
          <p:cNvPr id="4" name="Content Placeholder 4">
            <a:extLst>
              <a:ext uri="{FF2B5EF4-FFF2-40B4-BE49-F238E27FC236}">
                <a16:creationId xmlns:a16="http://schemas.microsoft.com/office/drawing/2014/main" id="{96694CD2-714F-D8DD-73F5-32A2BD23E057}"/>
              </a:ext>
            </a:extLst>
          </p:cNvPr>
          <p:cNvPicPr>
            <a:picLocks noGrp="1" noChangeAspect="1"/>
          </p:cNvPicPr>
          <p:nvPr>
            <p:ph idx="1"/>
          </p:nvPr>
        </p:nvPicPr>
        <p:blipFill>
          <a:blip r:embed="rId2"/>
          <a:stretch>
            <a:fillRect/>
          </a:stretch>
        </p:blipFill>
        <p:spPr>
          <a:xfrm>
            <a:off x="0" y="1"/>
            <a:ext cx="12192000" cy="6104772"/>
          </a:xfrm>
        </p:spPr>
      </p:pic>
    </p:spTree>
    <p:extLst>
      <p:ext uri="{BB962C8B-B14F-4D97-AF65-F5344CB8AC3E}">
        <p14:creationId xmlns:p14="http://schemas.microsoft.com/office/powerpoint/2010/main" val="149888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CCE-EF9E-86AB-38A5-46AC4B32612C}"/>
              </a:ext>
            </a:extLst>
          </p:cNvPr>
          <p:cNvSpPr>
            <a:spLocks noGrp="1"/>
          </p:cNvSpPr>
          <p:nvPr>
            <p:ph type="title"/>
          </p:nvPr>
        </p:nvSpPr>
        <p:spPr/>
        <p:txBody>
          <a:bodyPr/>
          <a:lstStyle/>
          <a:p>
            <a:r>
              <a:rPr lang="en-IN" dirty="0"/>
              <a:t>RHEL Life cycle Phases :</a:t>
            </a:r>
          </a:p>
        </p:txBody>
      </p:sp>
      <p:sp>
        <p:nvSpPr>
          <p:cNvPr id="7" name="Content Placeholder 6">
            <a:extLst>
              <a:ext uri="{FF2B5EF4-FFF2-40B4-BE49-F238E27FC236}">
                <a16:creationId xmlns:a16="http://schemas.microsoft.com/office/drawing/2014/main" id="{CC560040-0241-3916-8AD1-119F81FF68FD}"/>
              </a:ext>
            </a:extLst>
          </p:cNvPr>
          <p:cNvSpPr>
            <a:spLocks noGrp="1"/>
          </p:cNvSpPr>
          <p:nvPr>
            <p:ph idx="1"/>
          </p:nvPr>
        </p:nvSpPr>
        <p:spPr/>
        <p:txBody>
          <a:bodyPr>
            <a:normAutofit/>
          </a:bodyPr>
          <a:lstStyle/>
          <a:p>
            <a:r>
              <a:rPr lang="en-IN" sz="3200" dirty="0"/>
              <a:t>4. </a:t>
            </a:r>
            <a:r>
              <a:rPr lang="en-IN" sz="3200" u="sng" dirty="0"/>
              <a:t>ELS (Extended Life Support) {Additional}:</a:t>
            </a:r>
          </a:p>
          <a:p>
            <a:pPr lvl="3"/>
            <a:r>
              <a:rPr lang="en-IN" sz="2400" dirty="0"/>
              <a:t>After the Extended Life Phase, Red Hat may offer an extended Life Support (ELS) option for specific versions of RHEL. The ELS phase provides customers with an extended period of support beyond the normal life cycle. The level of support and the duration of the ELS phase can vary depending on the specific version and subscriptions.</a:t>
            </a:r>
          </a:p>
        </p:txBody>
      </p:sp>
    </p:spTree>
    <p:extLst>
      <p:ext uri="{BB962C8B-B14F-4D97-AF65-F5344CB8AC3E}">
        <p14:creationId xmlns:p14="http://schemas.microsoft.com/office/powerpoint/2010/main" val="15332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B1AA-CF7A-6D1B-5715-3297B9D796B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7D620D5-8ADB-3637-1916-B90C10ECE504}"/>
              </a:ext>
            </a:extLst>
          </p:cNvPr>
          <p:cNvSpPr>
            <a:spLocks noGrp="1"/>
          </p:cNvSpPr>
          <p:nvPr>
            <p:ph idx="1"/>
          </p:nvPr>
        </p:nvSpPr>
        <p:spPr>
          <a:xfrm>
            <a:off x="2257330" y="2681429"/>
            <a:ext cx="9613861" cy="3599316"/>
          </a:xfrm>
        </p:spPr>
        <p:txBody>
          <a:bodyPr>
            <a:normAutofit/>
          </a:bodyPr>
          <a:lstStyle/>
          <a:p>
            <a:r>
              <a:rPr lang="en-IN" sz="4400" dirty="0"/>
              <a:t>THANK YOU</a:t>
            </a:r>
          </a:p>
        </p:txBody>
      </p:sp>
    </p:spTree>
    <p:extLst>
      <p:ext uri="{BB962C8B-B14F-4D97-AF65-F5344CB8AC3E}">
        <p14:creationId xmlns:p14="http://schemas.microsoft.com/office/powerpoint/2010/main" val="29744380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409</TotalTime>
  <Words>382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RHEL7,8 and 9</vt:lpstr>
      <vt:lpstr>RHEL Comparison</vt:lpstr>
      <vt:lpstr>RHEL Life cycle</vt:lpstr>
      <vt:lpstr>RHEL Life cycle Phases :</vt:lpstr>
      <vt:lpstr>RHEL Life cycle Phases :</vt:lpstr>
      <vt:lpstr>RHEL Life cycle Phases :</vt:lpstr>
      <vt:lpstr>PowerPoint Presentation</vt:lpstr>
      <vt:lpstr>RHEL Life cycle Phases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RHEL7,8 and 9</dc:title>
  <dc:creator>Ankush Kapoor</dc:creator>
  <cp:lastModifiedBy>Ankush Kapoor</cp:lastModifiedBy>
  <cp:revision>4</cp:revision>
  <dcterms:created xsi:type="dcterms:W3CDTF">2023-04-28T04:34:44Z</dcterms:created>
  <dcterms:modified xsi:type="dcterms:W3CDTF">2023-04-28T11:24:05Z</dcterms:modified>
</cp:coreProperties>
</file>