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81" d="100"/>
          <a:sy n="81" d="100"/>
        </p:scale>
        <p:origin x="10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13.06.2025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13.06.2025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13.06.2025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13.06.2025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13.06.2025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13.06.2025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13.06.2025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13.06.2025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13.06.2025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13.06.2025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13.06.2025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13.06.2025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err="1"/>
              <a:t>ShopEasy</a:t>
            </a:r>
            <a:r>
              <a:rPr lang="en-US" dirty="0"/>
              <a:t>, an 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497</TotalTime>
  <Words>612</Words>
  <Application>Microsoft Office PowerPoint</Application>
  <PresentationFormat>Widescreen</PresentationFormat>
  <Paragraphs>38</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Pankaj Shinde</cp:lastModifiedBy>
  <cp:revision>2</cp:revision>
  <dcterms:created xsi:type="dcterms:W3CDTF">2024-07-20T13:50:58Z</dcterms:created>
  <dcterms:modified xsi:type="dcterms:W3CDTF">2025-06-13T06:19:16Z</dcterms:modified>
</cp:coreProperties>
</file>