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483B-C317-4437-A4D2-1814CA8917B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EFBC-BD93-40C0-89B3-8E3B006A7F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483B-C317-4437-A4D2-1814CA8917B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EFBC-BD93-40C0-89B3-8E3B006A7F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483B-C317-4437-A4D2-1814CA8917B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EFBC-BD93-40C0-89B3-8E3B006A7F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483B-C317-4437-A4D2-1814CA8917B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EFBC-BD93-40C0-89B3-8E3B006A7F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483B-C317-4437-A4D2-1814CA8917B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EFBC-BD93-40C0-89B3-8E3B006A7F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483B-C317-4437-A4D2-1814CA8917B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EFBC-BD93-40C0-89B3-8E3B006A7F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483B-C317-4437-A4D2-1814CA8917B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EFBC-BD93-40C0-89B3-8E3B006A7F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483B-C317-4437-A4D2-1814CA8917B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EFBC-BD93-40C0-89B3-8E3B006A7F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483B-C317-4437-A4D2-1814CA8917B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EFBC-BD93-40C0-89B3-8E3B006A7F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483B-C317-4437-A4D2-1814CA8917B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EFBC-BD93-40C0-89B3-8E3B006A7F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483B-C317-4437-A4D2-1814CA8917B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EFBC-BD93-40C0-89B3-8E3B006A7F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483B-C317-4437-A4D2-1814CA8917B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EFBC-BD93-40C0-89B3-8E3B006A7F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Automation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to Automate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automation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test cases for automation which are needed to run on every build.</a:t>
            </a:r>
          </a:p>
          <a:p>
            <a:r>
              <a:rPr lang="en-US" dirty="0" smtClean="0"/>
              <a:t>Club the manual test cases to make automation scenario which is able to test one business functionality.</a:t>
            </a:r>
          </a:p>
          <a:p>
            <a:r>
              <a:rPr lang="en-US" dirty="0" smtClean="0"/>
              <a:t>Make sure all the checkpoints designed to validate automation scenario.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automate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 with low priority should not be considered as automation candidate.</a:t>
            </a:r>
          </a:p>
          <a:p>
            <a:r>
              <a:rPr lang="en-US" dirty="0" smtClean="0"/>
              <a:t>Test cases for the functionality which is been used very rarely are not automation candidate.</a:t>
            </a:r>
          </a:p>
          <a:p>
            <a:r>
              <a:rPr lang="en-US" dirty="0" smtClean="0"/>
              <a:t>Page alignment, spelling check, image comparison, fields enabled/disabled are not automation candidate.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start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build is stable and functionalities in scope released with the build.</a:t>
            </a:r>
          </a:p>
          <a:p>
            <a:r>
              <a:rPr lang="en-US" dirty="0" smtClean="0"/>
              <a:t>When sign off received from the client on automation scenarios.</a:t>
            </a:r>
          </a:p>
          <a:p>
            <a:r>
              <a:rPr lang="en-US" dirty="0" smtClean="0"/>
              <a:t>When manual team pass the build.</a:t>
            </a:r>
          </a:p>
          <a:p>
            <a:r>
              <a:rPr lang="en-US" dirty="0" smtClean="0"/>
              <a:t>When build is deployed in QA environment.</a:t>
            </a:r>
          </a:p>
          <a:p>
            <a:r>
              <a:rPr lang="en-US" dirty="0" smtClean="0"/>
              <a:t>When application DB is cleaned and all prerequisite are in place.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value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Highly recommended to execute all the test scenarios till date on each application build.</a:t>
            </a:r>
          </a:p>
          <a:p>
            <a:r>
              <a:rPr lang="en-US" dirty="0" smtClean="0"/>
              <a:t>Turnaround time of automation suite execution should be less which helps mgmt to take right decisions.</a:t>
            </a:r>
          </a:p>
          <a:p>
            <a:r>
              <a:rPr lang="en-US" dirty="0" smtClean="0"/>
              <a:t>Proper MIS after suite execution should be published for management reference.</a:t>
            </a:r>
          </a:p>
          <a:p>
            <a:r>
              <a:rPr lang="en-US" dirty="0" smtClean="0"/>
              <a:t>For failed test cases bug with screenshot should be logged at defect management tool.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218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Automation strategy</vt:lpstr>
      <vt:lpstr>Test case automation Approach</vt:lpstr>
      <vt:lpstr>What not to automate</vt:lpstr>
      <vt:lpstr>When to start automation</vt:lpstr>
      <vt:lpstr>Automation value addition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startegy</dc:title>
  <dc:creator>samsung</dc:creator>
  <cp:lastModifiedBy>samsung</cp:lastModifiedBy>
  <cp:revision>4</cp:revision>
  <dcterms:created xsi:type="dcterms:W3CDTF">2017-07-06T16:20:28Z</dcterms:created>
  <dcterms:modified xsi:type="dcterms:W3CDTF">2017-07-06T16:42:35Z</dcterms:modified>
</cp:coreProperties>
</file>