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508-9814-4552-B244-D1858129FAEC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FCA0-21B8-4471-BDED-B97E67EB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508-9814-4552-B244-D1858129FAEC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FCA0-21B8-4471-BDED-B97E67EB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508-9814-4552-B244-D1858129FAEC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FCA0-21B8-4471-BDED-B97E67EB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508-9814-4552-B244-D1858129FAEC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FCA0-21B8-4471-BDED-B97E67EB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508-9814-4552-B244-D1858129FAEC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FCA0-21B8-4471-BDED-B97E67EB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508-9814-4552-B244-D1858129FAEC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FCA0-21B8-4471-BDED-B97E67EB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508-9814-4552-B244-D1858129FAEC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FCA0-21B8-4471-BDED-B97E67EB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508-9814-4552-B244-D1858129FAEC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FCA0-21B8-4471-BDED-B97E67EB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508-9814-4552-B244-D1858129FAEC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FCA0-21B8-4471-BDED-B97E67EB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508-9814-4552-B244-D1858129FAEC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FCA0-21B8-4471-BDED-B97E67EB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508-9814-4552-B244-D1858129FAEC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FCA0-21B8-4471-BDED-B97E67EB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0508-9814-4552-B244-D1858129FAEC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FCA0-21B8-4471-BDED-B97E67EB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Framework-Design and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Automation framework Advantages and implementation process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framework is the combination of both data Driven and keyword driven approach.</a:t>
            </a:r>
          </a:p>
          <a:p>
            <a:r>
              <a:rPr lang="en-US" dirty="0" smtClean="0"/>
              <a:t>It will pull the data from the data source and perform the actions on web application using keyword approach.</a:t>
            </a:r>
          </a:p>
          <a:p>
            <a:r>
              <a:rPr lang="en-US" dirty="0" smtClean="0"/>
              <a:t>This framework commonly used across the software companies.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Testing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Object Model</a:t>
            </a:r>
          </a:p>
          <a:p>
            <a:r>
              <a:rPr lang="en-US" dirty="0" smtClean="0"/>
              <a:t>In this model each web page have separate java class.</a:t>
            </a:r>
          </a:p>
          <a:p>
            <a:r>
              <a:rPr lang="en-US" dirty="0" smtClean="0"/>
              <a:t>All the web page element are identified using </a:t>
            </a:r>
            <a:r>
              <a:rPr lang="en-US" dirty="0" err="1" smtClean="0"/>
              <a:t>pageFactory</a:t>
            </a:r>
            <a:r>
              <a:rPr lang="en-US" dirty="0" smtClean="0"/>
              <a:t> method using appropriate </a:t>
            </a:r>
            <a:r>
              <a:rPr lang="en-US" dirty="0" err="1" smtClean="0"/>
              <a:t>properties.Example</a:t>
            </a:r>
            <a:r>
              <a:rPr lang="en-US" dirty="0" smtClean="0"/>
              <a:t> given below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FindBy</a:t>
            </a:r>
            <a:r>
              <a:rPr lang="en-US" dirty="0" smtClean="0"/>
              <a:t>(name=‘q’)</a:t>
            </a:r>
          </a:p>
          <a:p>
            <a:pPr>
              <a:buNone/>
            </a:pPr>
            <a:r>
              <a:rPr lang="en-US" dirty="0" smtClean="0"/>
              <a:t>   Public </a:t>
            </a: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txtSearch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Hybrid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</a:p>
          <a:p>
            <a:r>
              <a:rPr lang="en-US" dirty="0" smtClean="0"/>
              <a:t>Action library</a:t>
            </a:r>
          </a:p>
          <a:p>
            <a:r>
              <a:rPr lang="en-US" dirty="0" smtClean="0"/>
              <a:t>Utility library</a:t>
            </a:r>
          </a:p>
          <a:p>
            <a:r>
              <a:rPr lang="en-US" dirty="0" smtClean="0"/>
              <a:t>Base library</a:t>
            </a:r>
          </a:p>
          <a:p>
            <a:r>
              <a:rPr lang="en-US" dirty="0" smtClean="0"/>
              <a:t>Reports library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Hybrid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file- </a:t>
            </a:r>
          </a:p>
          <a:p>
            <a:pPr>
              <a:buNone/>
            </a:pPr>
            <a:r>
              <a:rPr lang="en-US" dirty="0" smtClean="0"/>
              <a:t>    Provides control over high level project properties and user can change those without coding knowledge.</a:t>
            </a:r>
          </a:p>
          <a:p>
            <a:pPr>
              <a:buNone/>
            </a:pPr>
            <a:r>
              <a:rPr lang="en-US" dirty="0" smtClean="0"/>
              <a:t>  Example : database connection String, Application </a:t>
            </a:r>
            <a:r>
              <a:rPr lang="en-US" dirty="0" err="1" smtClean="0"/>
              <a:t>url</a:t>
            </a:r>
            <a:r>
              <a:rPr lang="en-US" dirty="0" smtClean="0"/>
              <a:t>, Grid </a:t>
            </a:r>
            <a:r>
              <a:rPr lang="en-US" dirty="0" err="1" smtClean="0"/>
              <a:t>url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includes driver wrapper classes for actions on web page.</a:t>
            </a:r>
          </a:p>
          <a:p>
            <a:r>
              <a:rPr lang="en-US" dirty="0" smtClean="0"/>
              <a:t>Driver wrapper classes for screenshot utility.</a:t>
            </a:r>
          </a:p>
          <a:p>
            <a:r>
              <a:rPr lang="en-US" dirty="0" smtClean="0"/>
              <a:t>Wait utility classes</a:t>
            </a:r>
          </a:p>
          <a:p>
            <a:r>
              <a:rPr lang="en-US" dirty="0" smtClean="0"/>
              <a:t>Hibernate session classes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upload to DB classes.</a:t>
            </a:r>
          </a:p>
          <a:p>
            <a:r>
              <a:rPr lang="en-US" dirty="0" smtClean="0"/>
              <a:t>Exception handling classes.</a:t>
            </a:r>
          </a:p>
          <a:p>
            <a:r>
              <a:rPr lang="en-US" dirty="0" smtClean="0"/>
              <a:t>Page assertions classes.</a:t>
            </a:r>
          </a:p>
          <a:p>
            <a:r>
              <a:rPr lang="en-US" dirty="0" smtClean="0"/>
              <a:t>Project level configuration classes.</a:t>
            </a:r>
          </a:p>
          <a:p>
            <a:r>
              <a:rPr lang="en-US" dirty="0" smtClean="0"/>
              <a:t>Helper classes.</a:t>
            </a:r>
          </a:p>
          <a:p>
            <a:r>
              <a:rPr lang="en-US" dirty="0" smtClean="0"/>
              <a:t>Page navigation classes.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Object Model helper class.</a:t>
            </a:r>
          </a:p>
          <a:p>
            <a:r>
              <a:rPr lang="en-US" dirty="0" err="1" smtClean="0"/>
              <a:t>Webdriver</a:t>
            </a:r>
            <a:r>
              <a:rPr lang="en-US" dirty="0" smtClean="0"/>
              <a:t> launch class.</a:t>
            </a:r>
          </a:p>
          <a:p>
            <a:r>
              <a:rPr lang="en-US" dirty="0" smtClean="0"/>
              <a:t>Menu navigation class.</a:t>
            </a:r>
          </a:p>
          <a:p>
            <a:r>
              <a:rPr lang="en-US" dirty="0" smtClean="0"/>
              <a:t>Project DB connection class.</a:t>
            </a:r>
          </a:p>
          <a:p>
            <a:r>
              <a:rPr lang="en-US" dirty="0" smtClean="0"/>
              <a:t>Creating base folders for results and reports.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report generation utility class.</a:t>
            </a:r>
          </a:p>
          <a:p>
            <a:r>
              <a:rPr lang="en-US" dirty="0" smtClean="0"/>
              <a:t>Excel report generation utility class</a:t>
            </a:r>
          </a:p>
          <a:p>
            <a:r>
              <a:rPr lang="en-US" dirty="0" smtClean="0"/>
              <a:t>Report generation in DB utility.</a:t>
            </a:r>
          </a:p>
          <a:p>
            <a:r>
              <a:rPr lang="en-US" dirty="0" smtClean="0"/>
              <a:t>Exception handling in reports.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Maintainable</a:t>
            </a:r>
          </a:p>
          <a:p>
            <a:r>
              <a:rPr lang="en-US" dirty="0" smtClean="0"/>
              <a:t>Understandable</a:t>
            </a:r>
          </a:p>
          <a:p>
            <a:r>
              <a:rPr lang="en-US" dirty="0" smtClean="0"/>
              <a:t>Workable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framework can be easily portable to other projects.</a:t>
            </a:r>
          </a:p>
          <a:p>
            <a:r>
              <a:rPr lang="en-US" dirty="0" smtClean="0"/>
              <a:t>The reusable components developed for one project can be used across multiple projects without testing it again and again.</a:t>
            </a:r>
          </a:p>
          <a:p>
            <a:r>
              <a:rPr lang="en-US" dirty="0" smtClean="0"/>
              <a:t>The framework developed for a technology can be easily portable to different technology project.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means framework can be used from small to bigger project.</a:t>
            </a:r>
          </a:p>
          <a:p>
            <a:r>
              <a:rPr lang="en-US" dirty="0" smtClean="0"/>
              <a:t>Framework should support multiple technologies and </a:t>
            </a:r>
            <a:r>
              <a:rPr lang="en-US" dirty="0" smtClean="0"/>
              <a:t>tools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Framework developed for web can be scalable to support mobile app testing</a:t>
            </a:r>
          </a:p>
          <a:p>
            <a:r>
              <a:rPr lang="en-US" dirty="0" smtClean="0"/>
              <a:t>Framework should support integration of tools like </a:t>
            </a:r>
            <a:r>
              <a:rPr lang="en-US" dirty="0" err="1" smtClean="0"/>
              <a:t>TestNG</a:t>
            </a:r>
            <a:r>
              <a:rPr lang="en-US" dirty="0" smtClean="0"/>
              <a:t>, robot, </a:t>
            </a:r>
            <a:r>
              <a:rPr lang="en-US" dirty="0" err="1" smtClean="0"/>
              <a:t>Sikuli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framework code need to be segregated in logical groups of same functionality type.</a:t>
            </a:r>
          </a:p>
          <a:p>
            <a:r>
              <a:rPr lang="en-US" dirty="0" smtClean="0"/>
              <a:t>Each and every code should be documented so that no duplicity of code should be there.</a:t>
            </a:r>
          </a:p>
          <a:p>
            <a:r>
              <a:rPr lang="en-US" dirty="0" smtClean="0"/>
              <a:t>Framework should be different from test project and enhancement to framework code should go to the framework </a:t>
            </a:r>
            <a:r>
              <a:rPr lang="en-US" dirty="0" smtClean="0"/>
              <a:t>libraries.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team member with less knowledge coding can easily use the framework.</a:t>
            </a:r>
          </a:p>
          <a:p>
            <a:r>
              <a:rPr lang="en-US" dirty="0" smtClean="0"/>
              <a:t>It should be pluggable and project level configurations can be modified easily.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driven framework</a:t>
            </a:r>
          </a:p>
          <a:p>
            <a:r>
              <a:rPr lang="en-US" dirty="0" smtClean="0"/>
              <a:t>Keyword driven framework</a:t>
            </a:r>
          </a:p>
          <a:p>
            <a:r>
              <a:rPr lang="en-US" dirty="0" smtClean="0"/>
              <a:t>Hybrid Framework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data driven framework data pulled from the external data source like excel, database.</a:t>
            </a:r>
          </a:p>
          <a:p>
            <a:r>
              <a:rPr lang="en-US" dirty="0" smtClean="0"/>
              <a:t>The framework have the code to pull the data from external resources.</a:t>
            </a:r>
          </a:p>
          <a:p>
            <a:r>
              <a:rPr lang="en-US" dirty="0" smtClean="0"/>
              <a:t>Data driven framework are useful when application need to test with huge data and required lots of permutations and combinations.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driven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keyword driven framework applications UI object and related data resides in the class itself.</a:t>
            </a:r>
          </a:p>
          <a:p>
            <a:r>
              <a:rPr lang="en-US" dirty="0" smtClean="0"/>
              <a:t>Each and every operation are represented as keyword ex: </a:t>
            </a:r>
            <a:r>
              <a:rPr lang="en-US" dirty="0" err="1" smtClean="0"/>
              <a:t>sendEmail</a:t>
            </a:r>
            <a:r>
              <a:rPr lang="en-US" dirty="0" smtClean="0"/>
              <a:t>, login, logout (these are java methods)</a:t>
            </a:r>
          </a:p>
          <a:p>
            <a:r>
              <a:rPr lang="en-US" dirty="0" smtClean="0"/>
              <a:t>Test cases can be executed by combinations of the keyword, very easy to use.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552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Framework-Design and Development</vt:lpstr>
      <vt:lpstr>Framework Characteristics</vt:lpstr>
      <vt:lpstr>Reusable</vt:lpstr>
      <vt:lpstr>Scalable</vt:lpstr>
      <vt:lpstr>Maintainable</vt:lpstr>
      <vt:lpstr>Usable</vt:lpstr>
      <vt:lpstr>Types of Framework</vt:lpstr>
      <vt:lpstr>Data Driven Framework</vt:lpstr>
      <vt:lpstr>Keyword driven framework</vt:lpstr>
      <vt:lpstr>Hybrid framework</vt:lpstr>
      <vt:lpstr>Automation Testing Model</vt:lpstr>
      <vt:lpstr>Components of Hybrid Framework</vt:lpstr>
      <vt:lpstr>Components of Hybrid Framework</vt:lpstr>
      <vt:lpstr>Action library</vt:lpstr>
      <vt:lpstr>Utility library</vt:lpstr>
      <vt:lpstr>Base library</vt:lpstr>
      <vt:lpstr>Reports library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Framework-Design and Development</dc:title>
  <dc:creator>samsung</dc:creator>
  <cp:lastModifiedBy>samsung</cp:lastModifiedBy>
  <cp:revision>10</cp:revision>
  <dcterms:created xsi:type="dcterms:W3CDTF">2017-07-05T10:57:42Z</dcterms:created>
  <dcterms:modified xsi:type="dcterms:W3CDTF">2017-07-10T09:56:58Z</dcterms:modified>
</cp:coreProperties>
</file>