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BBBF-477F-4CCB-BEC2-94074AE487F3}" type="datetimeFigureOut">
              <a:rPr lang="en-US" smtClean="0"/>
              <a:pPr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9F0D-F669-4E54-AFE5-1DC66988C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&amp; Eclipse installations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Steps to install java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Installation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Visit the site </a:t>
            </a:r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Click on ‘download java’ icon</a:t>
            </a:r>
          </a:p>
          <a:p>
            <a:r>
              <a:rPr lang="en-US" dirty="0" smtClean="0"/>
              <a:t>Accept license agreement and start downloading as per OS type.</a:t>
            </a:r>
          </a:p>
          <a:p>
            <a:r>
              <a:rPr lang="en-US" dirty="0" smtClean="0"/>
              <a:t>Create JAVA_HOME key at environment variable and put ‘path up to </a:t>
            </a:r>
            <a:r>
              <a:rPr lang="en-US" dirty="0" err="1" smtClean="0"/>
              <a:t>jdk</a:t>
            </a:r>
            <a:r>
              <a:rPr lang="en-US" dirty="0" smtClean="0"/>
              <a:t> folder’ as a value and value as ‘path up to </a:t>
            </a:r>
            <a:r>
              <a:rPr lang="en-US" dirty="0" err="1" smtClean="0"/>
              <a:t>jdk</a:t>
            </a:r>
            <a:r>
              <a:rPr lang="en-US" dirty="0" smtClean="0"/>
              <a:t> bin folder’ for path key.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installation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Check M2E installed at eclipse if not download the </a:t>
            </a:r>
            <a:r>
              <a:rPr lang="en-US" dirty="0" err="1" smtClean="0"/>
              <a:t>plugin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apache 3.5 maven from ‘https://maven.apache.org/download.cgi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Download Zip package at ‘C:\programfiles\Apache Software Foundation’ folder at c drive and unzip it.</a:t>
            </a:r>
          </a:p>
          <a:p>
            <a:r>
              <a:rPr lang="en-US" dirty="0" smtClean="0"/>
              <a:t>Go to environment variables window and set M2_HOME variable in user and system area.</a:t>
            </a:r>
          </a:p>
          <a:p>
            <a:r>
              <a:rPr lang="en-US" dirty="0" smtClean="0"/>
              <a:t>Paste the  path of </a:t>
            </a:r>
            <a:r>
              <a:rPr lang="en-US" dirty="0" smtClean="0"/>
              <a:t>the folder ‘C:\Program Files\Apache Software </a:t>
            </a:r>
            <a:r>
              <a:rPr lang="en-US" dirty="0" smtClean="0"/>
              <a:t>Foundation\apache-maven-3.5.0’ as a value of M2_HOME variable.</a:t>
            </a:r>
          </a:p>
          <a:p>
            <a:r>
              <a:rPr lang="en-US" dirty="0" smtClean="0"/>
              <a:t>Create M2 variable at user area and type ‘%M2_HOME%\bin’ and same paste same at path variable in system area.</a:t>
            </a:r>
          </a:p>
          <a:p>
            <a:r>
              <a:rPr lang="en-US" dirty="0" smtClean="0"/>
              <a:t>Launch command prompt and type command ‘</a:t>
            </a:r>
            <a:r>
              <a:rPr lang="en-US" dirty="0" err="1" smtClean="0"/>
              <a:t>mvn</a:t>
            </a:r>
            <a:r>
              <a:rPr lang="en-US" dirty="0" smtClean="0"/>
              <a:t> –version’ it will display the installed version of maven.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191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 &amp; Eclipse installations</vt:lpstr>
      <vt:lpstr>Java Installation Guide</vt:lpstr>
      <vt:lpstr>Maven installation guide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&amp; Eclipse installations</dc:title>
  <dc:creator>samsung</dc:creator>
  <cp:lastModifiedBy>samsung</cp:lastModifiedBy>
  <cp:revision>2</cp:revision>
  <dcterms:created xsi:type="dcterms:W3CDTF">2017-07-06T16:46:05Z</dcterms:created>
  <dcterms:modified xsi:type="dcterms:W3CDTF">2017-07-10T09:54:02Z</dcterms:modified>
</cp:coreProperties>
</file>