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10CD-4333-4727-9393-65798B9A81C7}" type="datetimeFigureOut">
              <a:rPr lang="en-US" smtClean="0"/>
              <a:t>06/07/2017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6AA6-A865-49D2-B8F3-A7036C3758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Selenium?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Selenium benefits over other leading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is open source tool, you just need internet connection and will get downloaded in minutes.</a:t>
            </a:r>
          </a:p>
          <a:p>
            <a:r>
              <a:rPr lang="en-US" dirty="0" smtClean="0"/>
              <a:t>Selenium framework can be developed using open source technologies like, Java, </a:t>
            </a:r>
            <a:r>
              <a:rPr lang="en-US" dirty="0" err="1" smtClean="0"/>
              <a:t>TestNG</a:t>
            </a:r>
            <a:r>
              <a:rPr lang="en-US" dirty="0" smtClean="0"/>
              <a:t>, Maven, Hg Mercurial, Hibernate.</a:t>
            </a:r>
          </a:p>
          <a:p>
            <a:r>
              <a:rPr lang="en-US" dirty="0" smtClean="0"/>
              <a:t>Huge study and support material available on the internet.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Programming language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support all major programming languages.</a:t>
            </a:r>
          </a:p>
          <a:p>
            <a:r>
              <a:rPr lang="en-US" dirty="0" smtClean="0"/>
              <a:t>It support Java, JavaScript, Perl, PHP, Python, C#, Ruby</a:t>
            </a:r>
          </a:p>
          <a:p>
            <a:r>
              <a:rPr lang="en-US" dirty="0" smtClean="0"/>
              <a:t>This gives selenium edge over other tools in the market as existing trained resources can develop the framework and benefit of native </a:t>
            </a:r>
            <a:r>
              <a:rPr lang="en-US" dirty="0" smtClean="0"/>
              <a:t>language </a:t>
            </a:r>
            <a:r>
              <a:rPr lang="en-US" dirty="0" smtClean="0"/>
              <a:t>support.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platform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support all the major platforms with ease.</a:t>
            </a:r>
          </a:p>
          <a:p>
            <a:r>
              <a:rPr lang="en-US" dirty="0" smtClean="0"/>
              <a:t>It supports all the flavors' of windows, Linux, Mac, </a:t>
            </a:r>
            <a:r>
              <a:rPr lang="en-US" dirty="0" err="1" smtClean="0"/>
              <a:t>Ubuntu</a:t>
            </a:r>
            <a:r>
              <a:rPr lang="en-US" dirty="0" smtClean="0"/>
              <a:t>, Android, </a:t>
            </a:r>
            <a:r>
              <a:rPr lang="en-US" dirty="0" err="1" smtClean="0"/>
              <a:t>ios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gives selenium edge over other tools in the market and it provides great help in compatibility testing.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support all the popular browsers in the market.</a:t>
            </a:r>
          </a:p>
          <a:p>
            <a:r>
              <a:rPr lang="en-US" dirty="0" smtClean="0"/>
              <a:t>It support IE, Edge, </a:t>
            </a:r>
            <a:r>
              <a:rPr lang="en-US" dirty="0" err="1" smtClean="0"/>
              <a:t>mozilla</a:t>
            </a:r>
            <a:r>
              <a:rPr lang="en-US" dirty="0" smtClean="0"/>
              <a:t>, chrome, safari, Opera, android browser, </a:t>
            </a:r>
            <a:r>
              <a:rPr lang="en-US" dirty="0" err="1" smtClean="0"/>
              <a:t>ios</a:t>
            </a:r>
            <a:r>
              <a:rPr lang="en-US" dirty="0" smtClean="0"/>
              <a:t> browser.</a:t>
            </a:r>
          </a:p>
          <a:p>
            <a:r>
              <a:rPr lang="en-US" dirty="0" smtClean="0"/>
              <a:t>This gives selenium edge over other tools in the market and it provides great help in compatibility testing.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has great support for distributed testing using grid and node concept.</a:t>
            </a:r>
          </a:p>
          <a:p>
            <a:r>
              <a:rPr lang="en-US" dirty="0" smtClean="0"/>
              <a:t>With the help of selenium grid user can achieve parallel execution test cases on various virtual/physical machines.</a:t>
            </a:r>
          </a:p>
          <a:p>
            <a:r>
              <a:rPr lang="en-US" dirty="0" smtClean="0"/>
              <a:t>This gives selenium edge over other tools in the market and it helps in completing the execution of automation suite at great speed.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Selenium?</vt:lpstr>
      <vt:lpstr>Open Source</vt:lpstr>
      <vt:lpstr>Multiple Programming language support</vt:lpstr>
      <vt:lpstr>Multiple platform support</vt:lpstr>
      <vt:lpstr>Multiple Browser Support</vt:lpstr>
      <vt:lpstr>Distributed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Selenium?</dc:title>
  <dc:creator>samsung</dc:creator>
  <cp:lastModifiedBy>samsung</cp:lastModifiedBy>
  <cp:revision>3</cp:revision>
  <dcterms:created xsi:type="dcterms:W3CDTF">2017-07-06T12:46:01Z</dcterms:created>
  <dcterms:modified xsi:type="dcterms:W3CDTF">2017-07-06T14:27:26Z</dcterms:modified>
</cp:coreProperties>
</file>