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
  </p:notesMasterIdLst>
  <p:sldIdLst>
    <p:sldId id="339" r:id="rId2"/>
    <p:sldId id="457" r:id="rId3"/>
    <p:sldId id="458" r:id="rId4"/>
    <p:sldId id="459" r:id="rId5"/>
    <p:sldId id="460" r:id="rId6"/>
    <p:sldId id="462" r:id="rId7"/>
  </p:sldIdLst>
  <p:sldSz cx="12192000" cy="6858000"/>
  <p:notesSz cx="6805613" cy="9939338"/>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ke Young" initials="BY"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E9F9"/>
    <a:srgbClr val="004F85"/>
    <a:srgbClr val="0060A2"/>
    <a:srgbClr val="A8D9F5"/>
    <a:srgbClr val="2DA7DF"/>
    <a:srgbClr val="007AC2"/>
    <a:srgbClr val="DDF0FB"/>
    <a:srgbClr val="FFD01D"/>
    <a:srgbClr val="EAF6FC"/>
    <a:srgbClr val="113C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7" autoAdjust="0"/>
    <p:restoredTop sz="95948" autoAdjust="0"/>
  </p:normalViewPr>
  <p:slideViewPr>
    <p:cSldViewPr snapToGrid="0">
      <p:cViewPr>
        <p:scale>
          <a:sx n="80" d="100"/>
          <a:sy n="80" d="100"/>
        </p:scale>
        <p:origin x="922" y="91"/>
      </p:cViewPr>
      <p:guideLst>
        <p:guide orient="horz" pos="2160"/>
        <p:guide pos="3840"/>
      </p:guideLst>
    </p:cSldViewPr>
  </p:slideViewPr>
  <p:outlineViewPr>
    <p:cViewPr>
      <p:scale>
        <a:sx n="33" d="100"/>
        <a:sy n="33" d="100"/>
      </p:scale>
      <p:origin x="0" y="-521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9099" cy="498693"/>
          </a:xfrm>
          <a:prstGeom prst="rect">
            <a:avLst/>
          </a:prstGeom>
        </p:spPr>
        <p:txBody>
          <a:bodyPr vert="horz" lIns="91432" tIns="45716" rIns="91432" bIns="45716" rtlCol="0"/>
          <a:lstStyle>
            <a:lvl1pPr algn="l">
              <a:defRPr sz="1200"/>
            </a:lvl1pPr>
          </a:lstStyle>
          <a:p>
            <a:endParaRPr lang="en-AU"/>
          </a:p>
        </p:txBody>
      </p:sp>
      <p:sp>
        <p:nvSpPr>
          <p:cNvPr id="3" name="Date Placeholder 2"/>
          <p:cNvSpPr>
            <a:spLocks noGrp="1"/>
          </p:cNvSpPr>
          <p:nvPr>
            <p:ph type="dt" idx="1"/>
          </p:nvPr>
        </p:nvSpPr>
        <p:spPr>
          <a:xfrm>
            <a:off x="3854940" y="1"/>
            <a:ext cx="2949099" cy="498693"/>
          </a:xfrm>
          <a:prstGeom prst="rect">
            <a:avLst/>
          </a:prstGeom>
        </p:spPr>
        <p:txBody>
          <a:bodyPr vert="horz" lIns="91432" tIns="45716" rIns="91432" bIns="45716" rtlCol="0"/>
          <a:lstStyle>
            <a:lvl1pPr algn="r">
              <a:defRPr sz="1200"/>
            </a:lvl1pPr>
          </a:lstStyle>
          <a:p>
            <a:fld id="{37647453-AF60-4BBD-9438-26723288E786}" type="datetimeFigureOut">
              <a:rPr lang="en-AU" smtClean="0"/>
              <a:pPr/>
              <a:t>9/11/2017</a:t>
            </a:fld>
            <a:endParaRPr lang="en-AU"/>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32" tIns="45716" rIns="91432" bIns="45716" rtlCol="0" anchor="ctr"/>
          <a:lstStyle/>
          <a:p>
            <a:endParaRPr lang="en-AU"/>
          </a:p>
        </p:txBody>
      </p:sp>
      <p:sp>
        <p:nvSpPr>
          <p:cNvPr id="5" name="Notes Placeholder 4"/>
          <p:cNvSpPr>
            <a:spLocks noGrp="1"/>
          </p:cNvSpPr>
          <p:nvPr>
            <p:ph type="body" sz="quarter" idx="3"/>
          </p:nvPr>
        </p:nvSpPr>
        <p:spPr>
          <a:xfrm>
            <a:off x="680562" y="4783308"/>
            <a:ext cx="5444490" cy="3913614"/>
          </a:xfrm>
          <a:prstGeom prst="rect">
            <a:avLst/>
          </a:prstGeom>
        </p:spPr>
        <p:txBody>
          <a:bodyPr vert="horz" lIns="91432" tIns="45716" rIns="91432"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9440647"/>
            <a:ext cx="2949099" cy="498692"/>
          </a:xfrm>
          <a:prstGeom prst="rect">
            <a:avLst/>
          </a:prstGeom>
        </p:spPr>
        <p:txBody>
          <a:bodyPr vert="horz" lIns="91432" tIns="45716" rIns="91432" bIns="45716" rtlCol="0" anchor="b"/>
          <a:lstStyle>
            <a:lvl1pPr algn="l">
              <a:defRPr sz="1200"/>
            </a:lvl1pPr>
          </a:lstStyle>
          <a:p>
            <a:endParaRPr lang="en-AU"/>
          </a:p>
        </p:txBody>
      </p:sp>
      <p:sp>
        <p:nvSpPr>
          <p:cNvPr id="7" name="Slide Number Placeholder 6"/>
          <p:cNvSpPr>
            <a:spLocks noGrp="1"/>
          </p:cNvSpPr>
          <p:nvPr>
            <p:ph type="sldNum" sz="quarter" idx="5"/>
          </p:nvPr>
        </p:nvSpPr>
        <p:spPr>
          <a:xfrm>
            <a:off x="3854940" y="9440647"/>
            <a:ext cx="2949099" cy="498692"/>
          </a:xfrm>
          <a:prstGeom prst="rect">
            <a:avLst/>
          </a:prstGeom>
        </p:spPr>
        <p:txBody>
          <a:bodyPr vert="horz" lIns="91432" tIns="45716" rIns="91432" bIns="45716" rtlCol="0" anchor="b"/>
          <a:lstStyle>
            <a:lvl1pPr algn="r">
              <a:defRPr sz="1200"/>
            </a:lvl1pPr>
          </a:lstStyle>
          <a:p>
            <a:fld id="{AA8461D0-6FD8-4CAD-87B5-F2C91DE16E2A}" type="slidenum">
              <a:rPr lang="en-AU" smtClean="0"/>
              <a:pPr/>
              <a:t>‹#›</a:t>
            </a:fld>
            <a:endParaRPr lang="en-AU"/>
          </a:p>
        </p:txBody>
      </p:sp>
    </p:spTree>
    <p:extLst>
      <p:ext uri="{BB962C8B-B14F-4D97-AF65-F5344CB8AC3E}">
        <p14:creationId xmlns:p14="http://schemas.microsoft.com/office/powerpoint/2010/main" val="270336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A8461D0-6FD8-4CAD-87B5-F2C91DE16E2A}" type="slidenum">
              <a:rPr lang="en-AU" smtClean="0"/>
              <a:pPr/>
              <a:t>1</a:t>
            </a:fld>
            <a:endParaRPr lang="en-AU"/>
          </a:p>
        </p:txBody>
      </p:sp>
    </p:spTree>
    <p:extLst>
      <p:ext uri="{BB962C8B-B14F-4D97-AF65-F5344CB8AC3E}">
        <p14:creationId xmlns:p14="http://schemas.microsoft.com/office/powerpoint/2010/main" val="384878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EC9005-6E2B-4EB9-8583-23384A7915F5}" type="datetimeFigureOut">
              <a:rPr lang="en-US" smtClean="0"/>
              <a:t>11/9/2017</a:t>
            </a:fld>
            <a:endParaRPr lang="en-US"/>
          </a:p>
        </p:txBody>
      </p:sp>
      <p:sp>
        <p:nvSpPr>
          <p:cNvPr id="5" name="Footer Placeholder 4"/>
          <p:cNvSpPr>
            <a:spLocks noGrp="1"/>
          </p:cNvSpPr>
          <p:nvPr>
            <p:ph type="ftr" sz="quarter" idx="11"/>
          </p:nvPr>
        </p:nvSpPr>
        <p:spPr/>
        <p:txBody>
          <a:bodyPr/>
          <a:lstStyle/>
          <a:p>
            <a:r>
              <a:rPr lang="en-AU" smtClean="0"/>
              <a:t>www.Planit.com</a:t>
            </a:r>
            <a:endParaRPr lang="en-AU" dirty="0"/>
          </a:p>
        </p:txBody>
      </p:sp>
      <p:sp>
        <p:nvSpPr>
          <p:cNvPr id="6" name="Slide Number Placeholder 5"/>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397004499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C9005-6E2B-4EB9-8583-23384A7915F5}" type="datetimeFigureOut">
              <a:rPr lang="en-US" smtClean="0"/>
              <a:t>11/9/2017</a:t>
            </a:fld>
            <a:endParaRPr lang="en-US"/>
          </a:p>
        </p:txBody>
      </p:sp>
      <p:sp>
        <p:nvSpPr>
          <p:cNvPr id="5" name="Footer Placeholder 4"/>
          <p:cNvSpPr>
            <a:spLocks noGrp="1"/>
          </p:cNvSpPr>
          <p:nvPr>
            <p:ph type="ftr" sz="quarter" idx="11"/>
          </p:nvPr>
        </p:nvSpPr>
        <p:spPr/>
        <p:txBody>
          <a:bodyPr/>
          <a:lstStyle/>
          <a:p>
            <a:r>
              <a:rPr lang="en-AU" smtClean="0"/>
              <a:t>www.Planit.com</a:t>
            </a:r>
            <a:endParaRPr lang="en-AU" dirty="0"/>
          </a:p>
        </p:txBody>
      </p:sp>
      <p:sp>
        <p:nvSpPr>
          <p:cNvPr id="6" name="Slide Number Placeholder 5"/>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22619494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C9005-6E2B-4EB9-8583-23384A7915F5}" type="datetimeFigureOut">
              <a:rPr lang="en-US" smtClean="0"/>
              <a:t>11/9/2017</a:t>
            </a:fld>
            <a:endParaRPr lang="en-US"/>
          </a:p>
        </p:txBody>
      </p:sp>
      <p:sp>
        <p:nvSpPr>
          <p:cNvPr id="5" name="Footer Placeholder 4"/>
          <p:cNvSpPr>
            <a:spLocks noGrp="1"/>
          </p:cNvSpPr>
          <p:nvPr>
            <p:ph type="ftr" sz="quarter" idx="11"/>
          </p:nvPr>
        </p:nvSpPr>
        <p:spPr/>
        <p:txBody>
          <a:bodyPr/>
          <a:lstStyle/>
          <a:p>
            <a:r>
              <a:rPr lang="en-AU" smtClean="0"/>
              <a:t>www.Planit.com</a:t>
            </a:r>
            <a:endParaRPr lang="en-AU" dirty="0"/>
          </a:p>
        </p:txBody>
      </p:sp>
      <p:sp>
        <p:nvSpPr>
          <p:cNvPr id="6" name="Slide Number Placeholder 5"/>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31243757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W Δimg&gt;View&gt;SlideMaster">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702" y="0"/>
            <a:ext cx="10287000" cy="6858000"/>
          </a:xfrm>
          <a:prstGeom prst="rect">
            <a:avLst/>
          </a:prstGeom>
        </p:spPr>
      </p:pic>
      <p:sp>
        <p:nvSpPr>
          <p:cNvPr id="4" name="Parallelogram 3"/>
          <p:cNvSpPr/>
          <p:nvPr userDrawn="1"/>
        </p:nvSpPr>
        <p:spPr>
          <a:xfrm>
            <a:off x="6222064" y="0"/>
            <a:ext cx="7610050" cy="6870700"/>
          </a:xfrm>
          <a:prstGeom prst="parallelogram">
            <a:avLst>
              <a:gd name="adj" fmla="val 1738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7277099" y="2285998"/>
            <a:ext cx="4615709" cy="2661445"/>
          </a:xfrm>
        </p:spPr>
        <p:txBody>
          <a:bodyPr anchor="b">
            <a:normAutofit/>
          </a:bodyPr>
          <a:lstStyle>
            <a:lvl1pPr algn="l">
              <a:defRPr sz="4800">
                <a:solidFill>
                  <a:srgbClr val="004F85"/>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3" name="Subtitle 2"/>
          <p:cNvSpPr>
            <a:spLocks noGrp="1"/>
          </p:cNvSpPr>
          <p:nvPr>
            <p:ph type="subTitle" idx="1"/>
          </p:nvPr>
        </p:nvSpPr>
        <p:spPr>
          <a:xfrm>
            <a:off x="7277099" y="5176044"/>
            <a:ext cx="4615709" cy="848518"/>
          </a:xfrm>
        </p:spPr>
        <p:txBody>
          <a:bodyPr>
            <a:normAutofit/>
          </a:bodyPr>
          <a:lstStyle>
            <a:lvl1pPr marL="0" indent="0" algn="l">
              <a:lnSpc>
                <a:spcPct val="100000"/>
              </a:lnSpc>
              <a:spcBef>
                <a:spcPts val="0"/>
              </a:spcBef>
              <a:buNone/>
              <a:defRPr sz="1800">
                <a:solidFill>
                  <a:srgbClr val="0060A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5" name="Footer Placeholder 4"/>
          <p:cNvSpPr>
            <a:spLocks noGrp="1"/>
          </p:cNvSpPr>
          <p:nvPr>
            <p:ph type="ftr" sz="quarter" idx="11"/>
          </p:nvPr>
        </p:nvSpPr>
        <p:spPr/>
        <p:txBody>
          <a:bodyPr/>
          <a:lstStyle>
            <a:lvl1pPr>
              <a:defRPr>
                <a:solidFill>
                  <a:schemeClr val="bg1">
                    <a:lumMod val="65000"/>
                  </a:schemeClr>
                </a:solidFill>
              </a:defRPr>
            </a:lvl1pPr>
          </a:lstStyle>
          <a:p>
            <a:r>
              <a:rPr lang="en-AU" smtClean="0"/>
              <a:t>www.Planit.com</a:t>
            </a:r>
            <a:endParaRPr lang="en-AU" dirty="0"/>
          </a:p>
        </p:txBody>
      </p:sp>
      <p:sp>
        <p:nvSpPr>
          <p:cNvPr id="6" name="Slide Number Placeholder 5"/>
          <p:cNvSpPr>
            <a:spLocks noGrp="1"/>
          </p:cNvSpPr>
          <p:nvPr>
            <p:ph type="sldNum" sz="quarter" idx="12"/>
          </p:nvPr>
        </p:nvSpPr>
        <p:spPr/>
        <p:txBody>
          <a:bodyPr/>
          <a:lstStyle>
            <a:lvl1pPr>
              <a:defRPr>
                <a:solidFill>
                  <a:schemeClr val="bg1">
                    <a:lumMod val="65000"/>
                  </a:schemeClr>
                </a:solidFill>
              </a:defRPr>
            </a:lvl1pPr>
          </a:lstStyle>
          <a:p>
            <a:fld id="{B343C9CB-C555-4E9B-92D9-067BF6B13A25}" type="slidenum">
              <a:rPr lang="en-AU" smtClean="0"/>
              <a:pPr/>
              <a:t>‹#›</a:t>
            </a:fld>
            <a:endParaRPr lang="en-AU" dirty="0"/>
          </a:p>
        </p:txBody>
      </p:sp>
      <p:sp>
        <p:nvSpPr>
          <p:cNvPr id="19" name="TextBox 18"/>
          <p:cNvSpPr txBox="1"/>
          <p:nvPr userDrawn="1"/>
        </p:nvSpPr>
        <p:spPr>
          <a:xfrm>
            <a:off x="129396" y="6234270"/>
            <a:ext cx="5733826" cy="523220"/>
          </a:xfrm>
          <a:prstGeom prst="rect">
            <a:avLst/>
          </a:prstGeom>
          <a:noFill/>
          <a:effectLst/>
        </p:spPr>
        <p:txBody>
          <a:bodyPr wrap="square" rtlCol="0">
            <a:spAutoFit/>
          </a:bodyPr>
          <a:lstStyle/>
          <a:p>
            <a:r>
              <a:rPr lang="en-AU" sz="2800" b="1" dirty="0">
                <a:solidFill>
                  <a:srgbClr val="2DA7DF"/>
                </a:solidFill>
                <a:latin typeface="Arial" panose="020B0604020202020204" pitchFamily="34" charset="0"/>
                <a:cs typeface="Arial" panose="020B0604020202020204" pitchFamily="34" charset="0"/>
              </a:rPr>
              <a:t>www.planittesting.com</a:t>
            </a:r>
          </a:p>
        </p:txBody>
      </p:sp>
      <p:sp>
        <p:nvSpPr>
          <p:cNvPr id="18" name="Parallelogram 17"/>
          <p:cNvSpPr/>
          <p:nvPr userDrawn="1"/>
        </p:nvSpPr>
        <p:spPr>
          <a:xfrm>
            <a:off x="4994966" y="4425156"/>
            <a:ext cx="2076824" cy="2445544"/>
          </a:xfrm>
          <a:prstGeom prst="parallelogram">
            <a:avLst>
              <a:gd name="adj" fmla="val 19686"/>
            </a:avLst>
          </a:prstGeom>
          <a:solidFill>
            <a:srgbClr val="2DA7D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a:p>
        </p:txBody>
      </p:sp>
      <p:sp>
        <p:nvSpPr>
          <p:cNvPr id="8" name="Rectangle 7"/>
          <p:cNvSpPr/>
          <p:nvPr userDrawn="1"/>
        </p:nvSpPr>
        <p:spPr>
          <a:xfrm>
            <a:off x="12191999" y="0"/>
            <a:ext cx="1802471" cy="687070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userDrawn="1"/>
        </p:nvCxnSpPr>
        <p:spPr>
          <a:xfrm>
            <a:off x="12255500"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2255500"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49719" y="152400"/>
            <a:ext cx="1583532" cy="1583532"/>
          </a:xfrm>
          <a:prstGeom prst="rect">
            <a:avLst/>
          </a:prstGeom>
        </p:spPr>
      </p:pic>
    </p:spTree>
    <p:custDataLst>
      <p:tags r:id="rId1"/>
    </p:custDataLst>
    <p:extLst>
      <p:ext uri="{BB962C8B-B14F-4D97-AF65-F5344CB8AC3E}">
        <p14:creationId xmlns:p14="http://schemas.microsoft.com/office/powerpoint/2010/main" val="1906806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2DA7DF"/>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6" name="Slide Number Placeholder 5"/>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8250" y="152400"/>
            <a:ext cx="1575000" cy="1586250"/>
          </a:xfrm>
          <a:prstGeom prst="rect">
            <a:avLst/>
          </a:prstGeom>
        </p:spPr>
      </p:pic>
      <p:sp>
        <p:nvSpPr>
          <p:cNvPr id="11" name="TextBox 10"/>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
        <p:nvSpPr>
          <p:cNvPr id="8" name="Title Placeholder 1"/>
          <p:cNvSpPr>
            <a:spLocks noGrp="1"/>
          </p:cNvSpPr>
          <p:nvPr>
            <p:ph type="title"/>
          </p:nvPr>
        </p:nvSpPr>
        <p:spPr>
          <a:xfrm>
            <a:off x="448237" y="176867"/>
            <a:ext cx="10515600" cy="1325563"/>
          </a:xfrm>
          <a:prstGeom prst="rect">
            <a:avLst/>
          </a:prstGeom>
        </p:spPr>
        <p:txBody>
          <a:bodyPr vert="horz" lIns="91440" tIns="45720" rIns="91440" bIns="45720" rtlCol="0" anchor="ctr">
            <a:normAutofit/>
          </a:bodyPr>
          <a:lstStyle/>
          <a:p>
            <a:r>
              <a:rPr lang="en-US"/>
              <a:t>Click to edit Master title style</a:t>
            </a:r>
            <a:endParaRPr lang="en-AU" dirty="0"/>
          </a:p>
        </p:txBody>
      </p:sp>
      <p:sp>
        <p:nvSpPr>
          <p:cNvPr id="9" name="Text Placeholder 2"/>
          <p:cNvSpPr>
            <a:spLocks noGrp="1"/>
          </p:cNvSpPr>
          <p:nvPr>
            <p:ph idx="1"/>
          </p:nvPr>
        </p:nvSpPr>
        <p:spPr>
          <a:xfrm>
            <a:off x="448237" y="1825625"/>
            <a:ext cx="10515600" cy="4351338"/>
          </a:xfrm>
          <a:prstGeom prst="rect">
            <a:avLst/>
          </a:prstGeom>
        </p:spPr>
        <p:txBody>
          <a:bodyPr vert="horz" lIns="91440" tIns="45720" rIns="91440" bIns="45720" rtlCol="0">
            <a:normAutofit/>
          </a:bodyPr>
          <a:lstStyle>
            <a:lvl1pPr>
              <a:defRPr>
                <a:solidFill>
                  <a:schemeClr val="bg1"/>
                </a:solidFill>
              </a:defRPr>
            </a:lvl1pPr>
            <a:lvl2pPr>
              <a:defRPr>
                <a:solidFill>
                  <a:schemeClr val="bg1"/>
                </a:solidFill>
              </a:defRPr>
            </a:lvl2pPr>
            <a:lvl3pPr>
              <a:defRPr>
                <a:solidFill>
                  <a:schemeClr val="bg1"/>
                </a:solidFill>
              </a:defRPr>
            </a:lvl3pPr>
          </a:lstStyle>
          <a:p>
            <a:pPr lvl="0"/>
            <a:r>
              <a:rPr lang="en-US" dirty="0"/>
              <a:t>Click to edit Master text styles</a:t>
            </a:r>
          </a:p>
          <a:p>
            <a:pPr lvl="1"/>
            <a:r>
              <a:rPr lang="en-US" dirty="0"/>
              <a:t>Second level</a:t>
            </a:r>
          </a:p>
          <a:p>
            <a:pPr lvl="2"/>
            <a:r>
              <a:rPr lang="en-US" dirty="0"/>
              <a:t>Third level</a:t>
            </a:r>
          </a:p>
        </p:txBody>
      </p:sp>
      <p:sp>
        <p:nvSpPr>
          <p:cNvPr id="12" name="Footer Placeholder 4"/>
          <p:cNvSpPr txBox="1">
            <a:spLocks/>
          </p:cNvSpPr>
          <p:nvPr userDrawn="1"/>
        </p:nvSpPr>
        <p:spPr>
          <a:xfrm>
            <a:off x="9056049" y="6356350"/>
            <a:ext cx="2458122"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lumMod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smtClean="0"/>
              <a:t>© Planit Software Testing</a:t>
            </a:r>
            <a:endParaRPr lang="en-AU" dirty="0"/>
          </a:p>
        </p:txBody>
      </p:sp>
      <p:sp>
        <p:nvSpPr>
          <p:cNvPr id="13" name="Slide Number Placeholder 5"/>
          <p:cNvSpPr txBox="1">
            <a:spLocks/>
          </p:cNvSpPr>
          <p:nvPr userDrawn="1"/>
        </p:nvSpPr>
        <p:spPr>
          <a:xfrm>
            <a:off x="11153295" y="6356350"/>
            <a:ext cx="44554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lumMod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43C9CB-C555-4E9B-92D9-067BF6B13A25}" type="slidenum">
              <a:rPr lang="en-AU" smtClean="0"/>
              <a:pPr/>
              <a:t>‹#›</a:t>
            </a:fld>
            <a:endParaRPr lang="en-AU" dirty="0"/>
          </a:p>
        </p:txBody>
      </p:sp>
      <p:cxnSp>
        <p:nvCxnSpPr>
          <p:cNvPr id="14" name="Straight Connector 13"/>
          <p:cNvCxnSpPr/>
          <p:nvPr userDrawn="1"/>
        </p:nvCxnSpPr>
        <p:spPr>
          <a:xfrm>
            <a:off x="11865537"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865537"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43963"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43963"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16200000">
            <a:off x="10887637" y="7015163"/>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16200000">
            <a:off x="359337" y="7002463"/>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76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Δimg&gt;View&gt;SlideMast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0369"/>
          <a:stretch/>
        </p:blipFill>
        <p:spPr>
          <a:xfrm>
            <a:off x="-14514" y="0"/>
            <a:ext cx="9237453" cy="6870700"/>
          </a:xfrm>
          <a:prstGeom prst="rect">
            <a:avLst/>
          </a:prstGeom>
        </p:spPr>
      </p:pic>
      <p:sp>
        <p:nvSpPr>
          <p:cNvPr id="4" name="Parallelogram 3"/>
          <p:cNvSpPr/>
          <p:nvPr userDrawn="1"/>
        </p:nvSpPr>
        <p:spPr>
          <a:xfrm>
            <a:off x="6222064" y="0"/>
            <a:ext cx="7610050" cy="6870700"/>
          </a:xfrm>
          <a:prstGeom prst="parallelogram">
            <a:avLst>
              <a:gd name="adj" fmla="val 17381"/>
            </a:avLst>
          </a:prstGeom>
          <a:solidFill>
            <a:srgbClr val="2DA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7277099" y="2285998"/>
            <a:ext cx="4615709" cy="2661445"/>
          </a:xfrm>
        </p:spPr>
        <p:txBody>
          <a:bodyPr anchor="b">
            <a:norm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3" name="Subtitle 2"/>
          <p:cNvSpPr>
            <a:spLocks noGrp="1"/>
          </p:cNvSpPr>
          <p:nvPr>
            <p:ph type="subTitle" idx="1"/>
          </p:nvPr>
        </p:nvSpPr>
        <p:spPr>
          <a:xfrm>
            <a:off x="7277099" y="5176044"/>
            <a:ext cx="4615709" cy="848518"/>
          </a:xfrm>
        </p:spPr>
        <p:txBody>
          <a:bodyPr>
            <a:normAutofit/>
          </a:bodyPr>
          <a:lstStyle>
            <a:lvl1pPr marL="0" indent="0" algn="l">
              <a:lnSpc>
                <a:spcPct val="100000"/>
              </a:lnSpc>
              <a:spcBef>
                <a:spcPts val="0"/>
              </a:spcBef>
              <a:buNone/>
              <a:defRPr sz="1800">
                <a:solidFill>
                  <a:srgbClr val="113C6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AU" smtClean="0"/>
              <a:t>www.Planit.com</a:t>
            </a:r>
            <a:endParaRPr lang="en-AU"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343C9CB-C555-4E9B-92D9-067BF6B13A25}" type="slidenum">
              <a:rPr lang="en-AU" smtClean="0"/>
              <a:pPr/>
              <a:t>‹#›</a:t>
            </a:fld>
            <a:endParaRPr lang="en-AU" dirty="0"/>
          </a:p>
        </p:txBody>
      </p:sp>
      <p:pic>
        <p:nvPicPr>
          <p:cNvPr id="21" name="Picture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502" y="149682"/>
            <a:ext cx="1586250" cy="1586250"/>
          </a:xfrm>
          <a:prstGeom prst="rect">
            <a:avLst/>
          </a:prstGeom>
          <a:effectLst>
            <a:outerShdw blurRad="63500" dist="12700" dir="2700000" algn="tl" rotWithShape="0">
              <a:srgbClr val="002060">
                <a:alpha val="40000"/>
              </a:srgbClr>
            </a:outerShdw>
          </a:effectLst>
        </p:spPr>
      </p:pic>
      <p:sp>
        <p:nvSpPr>
          <p:cNvPr id="19" name="TextBox 18"/>
          <p:cNvSpPr txBox="1"/>
          <p:nvPr userDrawn="1"/>
        </p:nvSpPr>
        <p:spPr>
          <a:xfrm>
            <a:off x="129396" y="6234270"/>
            <a:ext cx="5733826" cy="523220"/>
          </a:xfrm>
          <a:prstGeom prst="rect">
            <a:avLst/>
          </a:prstGeom>
          <a:noFill/>
          <a:effectLst/>
        </p:spPr>
        <p:txBody>
          <a:bodyPr wrap="square" rtlCol="0">
            <a:spAutoFit/>
          </a:bodyPr>
          <a:lstStyle/>
          <a:p>
            <a:r>
              <a:rPr lang="en-AU" sz="2800" b="1" dirty="0">
                <a:solidFill>
                  <a:srgbClr val="2DA7DF"/>
                </a:solidFill>
                <a:latin typeface="Arial" panose="020B0604020202020204" pitchFamily="34" charset="0"/>
                <a:cs typeface="Arial" panose="020B0604020202020204" pitchFamily="34" charset="0"/>
              </a:rPr>
              <a:t>www.planittesting.com</a:t>
            </a:r>
          </a:p>
        </p:txBody>
      </p:sp>
      <p:sp>
        <p:nvSpPr>
          <p:cNvPr id="18" name="Parallelogram 17"/>
          <p:cNvSpPr/>
          <p:nvPr userDrawn="1"/>
        </p:nvSpPr>
        <p:spPr>
          <a:xfrm>
            <a:off x="4994966" y="4425156"/>
            <a:ext cx="2076824" cy="2445544"/>
          </a:xfrm>
          <a:prstGeom prst="parallelogram">
            <a:avLst>
              <a:gd name="adj" fmla="val 19686"/>
            </a:avLst>
          </a:prstGeom>
          <a:solidFill>
            <a:srgbClr val="113C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a:p>
        </p:txBody>
      </p:sp>
      <p:sp>
        <p:nvSpPr>
          <p:cNvPr id="8" name="Rectangle 7"/>
          <p:cNvSpPr/>
          <p:nvPr userDrawn="1"/>
        </p:nvSpPr>
        <p:spPr>
          <a:xfrm>
            <a:off x="12191999" y="0"/>
            <a:ext cx="1802471" cy="687070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userDrawn="1"/>
        </p:nvCxnSpPr>
        <p:spPr>
          <a:xfrm>
            <a:off x="12255500"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2255500"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436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B Δimg&gt;View&gt;SlideMast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681" r="37235"/>
          <a:stretch/>
        </p:blipFill>
        <p:spPr>
          <a:xfrm flipH="1">
            <a:off x="0" y="0"/>
            <a:ext cx="7452781" cy="6862985"/>
          </a:xfrm>
          <a:prstGeom prst="rect">
            <a:avLst/>
          </a:prstGeom>
        </p:spPr>
      </p:pic>
      <p:sp>
        <p:nvSpPr>
          <p:cNvPr id="4" name="Parallelogram 3"/>
          <p:cNvSpPr/>
          <p:nvPr userDrawn="1"/>
        </p:nvSpPr>
        <p:spPr>
          <a:xfrm>
            <a:off x="6222064" y="0"/>
            <a:ext cx="7610050" cy="6870700"/>
          </a:xfrm>
          <a:prstGeom prst="parallelogram">
            <a:avLst>
              <a:gd name="adj" fmla="val 17381"/>
            </a:avLst>
          </a:prstGeom>
          <a:solidFill>
            <a:srgbClr val="007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7277099" y="2285998"/>
            <a:ext cx="4615709" cy="2661445"/>
          </a:xfrm>
        </p:spPr>
        <p:txBody>
          <a:bodyPr anchor="b">
            <a:norm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AU" dirty="0"/>
          </a:p>
        </p:txBody>
      </p:sp>
      <p:sp>
        <p:nvSpPr>
          <p:cNvPr id="3" name="Subtitle 2"/>
          <p:cNvSpPr>
            <a:spLocks noGrp="1"/>
          </p:cNvSpPr>
          <p:nvPr>
            <p:ph type="subTitle" idx="1"/>
          </p:nvPr>
        </p:nvSpPr>
        <p:spPr>
          <a:xfrm>
            <a:off x="7277099" y="5176044"/>
            <a:ext cx="4615709" cy="848518"/>
          </a:xfrm>
        </p:spPr>
        <p:txBody>
          <a:bodyPr>
            <a:normAutofit/>
          </a:bodyPr>
          <a:lstStyle>
            <a:lvl1pPr marL="0" indent="0" algn="l">
              <a:lnSpc>
                <a:spcPct val="100000"/>
              </a:lnSpc>
              <a:spcBef>
                <a:spcPts val="0"/>
              </a:spcBef>
              <a:buNone/>
              <a:defRPr sz="1800">
                <a:solidFill>
                  <a:srgbClr val="DDF0FB"/>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dirty="0"/>
          </a:p>
        </p:txBody>
      </p:sp>
      <p:sp>
        <p:nvSpPr>
          <p:cNvPr id="5" name="Footer Placeholder 4"/>
          <p:cNvSpPr>
            <a:spLocks noGrp="1"/>
          </p:cNvSpPr>
          <p:nvPr>
            <p:ph type="ftr" sz="quarter" idx="11"/>
          </p:nvPr>
        </p:nvSpPr>
        <p:spPr/>
        <p:txBody>
          <a:bodyPr/>
          <a:lstStyle>
            <a:lvl1pPr>
              <a:defRPr>
                <a:solidFill>
                  <a:srgbClr val="113C62"/>
                </a:solidFill>
              </a:defRPr>
            </a:lvl1pPr>
          </a:lstStyle>
          <a:p>
            <a:r>
              <a:rPr lang="en-AU" smtClean="0"/>
              <a:t>www.Planit.com</a:t>
            </a:r>
            <a:endParaRPr lang="en-AU" dirty="0"/>
          </a:p>
        </p:txBody>
      </p:sp>
      <p:sp>
        <p:nvSpPr>
          <p:cNvPr id="6" name="Slide Number Placeholder 5"/>
          <p:cNvSpPr>
            <a:spLocks noGrp="1"/>
          </p:cNvSpPr>
          <p:nvPr>
            <p:ph type="sldNum" sz="quarter" idx="12"/>
          </p:nvPr>
        </p:nvSpPr>
        <p:spPr/>
        <p:txBody>
          <a:bodyPr/>
          <a:lstStyle>
            <a:lvl1pPr>
              <a:defRPr>
                <a:solidFill>
                  <a:srgbClr val="113C62"/>
                </a:solidFill>
              </a:defRPr>
            </a:lvl1pPr>
          </a:lstStyle>
          <a:p>
            <a:fld id="{B343C9CB-C555-4E9B-92D9-067BF6B13A25}" type="slidenum">
              <a:rPr lang="en-AU" smtClean="0"/>
              <a:pPr/>
              <a:t>‹#›</a:t>
            </a:fld>
            <a:endParaRPr lang="en-AU" dirty="0"/>
          </a:p>
        </p:txBody>
      </p:sp>
      <p:sp>
        <p:nvSpPr>
          <p:cNvPr id="19" name="TextBox 18"/>
          <p:cNvSpPr txBox="1"/>
          <p:nvPr userDrawn="1"/>
        </p:nvSpPr>
        <p:spPr>
          <a:xfrm>
            <a:off x="129396" y="6234270"/>
            <a:ext cx="5733826" cy="523220"/>
          </a:xfrm>
          <a:prstGeom prst="rect">
            <a:avLst/>
          </a:prstGeom>
          <a:noFill/>
          <a:effectLst/>
        </p:spPr>
        <p:txBody>
          <a:bodyPr wrap="square" rtlCol="0">
            <a:spAutoFit/>
          </a:bodyPr>
          <a:lstStyle/>
          <a:p>
            <a:r>
              <a:rPr lang="en-AU" sz="2800" b="1" dirty="0">
                <a:solidFill>
                  <a:srgbClr val="2DA7DF"/>
                </a:solidFill>
                <a:latin typeface="Arial" panose="020B0604020202020204" pitchFamily="34" charset="0"/>
                <a:cs typeface="Arial" panose="020B0604020202020204" pitchFamily="34" charset="0"/>
              </a:rPr>
              <a:t>www.planittesting.com</a:t>
            </a:r>
          </a:p>
        </p:txBody>
      </p:sp>
      <p:sp>
        <p:nvSpPr>
          <p:cNvPr id="18" name="Parallelogram 17"/>
          <p:cNvSpPr/>
          <p:nvPr userDrawn="1"/>
        </p:nvSpPr>
        <p:spPr>
          <a:xfrm>
            <a:off x="4994966" y="4425156"/>
            <a:ext cx="2076824" cy="2445544"/>
          </a:xfrm>
          <a:prstGeom prst="parallelogram">
            <a:avLst>
              <a:gd name="adj" fmla="val 19686"/>
            </a:avLst>
          </a:prstGeom>
          <a:solidFill>
            <a:srgbClr val="2B93D1">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a:p>
        </p:txBody>
      </p:sp>
      <p:sp>
        <p:nvSpPr>
          <p:cNvPr id="8" name="Rectangle 7"/>
          <p:cNvSpPr/>
          <p:nvPr userDrawn="1"/>
        </p:nvSpPr>
        <p:spPr>
          <a:xfrm>
            <a:off x="12191999" y="0"/>
            <a:ext cx="1802471" cy="687070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Connector 11"/>
          <p:cNvCxnSpPr/>
          <p:nvPr userDrawn="1"/>
        </p:nvCxnSpPr>
        <p:spPr>
          <a:xfrm>
            <a:off x="12255500"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2255500"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502" y="149682"/>
            <a:ext cx="1586250" cy="1586250"/>
          </a:xfrm>
          <a:prstGeom prst="rect">
            <a:avLst/>
          </a:prstGeom>
          <a:effectLst>
            <a:outerShdw blurRad="63500" dist="12700" dir="2700000" algn="tl" rotWithShape="0">
              <a:srgbClr val="002060">
                <a:alpha val="40000"/>
              </a:srgbClr>
            </a:outerShdw>
          </a:effectLst>
        </p:spPr>
      </p:pic>
    </p:spTree>
    <p:extLst>
      <p:ext uri="{BB962C8B-B14F-4D97-AF65-F5344CB8AC3E}">
        <p14:creationId xmlns:p14="http://schemas.microsoft.com/office/powerpoint/2010/main" val="2771891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2 Col">
    <p:bg>
      <p:bgPr>
        <a:solidFill>
          <a:srgbClr val="2DA7D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8250" y="152400"/>
            <a:ext cx="1575000" cy="1586250"/>
          </a:xfrm>
          <a:prstGeom prst="rect">
            <a:avLst/>
          </a:prstGeom>
        </p:spPr>
      </p:pic>
      <p:sp>
        <p:nvSpPr>
          <p:cNvPr id="4" name="Content Placeholder 3"/>
          <p:cNvSpPr>
            <a:spLocks noGrp="1"/>
          </p:cNvSpPr>
          <p:nvPr>
            <p:ph sz="half" idx="2"/>
          </p:nvPr>
        </p:nvSpPr>
        <p:spPr>
          <a:xfrm>
            <a:off x="839788" y="3393195"/>
            <a:ext cx="5157787" cy="2796468"/>
          </a:xfrm>
        </p:spPr>
        <p:txBody>
          <a:bodyPr>
            <a:normAutofit/>
          </a:bodyPr>
          <a:lstStyle>
            <a:lvl1pPr marL="0" indent="0" algn="just">
              <a:buNone/>
              <a:defRPr sz="1800">
                <a:solidFill>
                  <a:srgbClr val="CBE9F9"/>
                </a:solidFill>
              </a:defRPr>
            </a:lvl1pPr>
          </a:lstStyle>
          <a:p>
            <a:pPr lvl="0"/>
            <a:r>
              <a:rPr lang="en-US"/>
              <a:t>Click to edit Master text styles</a:t>
            </a:r>
          </a:p>
        </p:txBody>
      </p:sp>
      <p:sp>
        <p:nvSpPr>
          <p:cNvPr id="6" name="Content Placeholder 5"/>
          <p:cNvSpPr>
            <a:spLocks noGrp="1"/>
          </p:cNvSpPr>
          <p:nvPr>
            <p:ph sz="quarter" idx="4"/>
          </p:nvPr>
        </p:nvSpPr>
        <p:spPr>
          <a:xfrm>
            <a:off x="6172200" y="3393195"/>
            <a:ext cx="5183188" cy="2796468"/>
          </a:xfrm>
        </p:spPr>
        <p:txBody>
          <a:bodyPr>
            <a:normAutofit/>
          </a:bodyPr>
          <a:lstStyle>
            <a:lvl1pPr marL="0" indent="0" algn="just">
              <a:buNone/>
              <a:defRPr sz="1800">
                <a:solidFill>
                  <a:srgbClr val="CBE9F9"/>
                </a:solidFill>
              </a:defRPr>
            </a:lvl1pPr>
          </a:lstStyle>
          <a:p>
            <a:pPr lvl="0"/>
            <a:r>
              <a:rPr lang="en-US"/>
              <a:t>Click to edit Master text styles</a:t>
            </a:r>
          </a:p>
        </p:txBody>
      </p:sp>
      <p:sp>
        <p:nvSpPr>
          <p:cNvPr id="8" name="Footer Placeholder 7"/>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9" name="Slide Number Placeholder 8"/>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a:p>
        </p:txBody>
      </p:sp>
      <p:sp>
        <p:nvSpPr>
          <p:cNvPr id="12" name="Title 1"/>
          <p:cNvSpPr>
            <a:spLocks noGrp="1"/>
          </p:cNvSpPr>
          <p:nvPr>
            <p:ph type="title"/>
          </p:nvPr>
        </p:nvSpPr>
        <p:spPr>
          <a:xfrm>
            <a:off x="838201" y="1463095"/>
            <a:ext cx="8607812" cy="1763413"/>
          </a:xfrm>
        </p:spPr>
        <p:txBody>
          <a:bodyPr anchor="b">
            <a:noAutofit/>
          </a:bodyPr>
          <a:lstStyle>
            <a:lvl1pPr>
              <a:defRPr sz="6000">
                <a:solidFill>
                  <a:srgbClr val="FDFDFD"/>
                </a:solidFill>
              </a:defRPr>
            </a:lvl1pPr>
          </a:lstStyle>
          <a:p>
            <a:r>
              <a:rPr lang="en-US"/>
              <a:t>Click to edit Master title style</a:t>
            </a:r>
            <a:endParaRPr lang="en-AU" dirty="0"/>
          </a:p>
        </p:txBody>
      </p:sp>
      <p:sp>
        <p:nvSpPr>
          <p:cNvPr id="14" name="TextBox 13"/>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Tree>
    <p:extLst>
      <p:ext uri="{BB962C8B-B14F-4D97-AF65-F5344CB8AC3E}">
        <p14:creationId xmlns:p14="http://schemas.microsoft.com/office/powerpoint/2010/main" val="2937029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3 Col">
    <p:bg>
      <p:bgPr>
        <a:solidFill>
          <a:srgbClr val="2DA7D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8250" y="152400"/>
            <a:ext cx="1575000" cy="1586250"/>
          </a:xfrm>
          <a:prstGeom prst="rect">
            <a:avLst/>
          </a:prstGeom>
        </p:spPr>
      </p:pic>
      <p:sp>
        <p:nvSpPr>
          <p:cNvPr id="8" name="Footer Placeholder 7"/>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9" name="Slide Number Placeholder 8"/>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a:p>
        </p:txBody>
      </p:sp>
      <p:sp>
        <p:nvSpPr>
          <p:cNvPr id="12" name="Title 1"/>
          <p:cNvSpPr>
            <a:spLocks noGrp="1"/>
          </p:cNvSpPr>
          <p:nvPr>
            <p:ph type="title"/>
          </p:nvPr>
        </p:nvSpPr>
        <p:spPr>
          <a:xfrm>
            <a:off x="838201" y="838982"/>
            <a:ext cx="8607812" cy="1763413"/>
          </a:xfrm>
        </p:spPr>
        <p:txBody>
          <a:bodyPr anchor="b">
            <a:noAutofit/>
          </a:bodyPr>
          <a:lstStyle>
            <a:lvl1pPr>
              <a:defRPr sz="6000">
                <a:solidFill>
                  <a:srgbClr val="FDFDFD"/>
                </a:solidFill>
              </a:defRPr>
            </a:lvl1pPr>
          </a:lstStyle>
          <a:p>
            <a:r>
              <a:rPr lang="en-US"/>
              <a:t>Click to edit Master title style</a:t>
            </a:r>
            <a:endParaRPr lang="en-AU" dirty="0"/>
          </a:p>
        </p:txBody>
      </p:sp>
      <p:sp>
        <p:nvSpPr>
          <p:cNvPr id="14" name="TextBox 13"/>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
        <p:nvSpPr>
          <p:cNvPr id="24" name="Content Placeholder 2"/>
          <p:cNvSpPr>
            <a:spLocks noGrp="1"/>
          </p:cNvSpPr>
          <p:nvPr>
            <p:ph sz="half" idx="14"/>
          </p:nvPr>
        </p:nvSpPr>
        <p:spPr>
          <a:xfrm>
            <a:off x="838199" y="2960913"/>
            <a:ext cx="3362563" cy="3216050"/>
          </a:xfrm>
        </p:spPr>
        <p:txBody>
          <a:bodyPr/>
          <a:lstStyle>
            <a:lvl1pPr marL="0" indent="0" algn="ctr">
              <a:spcBef>
                <a:spcPts val="600"/>
              </a:spcBef>
              <a:spcAft>
                <a:spcPts val="600"/>
              </a:spcAft>
              <a:buNone/>
              <a:defRPr>
                <a:solidFill>
                  <a:srgbClr val="113C6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5" name="Content Placeholder 3"/>
          <p:cNvSpPr>
            <a:spLocks noGrp="1"/>
          </p:cNvSpPr>
          <p:nvPr>
            <p:ph sz="half" idx="15"/>
          </p:nvPr>
        </p:nvSpPr>
        <p:spPr>
          <a:xfrm>
            <a:off x="4414718" y="2960913"/>
            <a:ext cx="3362563" cy="3216050"/>
          </a:xfrm>
        </p:spPr>
        <p:txBody>
          <a:bodyPr/>
          <a:lstStyle>
            <a:lvl1pPr algn="ctr">
              <a:spcBef>
                <a:spcPts val="600"/>
              </a:spcBef>
              <a:spcAft>
                <a:spcPts val="600"/>
              </a:spcAft>
              <a:defRPr>
                <a:solidFill>
                  <a:srgbClr val="113C62"/>
                </a:solidFill>
              </a:defRPr>
            </a:lvl1pPr>
          </a:lstStyle>
          <a:p>
            <a:pPr lvl="0"/>
            <a:r>
              <a:rPr lang="en-US"/>
              <a:t>Click to edit Master text styles</a:t>
            </a:r>
          </a:p>
        </p:txBody>
      </p:sp>
      <p:sp>
        <p:nvSpPr>
          <p:cNvPr id="26" name="Content Placeholder 2"/>
          <p:cNvSpPr>
            <a:spLocks noGrp="1"/>
          </p:cNvSpPr>
          <p:nvPr>
            <p:ph sz="half" idx="16"/>
          </p:nvPr>
        </p:nvSpPr>
        <p:spPr>
          <a:xfrm>
            <a:off x="7991237" y="2960913"/>
            <a:ext cx="3362563" cy="3216050"/>
          </a:xfrm>
        </p:spPr>
        <p:txBody>
          <a:bodyPr/>
          <a:lstStyle>
            <a:lvl1pPr algn="ctr">
              <a:spcBef>
                <a:spcPts val="600"/>
              </a:spcBef>
              <a:spcAft>
                <a:spcPts val="600"/>
              </a:spcAft>
              <a:defRPr>
                <a:solidFill>
                  <a:srgbClr val="113C62"/>
                </a:solidFill>
              </a:defRPr>
            </a:lvl1pPr>
          </a:lstStyle>
          <a:p>
            <a:pPr lvl="0"/>
            <a:r>
              <a:rPr lang="en-US"/>
              <a:t>Click to edit Master text styles</a:t>
            </a:r>
          </a:p>
        </p:txBody>
      </p:sp>
    </p:spTree>
    <p:extLst>
      <p:ext uri="{BB962C8B-B14F-4D97-AF65-F5344CB8AC3E}">
        <p14:creationId xmlns:p14="http://schemas.microsoft.com/office/powerpoint/2010/main" val="1042168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4 Col">
    <p:bg>
      <p:bgPr>
        <a:solidFill>
          <a:srgbClr val="2DA7D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8250" y="152400"/>
            <a:ext cx="1575000" cy="1586250"/>
          </a:xfrm>
          <a:prstGeom prst="rect">
            <a:avLst/>
          </a:prstGeom>
        </p:spPr>
      </p:pic>
      <p:sp>
        <p:nvSpPr>
          <p:cNvPr id="8" name="Footer Placeholder 7"/>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9" name="Slide Number Placeholder 8"/>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a:p>
        </p:txBody>
      </p:sp>
      <p:sp>
        <p:nvSpPr>
          <p:cNvPr id="12" name="Title 1"/>
          <p:cNvSpPr>
            <a:spLocks noGrp="1"/>
          </p:cNvSpPr>
          <p:nvPr>
            <p:ph type="title"/>
          </p:nvPr>
        </p:nvSpPr>
        <p:spPr>
          <a:xfrm>
            <a:off x="838201" y="838982"/>
            <a:ext cx="8607812" cy="1763413"/>
          </a:xfrm>
        </p:spPr>
        <p:txBody>
          <a:bodyPr anchor="b">
            <a:noAutofit/>
          </a:bodyPr>
          <a:lstStyle>
            <a:lvl1pPr>
              <a:defRPr sz="6000">
                <a:solidFill>
                  <a:srgbClr val="FDFDFD"/>
                </a:solidFill>
              </a:defRPr>
            </a:lvl1pPr>
          </a:lstStyle>
          <a:p>
            <a:r>
              <a:rPr lang="en-US"/>
              <a:t>Click to edit Master title style</a:t>
            </a:r>
            <a:endParaRPr lang="en-AU" dirty="0"/>
          </a:p>
        </p:txBody>
      </p:sp>
      <p:sp>
        <p:nvSpPr>
          <p:cNvPr id="14" name="TextBox 13"/>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
        <p:nvSpPr>
          <p:cNvPr id="13" name="Content Placeholder 2"/>
          <p:cNvSpPr>
            <a:spLocks noGrp="1"/>
          </p:cNvSpPr>
          <p:nvPr>
            <p:ph sz="half" idx="1"/>
          </p:nvPr>
        </p:nvSpPr>
        <p:spPr>
          <a:xfrm>
            <a:off x="838200" y="2975429"/>
            <a:ext cx="2465208" cy="3201534"/>
          </a:xfrm>
        </p:spPr>
        <p:txBody>
          <a:bodyPr/>
          <a:lstStyle>
            <a:lvl1pPr marL="0" indent="0" algn="ctr">
              <a:spcBef>
                <a:spcPts val="600"/>
              </a:spcBef>
              <a:spcAft>
                <a:spcPts val="600"/>
              </a:spcAft>
              <a:buNone/>
              <a:defRPr>
                <a:solidFill>
                  <a:srgbClr val="113C6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3"/>
          <p:cNvSpPr>
            <a:spLocks noGrp="1"/>
          </p:cNvSpPr>
          <p:nvPr>
            <p:ph sz="half" idx="2"/>
          </p:nvPr>
        </p:nvSpPr>
        <p:spPr>
          <a:xfrm>
            <a:off x="3521664" y="2975429"/>
            <a:ext cx="2465208" cy="3201534"/>
          </a:xfrm>
        </p:spPr>
        <p:txBody>
          <a:bodyPr/>
          <a:lstStyle>
            <a:lvl1pPr algn="ctr">
              <a:spcBef>
                <a:spcPts val="600"/>
              </a:spcBef>
              <a:spcAft>
                <a:spcPts val="600"/>
              </a:spcAft>
              <a:defRPr>
                <a:solidFill>
                  <a:srgbClr val="113C62"/>
                </a:solidFill>
              </a:defRPr>
            </a:lvl1pPr>
          </a:lstStyle>
          <a:p>
            <a:pPr lvl="0"/>
            <a:r>
              <a:rPr lang="en-US"/>
              <a:t>Click to edit Master text styles</a:t>
            </a:r>
          </a:p>
        </p:txBody>
      </p:sp>
      <p:sp>
        <p:nvSpPr>
          <p:cNvPr id="16" name="Content Placeholder 2"/>
          <p:cNvSpPr>
            <a:spLocks noGrp="1"/>
          </p:cNvSpPr>
          <p:nvPr>
            <p:ph sz="half" idx="13"/>
          </p:nvPr>
        </p:nvSpPr>
        <p:spPr>
          <a:xfrm>
            <a:off x="6205128" y="2975429"/>
            <a:ext cx="2465208" cy="3201534"/>
          </a:xfrm>
        </p:spPr>
        <p:txBody>
          <a:bodyPr/>
          <a:lstStyle>
            <a:lvl1pPr algn="ctr">
              <a:spcBef>
                <a:spcPts val="600"/>
              </a:spcBef>
              <a:spcAft>
                <a:spcPts val="600"/>
              </a:spcAft>
              <a:defRPr>
                <a:solidFill>
                  <a:srgbClr val="113C62"/>
                </a:solidFill>
              </a:defRPr>
            </a:lvl1pPr>
          </a:lstStyle>
          <a:p>
            <a:pPr lvl="0"/>
            <a:r>
              <a:rPr lang="en-US"/>
              <a:t>Click to edit Master text styles</a:t>
            </a:r>
          </a:p>
        </p:txBody>
      </p:sp>
      <p:sp>
        <p:nvSpPr>
          <p:cNvPr id="17" name="Content Placeholder 3"/>
          <p:cNvSpPr>
            <a:spLocks noGrp="1"/>
          </p:cNvSpPr>
          <p:nvPr>
            <p:ph sz="half" idx="14"/>
          </p:nvPr>
        </p:nvSpPr>
        <p:spPr>
          <a:xfrm>
            <a:off x="8888592" y="2975429"/>
            <a:ext cx="2465208" cy="3201534"/>
          </a:xfrm>
        </p:spPr>
        <p:txBody>
          <a:bodyPr/>
          <a:lstStyle>
            <a:lvl1pPr algn="ctr">
              <a:spcBef>
                <a:spcPts val="600"/>
              </a:spcBef>
              <a:spcAft>
                <a:spcPts val="600"/>
              </a:spcAft>
              <a:defRPr>
                <a:solidFill>
                  <a:srgbClr val="113C62"/>
                </a:solidFill>
              </a:defRPr>
            </a:lvl1pPr>
          </a:lstStyle>
          <a:p>
            <a:pPr lvl="0"/>
            <a:r>
              <a:rPr lang="en-US"/>
              <a:t>Click to edit Master text styles</a:t>
            </a:r>
          </a:p>
        </p:txBody>
      </p:sp>
    </p:spTree>
    <p:extLst>
      <p:ext uri="{BB962C8B-B14F-4D97-AF65-F5344CB8AC3E}">
        <p14:creationId xmlns:p14="http://schemas.microsoft.com/office/powerpoint/2010/main" val="1548158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5 Col">
    <p:bg>
      <p:bgPr>
        <a:solidFill>
          <a:srgbClr val="2DA7D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8250" y="152400"/>
            <a:ext cx="1575000" cy="1586250"/>
          </a:xfrm>
          <a:prstGeom prst="rect">
            <a:avLst/>
          </a:prstGeom>
        </p:spPr>
      </p:pic>
      <p:sp>
        <p:nvSpPr>
          <p:cNvPr id="8" name="Footer Placeholder 7"/>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9" name="Slide Number Placeholder 8"/>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a:p>
        </p:txBody>
      </p:sp>
      <p:sp>
        <p:nvSpPr>
          <p:cNvPr id="12" name="Title 1"/>
          <p:cNvSpPr>
            <a:spLocks noGrp="1"/>
          </p:cNvSpPr>
          <p:nvPr>
            <p:ph type="title"/>
          </p:nvPr>
        </p:nvSpPr>
        <p:spPr>
          <a:xfrm>
            <a:off x="838201" y="838982"/>
            <a:ext cx="8607812" cy="1763413"/>
          </a:xfrm>
        </p:spPr>
        <p:txBody>
          <a:bodyPr anchor="b">
            <a:noAutofit/>
          </a:bodyPr>
          <a:lstStyle>
            <a:lvl1pPr>
              <a:defRPr sz="6000">
                <a:solidFill>
                  <a:srgbClr val="FDFDFD"/>
                </a:solidFill>
              </a:defRPr>
            </a:lvl1pPr>
          </a:lstStyle>
          <a:p>
            <a:r>
              <a:rPr lang="en-US"/>
              <a:t>Click to edit Master title style</a:t>
            </a:r>
            <a:endParaRPr lang="en-AU" dirty="0"/>
          </a:p>
        </p:txBody>
      </p:sp>
      <p:sp>
        <p:nvSpPr>
          <p:cNvPr id="14" name="TextBox 13"/>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
        <p:nvSpPr>
          <p:cNvPr id="18" name="Content Placeholder 2"/>
          <p:cNvSpPr>
            <a:spLocks noGrp="1"/>
          </p:cNvSpPr>
          <p:nvPr>
            <p:ph sz="half" idx="1"/>
          </p:nvPr>
        </p:nvSpPr>
        <p:spPr>
          <a:xfrm>
            <a:off x="819895" y="3004457"/>
            <a:ext cx="2037362" cy="3172506"/>
          </a:xfrm>
          <a:noFill/>
        </p:spPr>
        <p:txBody>
          <a:bodyPr/>
          <a:lstStyle>
            <a:lvl1pPr marL="0" indent="0" algn="ctr">
              <a:spcBef>
                <a:spcPts val="600"/>
              </a:spcBef>
              <a:spcAft>
                <a:spcPts val="600"/>
              </a:spcAft>
              <a:buNone/>
              <a:defRPr>
                <a:solidFill>
                  <a:srgbClr val="113C6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3"/>
          <p:cNvSpPr>
            <a:spLocks noGrp="1"/>
          </p:cNvSpPr>
          <p:nvPr>
            <p:ph sz="half" idx="2"/>
          </p:nvPr>
        </p:nvSpPr>
        <p:spPr>
          <a:xfrm>
            <a:off x="2948607" y="3004457"/>
            <a:ext cx="2037362" cy="3172506"/>
          </a:xfrm>
          <a:noFill/>
        </p:spPr>
        <p:txBody>
          <a:bodyPr/>
          <a:lstStyle>
            <a:lvl1pPr algn="ctr">
              <a:spcBef>
                <a:spcPts val="600"/>
              </a:spcBef>
              <a:spcAft>
                <a:spcPts val="600"/>
              </a:spcAft>
              <a:defRPr>
                <a:solidFill>
                  <a:srgbClr val="113C62"/>
                </a:solidFill>
              </a:defRPr>
            </a:lvl1pPr>
          </a:lstStyle>
          <a:p>
            <a:pPr lvl="0"/>
            <a:r>
              <a:rPr lang="en-US"/>
              <a:t>Click to edit Master text styles</a:t>
            </a:r>
          </a:p>
        </p:txBody>
      </p:sp>
      <p:sp>
        <p:nvSpPr>
          <p:cNvPr id="20" name="Content Placeholder 2"/>
          <p:cNvSpPr>
            <a:spLocks noGrp="1"/>
          </p:cNvSpPr>
          <p:nvPr>
            <p:ph sz="half" idx="13"/>
          </p:nvPr>
        </p:nvSpPr>
        <p:spPr>
          <a:xfrm>
            <a:off x="5077319" y="3004457"/>
            <a:ext cx="2037362" cy="3172506"/>
          </a:xfrm>
          <a:noFill/>
        </p:spPr>
        <p:txBody>
          <a:bodyPr/>
          <a:lstStyle>
            <a:lvl1pPr algn="ctr">
              <a:spcBef>
                <a:spcPts val="600"/>
              </a:spcBef>
              <a:spcAft>
                <a:spcPts val="600"/>
              </a:spcAft>
              <a:defRPr>
                <a:solidFill>
                  <a:srgbClr val="113C62"/>
                </a:solidFill>
              </a:defRPr>
            </a:lvl1pPr>
          </a:lstStyle>
          <a:p>
            <a:pPr lvl="0"/>
            <a:r>
              <a:rPr lang="en-US"/>
              <a:t>Click to edit Master text styles</a:t>
            </a:r>
          </a:p>
        </p:txBody>
      </p:sp>
      <p:sp>
        <p:nvSpPr>
          <p:cNvPr id="21" name="Content Placeholder 3"/>
          <p:cNvSpPr>
            <a:spLocks noGrp="1"/>
          </p:cNvSpPr>
          <p:nvPr>
            <p:ph sz="half" idx="14"/>
          </p:nvPr>
        </p:nvSpPr>
        <p:spPr>
          <a:xfrm>
            <a:off x="7196878" y="3004457"/>
            <a:ext cx="2037362" cy="3172506"/>
          </a:xfrm>
          <a:noFill/>
        </p:spPr>
        <p:txBody>
          <a:bodyPr/>
          <a:lstStyle>
            <a:lvl1pPr algn="ctr">
              <a:spcBef>
                <a:spcPts val="600"/>
              </a:spcBef>
              <a:spcAft>
                <a:spcPts val="600"/>
              </a:spcAft>
              <a:defRPr>
                <a:solidFill>
                  <a:srgbClr val="113C62"/>
                </a:solidFill>
              </a:defRPr>
            </a:lvl1pPr>
          </a:lstStyle>
          <a:p>
            <a:pPr lvl="0"/>
            <a:r>
              <a:rPr lang="en-US"/>
              <a:t>Click to edit Master text styles</a:t>
            </a:r>
          </a:p>
        </p:txBody>
      </p:sp>
      <p:sp>
        <p:nvSpPr>
          <p:cNvPr id="22" name="Content Placeholder 3"/>
          <p:cNvSpPr>
            <a:spLocks noGrp="1"/>
          </p:cNvSpPr>
          <p:nvPr>
            <p:ph sz="half" idx="15"/>
          </p:nvPr>
        </p:nvSpPr>
        <p:spPr>
          <a:xfrm>
            <a:off x="9316438" y="2987787"/>
            <a:ext cx="2037362" cy="3172506"/>
          </a:xfrm>
          <a:noFill/>
        </p:spPr>
        <p:txBody>
          <a:bodyPr/>
          <a:lstStyle>
            <a:lvl1pPr algn="ctr">
              <a:spcBef>
                <a:spcPts val="600"/>
              </a:spcBef>
              <a:spcAft>
                <a:spcPts val="600"/>
              </a:spcAft>
              <a:defRPr>
                <a:solidFill>
                  <a:srgbClr val="113C62"/>
                </a:solidFill>
              </a:defRPr>
            </a:lvl1pPr>
          </a:lstStyle>
          <a:p>
            <a:pPr lvl="0"/>
            <a:r>
              <a:rPr lang="en-US"/>
              <a:t>Click to edit Master text styles</a:t>
            </a:r>
          </a:p>
        </p:txBody>
      </p:sp>
    </p:spTree>
    <p:extLst>
      <p:ext uri="{BB962C8B-B14F-4D97-AF65-F5344CB8AC3E}">
        <p14:creationId xmlns:p14="http://schemas.microsoft.com/office/powerpoint/2010/main" val="205952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EC9005-6E2B-4EB9-8583-23384A7915F5}" type="datetimeFigureOut">
              <a:rPr lang="en-US" smtClean="0"/>
              <a:t>11/9/2017</a:t>
            </a:fld>
            <a:endParaRPr lang="en-US"/>
          </a:p>
        </p:txBody>
      </p:sp>
      <p:sp>
        <p:nvSpPr>
          <p:cNvPr id="5" name="Footer Placeholder 4"/>
          <p:cNvSpPr>
            <a:spLocks noGrp="1"/>
          </p:cNvSpPr>
          <p:nvPr>
            <p:ph type="ftr" sz="quarter" idx="11"/>
          </p:nvPr>
        </p:nvSpPr>
        <p:spPr/>
        <p:txBody>
          <a:bodyPr/>
          <a:lstStyle/>
          <a:p>
            <a:r>
              <a:rPr lang="en-AU" smtClean="0"/>
              <a:t>www.Planit.com</a:t>
            </a:r>
            <a:endParaRPr lang="en-AU" dirty="0"/>
          </a:p>
        </p:txBody>
      </p:sp>
      <p:sp>
        <p:nvSpPr>
          <p:cNvPr id="6" name="Slide Number Placeholder 5"/>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75519713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out Content 1 Col">
    <p:bg>
      <p:bgPr>
        <a:solidFill>
          <a:srgbClr val="2DA7D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8" y="152400"/>
            <a:ext cx="939501" cy="946212"/>
          </a:xfrm>
          <a:prstGeom prst="rect">
            <a:avLst/>
          </a:prstGeom>
        </p:spPr>
      </p:pic>
      <p:sp>
        <p:nvSpPr>
          <p:cNvPr id="3" name="Content Placeholder 2"/>
          <p:cNvSpPr>
            <a:spLocks noGrp="1"/>
          </p:cNvSpPr>
          <p:nvPr>
            <p:ph sz="half" idx="1"/>
          </p:nvPr>
        </p:nvSpPr>
        <p:spPr>
          <a:xfrm>
            <a:off x="838200" y="1304627"/>
            <a:ext cx="10515600" cy="4872336"/>
          </a:xfrm>
        </p:spPr>
        <p:txBody>
          <a:bodyPr>
            <a:normAutofit/>
          </a:bodyPr>
          <a:lstStyle>
            <a:lvl1pPr marL="0" indent="0">
              <a:lnSpc>
                <a:spcPct val="100000"/>
              </a:lnSpc>
              <a:spcBef>
                <a:spcPts val="0"/>
              </a:spcBef>
              <a:buNone/>
              <a:defRPr sz="1800">
                <a:solidFill>
                  <a:schemeClr val="bg1"/>
                </a:solidFill>
              </a:defRPr>
            </a:lvl1pPr>
            <a:lvl2pPr>
              <a:lnSpc>
                <a:spcPct val="100000"/>
              </a:lnSpc>
              <a:spcBef>
                <a:spcPts val="0"/>
              </a:spcBef>
              <a:defRPr sz="1800">
                <a:solidFill>
                  <a:schemeClr val="bg1"/>
                </a:solidFill>
              </a:defRPr>
            </a:lvl2pPr>
            <a:lvl3pPr>
              <a:lnSpc>
                <a:spcPct val="100000"/>
              </a:lnSpc>
              <a:spcBef>
                <a:spcPts val="0"/>
              </a:spcBef>
              <a:defRPr sz="1400">
                <a:solidFill>
                  <a:schemeClr val="bg1"/>
                </a:solidFill>
              </a:defRPr>
            </a:lvl3pPr>
            <a:lvl4pPr>
              <a:lnSpc>
                <a:spcPct val="100000"/>
              </a:lnSpc>
              <a:spcBef>
                <a:spcPts val="0"/>
              </a:spcBef>
              <a:defRPr sz="1400">
                <a:solidFill>
                  <a:schemeClr val="bg1"/>
                </a:solidFill>
              </a:defRPr>
            </a:lvl4pPr>
            <a:lvl5pPr>
              <a:lnSpc>
                <a:spcPct val="100000"/>
              </a:lnSpc>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6" name="Footer Placeholder 5"/>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7" name="Slide Number Placeholder 6"/>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a:p>
        </p:txBody>
      </p:sp>
      <p:sp>
        <p:nvSpPr>
          <p:cNvPr id="10" name="Title 1"/>
          <p:cNvSpPr>
            <a:spLocks noGrp="1"/>
          </p:cNvSpPr>
          <p:nvPr>
            <p:ph type="title"/>
          </p:nvPr>
        </p:nvSpPr>
        <p:spPr>
          <a:xfrm>
            <a:off x="838200" y="365126"/>
            <a:ext cx="10515600" cy="726776"/>
          </a:xfrm>
        </p:spPr>
        <p:txBody>
          <a:bodyPr>
            <a:noAutofit/>
          </a:bodyPr>
          <a:lstStyle>
            <a:lvl1pPr>
              <a:defRPr sz="4000">
                <a:solidFill>
                  <a:schemeClr val="bg1"/>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Tree>
    <p:extLst>
      <p:ext uri="{BB962C8B-B14F-4D97-AF65-F5344CB8AC3E}">
        <p14:creationId xmlns:p14="http://schemas.microsoft.com/office/powerpoint/2010/main" val="1198071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out Content 2 Col">
    <p:bg>
      <p:bgPr>
        <a:solidFill>
          <a:srgbClr val="2DA7D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8" y="152400"/>
            <a:ext cx="939501" cy="946212"/>
          </a:xfrm>
          <a:prstGeom prst="rect">
            <a:avLst/>
          </a:prstGeom>
        </p:spPr>
      </p:pic>
      <p:sp>
        <p:nvSpPr>
          <p:cNvPr id="3" name="Content Placeholder 2"/>
          <p:cNvSpPr>
            <a:spLocks noGrp="1"/>
          </p:cNvSpPr>
          <p:nvPr>
            <p:ph sz="half" idx="1"/>
          </p:nvPr>
        </p:nvSpPr>
        <p:spPr>
          <a:xfrm>
            <a:off x="838200" y="1304627"/>
            <a:ext cx="5181600" cy="4872336"/>
          </a:xfrm>
        </p:spPr>
        <p:txBody>
          <a:bodyPr>
            <a:normAutofit/>
          </a:bodyPr>
          <a:lstStyle>
            <a:lvl1pPr marL="0" indent="0">
              <a:lnSpc>
                <a:spcPct val="100000"/>
              </a:lnSpc>
              <a:spcBef>
                <a:spcPts val="0"/>
              </a:spcBef>
              <a:buNone/>
              <a:defRPr sz="1800">
                <a:solidFill>
                  <a:schemeClr val="bg1"/>
                </a:solidFill>
              </a:defRPr>
            </a:lvl1pPr>
            <a:lvl2pPr>
              <a:lnSpc>
                <a:spcPct val="100000"/>
              </a:lnSpc>
              <a:spcBef>
                <a:spcPts val="0"/>
              </a:spcBef>
              <a:defRPr sz="1800">
                <a:solidFill>
                  <a:schemeClr val="bg1"/>
                </a:solidFill>
              </a:defRPr>
            </a:lvl2pPr>
            <a:lvl3pPr>
              <a:lnSpc>
                <a:spcPct val="100000"/>
              </a:lnSpc>
              <a:spcBef>
                <a:spcPts val="0"/>
              </a:spcBef>
              <a:defRPr sz="1400">
                <a:solidFill>
                  <a:schemeClr val="bg1"/>
                </a:solidFill>
              </a:defRPr>
            </a:lvl3pPr>
            <a:lvl4pPr>
              <a:lnSpc>
                <a:spcPct val="100000"/>
              </a:lnSpc>
              <a:spcBef>
                <a:spcPts val="0"/>
              </a:spcBef>
              <a:defRPr sz="1400">
                <a:solidFill>
                  <a:schemeClr val="bg1"/>
                </a:solidFill>
              </a:defRPr>
            </a:lvl4pPr>
            <a:lvl5pPr>
              <a:lnSpc>
                <a:spcPct val="100000"/>
              </a:lnSpc>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304627"/>
            <a:ext cx="5181600" cy="4872336"/>
          </a:xfrm>
        </p:spPr>
        <p:txBody>
          <a:bodyPr>
            <a:normAutofit/>
          </a:bodyPr>
          <a:lstStyle>
            <a:lvl1pPr marL="0" indent="0">
              <a:lnSpc>
                <a:spcPct val="100000"/>
              </a:lnSpc>
              <a:spcBef>
                <a:spcPts val="0"/>
              </a:spcBef>
              <a:buNone/>
              <a:defRPr sz="1800">
                <a:solidFill>
                  <a:schemeClr val="bg1"/>
                </a:solidFill>
              </a:defRPr>
            </a:lvl1pPr>
            <a:lvl2pPr>
              <a:lnSpc>
                <a:spcPct val="100000"/>
              </a:lnSpc>
              <a:spcBef>
                <a:spcPts val="0"/>
              </a:spcBef>
              <a:defRPr sz="1800">
                <a:solidFill>
                  <a:schemeClr val="bg1"/>
                </a:solidFill>
              </a:defRPr>
            </a:lvl2pPr>
            <a:lvl3pPr>
              <a:lnSpc>
                <a:spcPct val="100000"/>
              </a:lnSpc>
              <a:spcBef>
                <a:spcPts val="0"/>
              </a:spcBef>
              <a:defRPr sz="1400">
                <a:solidFill>
                  <a:schemeClr val="bg1"/>
                </a:solidFill>
              </a:defRPr>
            </a:lvl3pPr>
            <a:lvl4pPr>
              <a:lnSpc>
                <a:spcPct val="100000"/>
              </a:lnSpc>
              <a:spcBef>
                <a:spcPts val="0"/>
              </a:spcBef>
              <a:defRPr sz="1400">
                <a:solidFill>
                  <a:schemeClr val="bg1"/>
                </a:solidFill>
              </a:defRPr>
            </a:lvl4pPr>
            <a:lvl5pPr>
              <a:lnSpc>
                <a:spcPct val="100000"/>
              </a:lnSpc>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6" name="Footer Placeholder 5"/>
          <p:cNvSpPr>
            <a:spLocks noGrp="1"/>
          </p:cNvSpPr>
          <p:nvPr>
            <p:ph type="ftr" sz="quarter" idx="11"/>
          </p:nvPr>
        </p:nvSpPr>
        <p:spPr/>
        <p:txBody>
          <a:bodyPr/>
          <a:lstStyle>
            <a:lvl1pPr>
              <a:defRPr>
                <a:solidFill>
                  <a:srgbClr val="007AC2"/>
                </a:solidFill>
              </a:defRPr>
            </a:lvl1pPr>
          </a:lstStyle>
          <a:p>
            <a:r>
              <a:rPr lang="en-AU" smtClean="0"/>
              <a:t>www.Planit.com</a:t>
            </a:r>
            <a:endParaRPr lang="en-AU" dirty="0"/>
          </a:p>
        </p:txBody>
      </p:sp>
      <p:sp>
        <p:nvSpPr>
          <p:cNvPr id="7" name="Slide Number Placeholder 6"/>
          <p:cNvSpPr>
            <a:spLocks noGrp="1"/>
          </p:cNvSpPr>
          <p:nvPr>
            <p:ph type="sldNum" sz="quarter" idx="12"/>
          </p:nvPr>
        </p:nvSpPr>
        <p:spPr/>
        <p:txBody>
          <a:bodyPr/>
          <a:lstStyle>
            <a:lvl1pPr>
              <a:defRPr>
                <a:solidFill>
                  <a:srgbClr val="007AC2"/>
                </a:solidFill>
              </a:defRPr>
            </a:lvl1pPr>
          </a:lstStyle>
          <a:p>
            <a:fld id="{B343C9CB-C555-4E9B-92D9-067BF6B13A25}" type="slidenum">
              <a:rPr lang="en-AU" smtClean="0"/>
              <a:pPr/>
              <a:t>‹#›</a:t>
            </a:fld>
            <a:endParaRPr lang="en-AU"/>
          </a:p>
        </p:txBody>
      </p:sp>
      <p:sp>
        <p:nvSpPr>
          <p:cNvPr id="10" name="Title 1"/>
          <p:cNvSpPr>
            <a:spLocks noGrp="1"/>
          </p:cNvSpPr>
          <p:nvPr>
            <p:ph type="title"/>
          </p:nvPr>
        </p:nvSpPr>
        <p:spPr>
          <a:xfrm>
            <a:off x="838200" y="365126"/>
            <a:ext cx="10515600" cy="726776"/>
          </a:xfrm>
        </p:spPr>
        <p:txBody>
          <a:bodyPr>
            <a:noAutofit/>
          </a:bodyPr>
          <a:lstStyle>
            <a:lvl1pPr>
              <a:defRPr sz="4000">
                <a:solidFill>
                  <a:schemeClr val="bg1"/>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Tree>
    <p:extLst>
      <p:ext uri="{BB962C8B-B14F-4D97-AF65-F5344CB8AC3E}">
        <p14:creationId xmlns:p14="http://schemas.microsoft.com/office/powerpoint/2010/main" val="1309564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Dark Blue 2 Col">
    <p:bg>
      <p:bgPr>
        <a:solidFill>
          <a:srgbClr val="113C6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776"/>
          </a:xfrm>
        </p:spPr>
        <p:txBody>
          <a:bodyPr>
            <a:noAutofit/>
          </a:bodyPr>
          <a:lstStyle>
            <a:lvl1pPr>
              <a:defRPr sz="4000">
                <a:solidFill>
                  <a:srgbClr val="CBE9F9"/>
                </a:solidFill>
              </a:defRPr>
            </a:lvl1pPr>
          </a:lstStyle>
          <a:p>
            <a:r>
              <a:rPr lang="en-US"/>
              <a:t>Click to edit Master title style</a:t>
            </a:r>
            <a:endParaRPr lang="en-AU" dirty="0"/>
          </a:p>
        </p:txBody>
      </p:sp>
      <p:sp>
        <p:nvSpPr>
          <p:cNvPr id="5" name="Footer Placeholder 4"/>
          <p:cNvSpPr>
            <a:spLocks noGrp="1"/>
          </p:cNvSpPr>
          <p:nvPr>
            <p:ph type="ftr" sz="quarter" idx="11"/>
          </p:nvPr>
        </p:nvSpPr>
        <p:spPr/>
        <p:txBody>
          <a:bodyPr/>
          <a:lstStyle>
            <a:lvl1pPr>
              <a:defRPr>
                <a:solidFill>
                  <a:srgbClr val="2B93D1"/>
                </a:solidFill>
              </a:defRPr>
            </a:lvl1pPr>
          </a:lstStyle>
          <a:p>
            <a:r>
              <a:rPr lang="en-AU" smtClean="0"/>
              <a:t>www.Planit.com</a:t>
            </a:r>
            <a:endParaRPr lang="en-AU" dirty="0"/>
          </a:p>
        </p:txBody>
      </p:sp>
      <p:sp>
        <p:nvSpPr>
          <p:cNvPr id="6" name="Slide Number Placeholder 5"/>
          <p:cNvSpPr>
            <a:spLocks noGrp="1"/>
          </p:cNvSpPr>
          <p:nvPr>
            <p:ph type="sldNum" sz="quarter" idx="12"/>
          </p:nvPr>
        </p:nvSpPr>
        <p:spPr/>
        <p:txBody>
          <a:bodyPr/>
          <a:lstStyle>
            <a:lvl1pPr>
              <a:defRPr>
                <a:solidFill>
                  <a:srgbClr val="2B93D1"/>
                </a:solidFill>
              </a:defRPr>
            </a:lvl1pPr>
          </a:lstStyle>
          <a:p>
            <a:fld id="{B343C9CB-C555-4E9B-92D9-067BF6B13A25}" type="slidenum">
              <a:rPr lang="en-AU" smtClean="0"/>
              <a:pPr/>
              <a:t>‹#›</a:t>
            </a:fld>
            <a:endParaRPr lang="en-AU"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2" name="TextBox 11"/>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2B93D1"/>
                </a:solidFill>
                <a:latin typeface="Arial" panose="020B0604020202020204" pitchFamily="34" charset="0"/>
                <a:cs typeface="Arial" panose="020B0604020202020204" pitchFamily="34" charset="0"/>
              </a:rPr>
              <a:t>www.planittesting.com</a:t>
            </a:r>
          </a:p>
        </p:txBody>
      </p:sp>
      <p:sp>
        <p:nvSpPr>
          <p:cNvPr id="9" name="Content Placeholder 2"/>
          <p:cNvSpPr>
            <a:spLocks noGrp="1"/>
          </p:cNvSpPr>
          <p:nvPr>
            <p:ph sz="half" idx="13"/>
          </p:nvPr>
        </p:nvSpPr>
        <p:spPr>
          <a:xfrm>
            <a:off x="838200" y="1304627"/>
            <a:ext cx="5181600" cy="4872336"/>
          </a:xfrm>
        </p:spPr>
        <p:txBody>
          <a:bodyPr>
            <a:normAutofit/>
          </a:bodyPr>
          <a:lstStyle>
            <a:lvl1pPr marL="0" indent="0">
              <a:lnSpc>
                <a:spcPct val="100000"/>
              </a:lnSpc>
              <a:spcBef>
                <a:spcPts val="0"/>
              </a:spcBef>
              <a:buNone/>
              <a:defRPr sz="1800">
                <a:solidFill>
                  <a:schemeClr val="bg1"/>
                </a:solidFill>
              </a:defRPr>
            </a:lvl1pPr>
            <a:lvl2pPr>
              <a:lnSpc>
                <a:spcPct val="100000"/>
              </a:lnSpc>
              <a:spcBef>
                <a:spcPts val="0"/>
              </a:spcBef>
              <a:defRPr sz="1800">
                <a:solidFill>
                  <a:schemeClr val="bg1"/>
                </a:solidFill>
              </a:defRPr>
            </a:lvl2pPr>
            <a:lvl3pPr>
              <a:lnSpc>
                <a:spcPct val="100000"/>
              </a:lnSpc>
              <a:spcBef>
                <a:spcPts val="0"/>
              </a:spcBef>
              <a:defRPr sz="1400">
                <a:solidFill>
                  <a:schemeClr val="bg1"/>
                </a:solidFill>
              </a:defRPr>
            </a:lvl3pPr>
            <a:lvl4pPr>
              <a:lnSpc>
                <a:spcPct val="100000"/>
              </a:lnSpc>
              <a:spcBef>
                <a:spcPts val="0"/>
              </a:spcBef>
              <a:defRPr sz="1400">
                <a:solidFill>
                  <a:schemeClr val="bg1"/>
                </a:solidFill>
              </a:defRPr>
            </a:lvl4pPr>
            <a:lvl5pPr>
              <a:lnSpc>
                <a:spcPct val="100000"/>
              </a:lnSpc>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2"/>
          </p:nvPr>
        </p:nvSpPr>
        <p:spPr>
          <a:xfrm>
            <a:off x="6172200" y="1304627"/>
            <a:ext cx="5181600" cy="4872336"/>
          </a:xfrm>
        </p:spPr>
        <p:txBody>
          <a:bodyPr>
            <a:normAutofit/>
          </a:bodyPr>
          <a:lstStyle>
            <a:lvl1pPr marL="0" indent="0">
              <a:lnSpc>
                <a:spcPct val="100000"/>
              </a:lnSpc>
              <a:spcBef>
                <a:spcPts val="0"/>
              </a:spcBef>
              <a:buNone/>
              <a:defRPr sz="1800">
                <a:solidFill>
                  <a:schemeClr val="bg1"/>
                </a:solidFill>
              </a:defRPr>
            </a:lvl1pPr>
            <a:lvl2pPr>
              <a:lnSpc>
                <a:spcPct val="100000"/>
              </a:lnSpc>
              <a:spcBef>
                <a:spcPts val="0"/>
              </a:spcBef>
              <a:defRPr sz="1800">
                <a:solidFill>
                  <a:schemeClr val="bg1"/>
                </a:solidFill>
              </a:defRPr>
            </a:lvl2pPr>
            <a:lvl3pPr>
              <a:lnSpc>
                <a:spcPct val="100000"/>
              </a:lnSpc>
              <a:spcBef>
                <a:spcPts val="0"/>
              </a:spcBef>
              <a:defRPr sz="1400">
                <a:solidFill>
                  <a:schemeClr val="bg1"/>
                </a:solidFill>
              </a:defRPr>
            </a:lvl3pPr>
            <a:lvl4pPr>
              <a:lnSpc>
                <a:spcPct val="100000"/>
              </a:lnSpc>
              <a:spcBef>
                <a:spcPts val="0"/>
              </a:spcBef>
              <a:defRPr sz="1400">
                <a:solidFill>
                  <a:schemeClr val="bg1"/>
                </a:solidFill>
              </a:defRPr>
            </a:lvl4pPr>
            <a:lvl5pPr>
              <a:lnSpc>
                <a:spcPct val="100000"/>
              </a:lnSpc>
              <a:spcBef>
                <a:spcPts val="0"/>
              </a:spcBef>
              <a:defRPr sz="14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9808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4627"/>
            <a:ext cx="5181600" cy="4872336"/>
          </a:xfrm>
        </p:spPr>
        <p:txBody>
          <a:bodyPr>
            <a:normAutofit/>
          </a:bodyPr>
          <a:lstStyle>
            <a:lvl1pPr marL="0" indent="0">
              <a:lnSpc>
                <a:spcPct val="100000"/>
              </a:lnSpc>
              <a:spcBef>
                <a:spcPts val="0"/>
              </a:spcBef>
              <a:buNone/>
              <a:defRPr sz="1800"/>
            </a:lvl1pPr>
            <a:lvl2pPr>
              <a:lnSpc>
                <a:spcPct val="100000"/>
              </a:lnSpc>
              <a:spcBef>
                <a:spcPts val="0"/>
              </a:spcBef>
              <a:defRPr sz="18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304627"/>
            <a:ext cx="5181600" cy="4872336"/>
          </a:xfrm>
        </p:spPr>
        <p:txBody>
          <a:bodyPr>
            <a:normAutofit/>
          </a:bodyPr>
          <a:lstStyle>
            <a:lvl1pPr marL="0" indent="0">
              <a:lnSpc>
                <a:spcPct val="100000"/>
              </a:lnSpc>
              <a:spcBef>
                <a:spcPts val="0"/>
              </a:spcBef>
              <a:buNone/>
              <a:defRPr sz="1800"/>
            </a:lvl1pPr>
            <a:lvl2pPr>
              <a:lnSpc>
                <a:spcPct val="100000"/>
              </a:lnSpc>
              <a:spcBef>
                <a:spcPts val="0"/>
              </a:spcBef>
              <a:defRPr sz="18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Tree>
    <p:extLst>
      <p:ext uri="{BB962C8B-B14F-4D97-AF65-F5344CB8AC3E}">
        <p14:creationId xmlns:p14="http://schemas.microsoft.com/office/powerpoint/2010/main" val="9476665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2 Col 4 Box">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304627"/>
            <a:ext cx="5181600" cy="4872336"/>
          </a:xfrm>
        </p:spPr>
        <p:txBody>
          <a:bodyPr>
            <a:normAutofit/>
          </a:bodyPr>
          <a:lstStyle>
            <a:lvl1pPr marL="0" indent="0">
              <a:lnSpc>
                <a:spcPct val="100000"/>
              </a:lnSpc>
              <a:spcBef>
                <a:spcPts val="0"/>
              </a:spcBef>
              <a:buNone/>
              <a:defRPr sz="1800"/>
            </a:lvl1pPr>
            <a:lvl2pPr>
              <a:lnSpc>
                <a:spcPct val="100000"/>
              </a:lnSpc>
              <a:spcBef>
                <a:spcPts val="0"/>
              </a:spcBef>
              <a:defRPr sz="18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1" name="Content Placeholder 2"/>
          <p:cNvSpPr>
            <a:spLocks noGrp="1"/>
          </p:cNvSpPr>
          <p:nvPr>
            <p:ph sz="half" idx="1"/>
          </p:nvPr>
        </p:nvSpPr>
        <p:spPr>
          <a:xfrm>
            <a:off x="838200" y="1304627"/>
            <a:ext cx="2465208" cy="2309430"/>
          </a:xfrm>
          <a:ln w="19050">
            <a:solidFill>
              <a:srgbClr val="CBE9F9"/>
            </a:solidFill>
          </a:ln>
        </p:spPr>
        <p:txBody>
          <a:bodyPr anchor="b"/>
          <a:lstStyle>
            <a:lvl1pPr marL="0" indent="0" algn="ctr">
              <a:spcBef>
                <a:spcPts val="600"/>
              </a:spcBef>
              <a:spcAft>
                <a:spcPts val="600"/>
              </a:spcAft>
              <a:buNone/>
              <a:defRPr>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2" name="Content Placeholder 3"/>
          <p:cNvSpPr>
            <a:spLocks noGrp="1"/>
          </p:cNvSpPr>
          <p:nvPr>
            <p:ph sz="half" idx="13"/>
          </p:nvPr>
        </p:nvSpPr>
        <p:spPr>
          <a:xfrm>
            <a:off x="3521664" y="1304627"/>
            <a:ext cx="2465208" cy="2309430"/>
          </a:xfrm>
          <a:ln w="19050">
            <a:solidFill>
              <a:srgbClr val="CBE9F9"/>
            </a:solidFill>
          </a:ln>
        </p:spPr>
        <p:txBody>
          <a:bodyPr anchor="b"/>
          <a:lstStyle>
            <a:lvl1pPr algn="ctr">
              <a:spcBef>
                <a:spcPts val="600"/>
              </a:spcBef>
              <a:spcAft>
                <a:spcPts val="600"/>
              </a:spcAft>
              <a:defRPr>
                <a:solidFill>
                  <a:schemeClr val="bg1">
                    <a:lumMod val="50000"/>
                  </a:schemeClr>
                </a:solidFill>
              </a:defRPr>
            </a:lvl1pPr>
          </a:lstStyle>
          <a:p>
            <a:pPr lvl="0"/>
            <a:r>
              <a:rPr lang="en-US"/>
              <a:t>Click to edit Master text styles</a:t>
            </a:r>
          </a:p>
        </p:txBody>
      </p:sp>
      <p:sp>
        <p:nvSpPr>
          <p:cNvPr id="13" name="Content Placeholder 2"/>
          <p:cNvSpPr>
            <a:spLocks noGrp="1"/>
          </p:cNvSpPr>
          <p:nvPr>
            <p:ph sz="half" idx="15"/>
          </p:nvPr>
        </p:nvSpPr>
        <p:spPr>
          <a:xfrm>
            <a:off x="838200" y="3826782"/>
            <a:ext cx="2465208" cy="2309430"/>
          </a:xfrm>
          <a:ln w="19050">
            <a:solidFill>
              <a:srgbClr val="CBE9F9"/>
            </a:solidFill>
          </a:ln>
        </p:spPr>
        <p:txBody>
          <a:bodyPr anchor="b"/>
          <a:lstStyle>
            <a:lvl1pPr marL="0" indent="0" algn="ctr">
              <a:spcBef>
                <a:spcPts val="600"/>
              </a:spcBef>
              <a:spcAft>
                <a:spcPts val="600"/>
              </a:spcAft>
              <a:buNone/>
              <a:defRPr>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Content Placeholder 3"/>
          <p:cNvSpPr>
            <a:spLocks noGrp="1"/>
          </p:cNvSpPr>
          <p:nvPr>
            <p:ph sz="half" idx="16"/>
          </p:nvPr>
        </p:nvSpPr>
        <p:spPr>
          <a:xfrm>
            <a:off x="3521664" y="3826782"/>
            <a:ext cx="2465208" cy="2309430"/>
          </a:xfrm>
          <a:ln w="19050">
            <a:solidFill>
              <a:srgbClr val="CBE9F9"/>
            </a:solidFill>
          </a:ln>
        </p:spPr>
        <p:txBody>
          <a:bodyPr anchor="b"/>
          <a:lstStyle>
            <a:lvl1pPr algn="ctr">
              <a:spcBef>
                <a:spcPts val="600"/>
              </a:spcBef>
              <a:spcAft>
                <a:spcPts val="600"/>
              </a:spcAft>
              <a:defRPr>
                <a:solidFill>
                  <a:schemeClr val="bg1">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8925410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3 Col">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20" name="Content Placeholder 2"/>
          <p:cNvSpPr>
            <a:spLocks noGrp="1"/>
          </p:cNvSpPr>
          <p:nvPr>
            <p:ph sz="half" idx="14"/>
          </p:nvPr>
        </p:nvSpPr>
        <p:spPr>
          <a:xfrm>
            <a:off x="838199" y="1271289"/>
            <a:ext cx="3362563" cy="4905674"/>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Content Placeholder 3"/>
          <p:cNvSpPr>
            <a:spLocks noGrp="1"/>
          </p:cNvSpPr>
          <p:nvPr>
            <p:ph sz="half" idx="15"/>
          </p:nvPr>
        </p:nvSpPr>
        <p:spPr>
          <a:xfrm>
            <a:off x="4414718" y="1271289"/>
            <a:ext cx="3362563" cy="4905674"/>
          </a:xfrm>
        </p:spPr>
        <p:txBody>
          <a:bodyPr/>
          <a:lstStyle>
            <a:lvl1pPr algn="ctr">
              <a:spcBef>
                <a:spcPts val="600"/>
              </a:spcBef>
              <a:spcAft>
                <a:spcPts val="600"/>
              </a:spcAft>
              <a:defRPr/>
            </a:lvl1pPr>
          </a:lstStyle>
          <a:p>
            <a:pPr lvl="0"/>
            <a:r>
              <a:rPr lang="en-US"/>
              <a:t>Click to edit Master text styles</a:t>
            </a:r>
          </a:p>
        </p:txBody>
      </p:sp>
      <p:sp>
        <p:nvSpPr>
          <p:cNvPr id="22" name="Content Placeholder 2"/>
          <p:cNvSpPr>
            <a:spLocks noGrp="1"/>
          </p:cNvSpPr>
          <p:nvPr>
            <p:ph sz="half" idx="16"/>
          </p:nvPr>
        </p:nvSpPr>
        <p:spPr>
          <a:xfrm>
            <a:off x="7991237" y="1271289"/>
            <a:ext cx="3362563" cy="4905674"/>
          </a:xfrm>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3377590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3 Col Intro">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1" name="Text Placeholder 2"/>
          <p:cNvSpPr>
            <a:spLocks noGrp="1"/>
          </p:cNvSpPr>
          <p:nvPr>
            <p:ph type="body" idx="16"/>
          </p:nvPr>
        </p:nvSpPr>
        <p:spPr>
          <a:xfrm>
            <a:off x="831850" y="1287956"/>
            <a:ext cx="10515600" cy="715015"/>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Content Placeholder 2"/>
          <p:cNvSpPr>
            <a:spLocks noGrp="1"/>
          </p:cNvSpPr>
          <p:nvPr>
            <p:ph sz="half" idx="14"/>
          </p:nvPr>
        </p:nvSpPr>
        <p:spPr>
          <a:xfrm>
            <a:off x="838199" y="2182357"/>
            <a:ext cx="3362563" cy="3994605"/>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3"/>
          <p:cNvSpPr>
            <a:spLocks noGrp="1"/>
          </p:cNvSpPr>
          <p:nvPr>
            <p:ph sz="half" idx="15"/>
          </p:nvPr>
        </p:nvSpPr>
        <p:spPr>
          <a:xfrm>
            <a:off x="4414718" y="2182357"/>
            <a:ext cx="3362563" cy="3994605"/>
          </a:xfrm>
        </p:spPr>
        <p:txBody>
          <a:bodyPr/>
          <a:lstStyle>
            <a:lvl1pPr algn="ctr">
              <a:spcBef>
                <a:spcPts val="600"/>
              </a:spcBef>
              <a:spcAft>
                <a:spcPts val="600"/>
              </a:spcAft>
              <a:defRPr/>
            </a:lvl1pPr>
          </a:lstStyle>
          <a:p>
            <a:pPr lvl="0"/>
            <a:r>
              <a:rPr lang="en-US"/>
              <a:t>Click to edit Master text styles</a:t>
            </a:r>
          </a:p>
        </p:txBody>
      </p:sp>
      <p:sp>
        <p:nvSpPr>
          <p:cNvPr id="19" name="Content Placeholder 2"/>
          <p:cNvSpPr>
            <a:spLocks noGrp="1"/>
          </p:cNvSpPr>
          <p:nvPr>
            <p:ph sz="half" idx="17"/>
          </p:nvPr>
        </p:nvSpPr>
        <p:spPr>
          <a:xfrm>
            <a:off x="7991237" y="2182357"/>
            <a:ext cx="3362563" cy="3994605"/>
          </a:xfrm>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974609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 Blu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6" name="Content Placeholder 2"/>
          <p:cNvSpPr>
            <a:spLocks noGrp="1"/>
          </p:cNvSpPr>
          <p:nvPr>
            <p:ph sz="half" idx="14"/>
          </p:nvPr>
        </p:nvSpPr>
        <p:spPr>
          <a:xfrm>
            <a:off x="838199" y="1271289"/>
            <a:ext cx="3362563" cy="4905673"/>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3"/>
          <p:cNvSpPr>
            <a:spLocks noGrp="1"/>
          </p:cNvSpPr>
          <p:nvPr>
            <p:ph sz="half" idx="15"/>
          </p:nvPr>
        </p:nvSpPr>
        <p:spPr>
          <a:xfrm>
            <a:off x="4414718" y="1271289"/>
            <a:ext cx="3362563" cy="4905673"/>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8" name="Content Placeholder 2"/>
          <p:cNvSpPr>
            <a:spLocks noGrp="1"/>
          </p:cNvSpPr>
          <p:nvPr>
            <p:ph sz="half" idx="17"/>
          </p:nvPr>
        </p:nvSpPr>
        <p:spPr>
          <a:xfrm>
            <a:off x="7991237" y="1271289"/>
            <a:ext cx="3362563" cy="4905673"/>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9573318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3 Col Blue Intro">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1" name="Text Placeholder 2"/>
          <p:cNvSpPr>
            <a:spLocks noGrp="1"/>
          </p:cNvSpPr>
          <p:nvPr>
            <p:ph type="body" idx="16"/>
          </p:nvPr>
        </p:nvSpPr>
        <p:spPr>
          <a:xfrm>
            <a:off x="831850" y="1287956"/>
            <a:ext cx="10515600" cy="715015"/>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Content Placeholder 2"/>
          <p:cNvSpPr>
            <a:spLocks noGrp="1"/>
          </p:cNvSpPr>
          <p:nvPr>
            <p:ph sz="half" idx="14"/>
          </p:nvPr>
        </p:nvSpPr>
        <p:spPr>
          <a:xfrm>
            <a:off x="838199" y="2199024"/>
            <a:ext cx="3362563" cy="3977937"/>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3"/>
          <p:cNvSpPr>
            <a:spLocks noGrp="1"/>
          </p:cNvSpPr>
          <p:nvPr>
            <p:ph sz="half" idx="15"/>
          </p:nvPr>
        </p:nvSpPr>
        <p:spPr>
          <a:xfrm>
            <a:off x="4414718" y="2199024"/>
            <a:ext cx="3362563" cy="3977937"/>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9" name="Content Placeholder 2"/>
          <p:cNvSpPr>
            <a:spLocks noGrp="1"/>
          </p:cNvSpPr>
          <p:nvPr>
            <p:ph sz="half" idx="17"/>
          </p:nvPr>
        </p:nvSpPr>
        <p:spPr>
          <a:xfrm>
            <a:off x="7991237" y="2199024"/>
            <a:ext cx="3362563" cy="3977937"/>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694075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4 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4627"/>
            <a:ext cx="2465208" cy="4872336"/>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1304627"/>
            <a:ext cx="2465208" cy="4872336"/>
          </a:xfrm>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1304627"/>
            <a:ext cx="2465208" cy="4872336"/>
          </a:xfrm>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1304627"/>
            <a:ext cx="2465208" cy="4872336"/>
          </a:xfrm>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16020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EC9005-6E2B-4EB9-8583-23384A7915F5}" type="datetimeFigureOut">
              <a:rPr lang="en-US" smtClean="0"/>
              <a:t>11/9/2017</a:t>
            </a:fld>
            <a:endParaRPr lang="en-US"/>
          </a:p>
        </p:txBody>
      </p:sp>
      <p:sp>
        <p:nvSpPr>
          <p:cNvPr id="5" name="Footer Placeholder 4"/>
          <p:cNvSpPr>
            <a:spLocks noGrp="1"/>
          </p:cNvSpPr>
          <p:nvPr>
            <p:ph type="ftr" sz="quarter" idx="11"/>
          </p:nvPr>
        </p:nvSpPr>
        <p:spPr/>
        <p:txBody>
          <a:bodyPr/>
          <a:lstStyle/>
          <a:p>
            <a:r>
              <a:rPr lang="en-AU" smtClean="0"/>
              <a:t>www.Planit.com</a:t>
            </a:r>
            <a:endParaRPr lang="en-AU" dirty="0"/>
          </a:p>
        </p:txBody>
      </p:sp>
      <p:sp>
        <p:nvSpPr>
          <p:cNvPr id="6" name="Slide Number Placeholder 5"/>
          <p:cNvSpPr>
            <a:spLocks noGrp="1"/>
          </p:cNvSpPr>
          <p:nvPr>
            <p:ph type="sldNum" sz="quarter" idx="12"/>
          </p:nvPr>
        </p:nvSpPr>
        <p:spPr/>
        <p:txBody>
          <a:bodyPr/>
          <a:lstStyle/>
          <a:p>
            <a:fld id="{B343C9CB-C555-4E9B-92D9-067BF6B13A25}" type="slidenum">
              <a:rPr lang="en-AU" smtClean="0"/>
              <a:pPr/>
              <a:t>‹#›</a:t>
            </a:fld>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8250" y="152400"/>
            <a:ext cx="1575000" cy="1586250"/>
          </a:xfrm>
          <a:prstGeom prst="rect">
            <a:avLst/>
          </a:prstGeom>
        </p:spPr>
      </p:pic>
      <p:sp>
        <p:nvSpPr>
          <p:cNvPr id="8" name="TextBox 7"/>
          <p:cNvSpPr txBox="1"/>
          <p:nvPr userDrawn="1"/>
        </p:nvSpPr>
        <p:spPr>
          <a:xfrm>
            <a:off x="205093" y="6356350"/>
            <a:ext cx="5733826" cy="338554"/>
          </a:xfrm>
          <a:prstGeom prst="rect">
            <a:avLst/>
          </a:prstGeom>
          <a:noFill/>
        </p:spPr>
        <p:txBody>
          <a:bodyPr wrap="square" rtlCol="0">
            <a:spAutoFit/>
          </a:bodyPr>
          <a:lstStyle/>
          <a:p>
            <a:r>
              <a:rPr lang="en-AU" sz="1600" b="1" dirty="0">
                <a:solidFill>
                  <a:srgbClr val="007AC2"/>
                </a:solidFill>
                <a:latin typeface="Arial" panose="020B0604020202020204" pitchFamily="34" charset="0"/>
                <a:cs typeface="Arial" panose="020B0604020202020204" pitchFamily="34" charset="0"/>
              </a:rPr>
              <a:t>www.planittesting.com</a:t>
            </a:r>
          </a:p>
        </p:txBody>
      </p:sp>
    </p:spTree>
    <p:extLst>
      <p:ext uri="{BB962C8B-B14F-4D97-AF65-F5344CB8AC3E}">
        <p14:creationId xmlns:p14="http://schemas.microsoft.com/office/powerpoint/2010/main" val="32166151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4 Col Intr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199025"/>
            <a:ext cx="2465208" cy="3977938"/>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2199025"/>
            <a:ext cx="2465208" cy="3977938"/>
          </a:xfrm>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2199025"/>
            <a:ext cx="2465208" cy="3977938"/>
          </a:xfrm>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2199025"/>
            <a:ext cx="2465208" cy="3977938"/>
          </a:xfrm>
        </p:spPr>
        <p:txBody>
          <a:bodyPr/>
          <a:lstStyle>
            <a:lvl1pPr algn="ctr">
              <a:spcBef>
                <a:spcPts val="600"/>
              </a:spcBef>
              <a:spcAft>
                <a:spcPts val="600"/>
              </a:spcAft>
              <a:defRPr/>
            </a:lvl1pPr>
          </a:lstStyle>
          <a:p>
            <a:pPr lvl="0"/>
            <a:r>
              <a:rPr lang="en-US"/>
              <a:t>Click to edit Master text styles</a:t>
            </a:r>
          </a:p>
        </p:txBody>
      </p:sp>
      <p:sp>
        <p:nvSpPr>
          <p:cNvPr id="11" name="Text Placeholder 2"/>
          <p:cNvSpPr>
            <a:spLocks noGrp="1"/>
          </p:cNvSpPr>
          <p:nvPr>
            <p:ph type="body" idx="16"/>
          </p:nvPr>
        </p:nvSpPr>
        <p:spPr>
          <a:xfrm>
            <a:off x="831850" y="1287956"/>
            <a:ext cx="10515600" cy="715015"/>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790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4 Col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4627"/>
            <a:ext cx="2465208" cy="4872336"/>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1304627"/>
            <a:ext cx="2465208"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1304627"/>
            <a:ext cx="2465208"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1304627"/>
            <a:ext cx="2465208"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194329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4 Col Blue Intr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2199025"/>
            <a:ext cx="2465208" cy="3977938"/>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2199025"/>
            <a:ext cx="2465208"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2199025"/>
            <a:ext cx="2465208"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2199025"/>
            <a:ext cx="2465208"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1" name="Text Placeholder 2"/>
          <p:cNvSpPr>
            <a:spLocks noGrp="1"/>
          </p:cNvSpPr>
          <p:nvPr>
            <p:ph type="body" idx="16"/>
          </p:nvPr>
        </p:nvSpPr>
        <p:spPr>
          <a:xfrm>
            <a:off x="831850" y="1287956"/>
            <a:ext cx="10515600" cy="715015"/>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566498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5 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9895" y="1304627"/>
            <a:ext cx="2037362" cy="4872336"/>
          </a:xfrm>
          <a:no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2948607" y="1304627"/>
            <a:ext cx="2037362" cy="4872336"/>
          </a:xfrm>
          <a:no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5077319" y="1304627"/>
            <a:ext cx="2037362" cy="4872336"/>
          </a:xfrm>
          <a:no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7196878" y="1304627"/>
            <a:ext cx="2037362" cy="4872336"/>
          </a:xfrm>
          <a:noFill/>
        </p:spPr>
        <p:txBody>
          <a:bodyPr/>
          <a:lstStyle>
            <a:lvl1pPr algn="ctr">
              <a:spcBef>
                <a:spcPts val="600"/>
              </a:spcBef>
              <a:spcAft>
                <a:spcPts val="600"/>
              </a:spcAft>
              <a:defRPr/>
            </a:lvl1pPr>
          </a:lstStyle>
          <a:p>
            <a:pPr lvl="0"/>
            <a:r>
              <a:rPr lang="en-US"/>
              <a:t>Click to edit Master text styles</a:t>
            </a:r>
          </a:p>
        </p:txBody>
      </p:sp>
      <p:sp>
        <p:nvSpPr>
          <p:cNvPr id="11" name="Content Placeholder 3"/>
          <p:cNvSpPr>
            <a:spLocks noGrp="1"/>
          </p:cNvSpPr>
          <p:nvPr>
            <p:ph sz="half" idx="15"/>
          </p:nvPr>
        </p:nvSpPr>
        <p:spPr>
          <a:xfrm>
            <a:off x="9316438" y="1287957"/>
            <a:ext cx="2037362" cy="4872336"/>
          </a:xfrm>
          <a:no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175672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5 Col Intr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9895" y="2199025"/>
            <a:ext cx="2037362" cy="3977938"/>
          </a:xfrm>
          <a:no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2948607" y="2199025"/>
            <a:ext cx="2037362" cy="3977938"/>
          </a:xfrm>
          <a:no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5077319" y="2199025"/>
            <a:ext cx="2037362" cy="3977938"/>
          </a:xfrm>
          <a:no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7196878" y="2199025"/>
            <a:ext cx="2037362" cy="3977938"/>
          </a:xfrm>
          <a:noFill/>
        </p:spPr>
        <p:txBody>
          <a:bodyPr/>
          <a:lstStyle>
            <a:lvl1pPr algn="ctr">
              <a:spcBef>
                <a:spcPts val="600"/>
              </a:spcBef>
              <a:spcAft>
                <a:spcPts val="600"/>
              </a:spcAft>
              <a:defRPr/>
            </a:lvl1pPr>
          </a:lstStyle>
          <a:p>
            <a:pPr lvl="0"/>
            <a:r>
              <a:rPr lang="en-US"/>
              <a:t>Click to edit Master text styles</a:t>
            </a:r>
          </a:p>
        </p:txBody>
      </p:sp>
      <p:sp>
        <p:nvSpPr>
          <p:cNvPr id="11" name="Content Placeholder 3"/>
          <p:cNvSpPr>
            <a:spLocks noGrp="1"/>
          </p:cNvSpPr>
          <p:nvPr>
            <p:ph sz="half" idx="15"/>
          </p:nvPr>
        </p:nvSpPr>
        <p:spPr>
          <a:xfrm>
            <a:off x="9316438" y="2182355"/>
            <a:ext cx="2037362" cy="3977938"/>
          </a:xfrm>
          <a:noFill/>
        </p:spPr>
        <p:txBody>
          <a:bodyPr/>
          <a:lstStyle>
            <a:lvl1pPr algn="ctr">
              <a:spcBef>
                <a:spcPts val="600"/>
              </a:spcBef>
              <a:spcAft>
                <a:spcPts val="600"/>
              </a:spcAft>
              <a:defRPr/>
            </a:lvl1pPr>
          </a:lstStyle>
          <a:p>
            <a:pPr lvl="0"/>
            <a:r>
              <a:rPr lang="en-US"/>
              <a:t>Click to edit Master text styles</a:t>
            </a:r>
          </a:p>
        </p:txBody>
      </p:sp>
      <p:sp>
        <p:nvSpPr>
          <p:cNvPr id="12" name="Text Placeholder 2"/>
          <p:cNvSpPr>
            <a:spLocks noGrp="1"/>
          </p:cNvSpPr>
          <p:nvPr>
            <p:ph type="body" idx="16"/>
          </p:nvPr>
        </p:nvSpPr>
        <p:spPr>
          <a:xfrm>
            <a:off x="831850" y="1287956"/>
            <a:ext cx="10515600" cy="715015"/>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87413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5 Col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9895" y="1304627"/>
            <a:ext cx="2037362" cy="4872336"/>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2948607" y="1304627"/>
            <a:ext cx="2037362"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5077319" y="1304627"/>
            <a:ext cx="2037362"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7196878" y="1304627"/>
            <a:ext cx="2037362"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1" name="Content Placeholder 3"/>
          <p:cNvSpPr>
            <a:spLocks noGrp="1"/>
          </p:cNvSpPr>
          <p:nvPr>
            <p:ph sz="half" idx="15"/>
          </p:nvPr>
        </p:nvSpPr>
        <p:spPr>
          <a:xfrm>
            <a:off x="9316438" y="1287957"/>
            <a:ext cx="2037362" cy="4872336"/>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40297250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5 Col Blue Intr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9895" y="2199025"/>
            <a:ext cx="2037362" cy="3977938"/>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2948607" y="2199025"/>
            <a:ext cx="2037362"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5077319" y="2199025"/>
            <a:ext cx="2037362"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7196878" y="2199025"/>
            <a:ext cx="2037362"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1" name="Content Placeholder 3"/>
          <p:cNvSpPr>
            <a:spLocks noGrp="1"/>
          </p:cNvSpPr>
          <p:nvPr>
            <p:ph sz="half" idx="15"/>
          </p:nvPr>
        </p:nvSpPr>
        <p:spPr>
          <a:xfrm>
            <a:off x="9316438" y="2182355"/>
            <a:ext cx="2037362" cy="3977938"/>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3" name="Text Placeholder 2"/>
          <p:cNvSpPr>
            <a:spLocks noGrp="1"/>
          </p:cNvSpPr>
          <p:nvPr>
            <p:ph type="body" idx="16"/>
          </p:nvPr>
        </p:nvSpPr>
        <p:spPr>
          <a:xfrm>
            <a:off x="831850" y="1287956"/>
            <a:ext cx="10515600" cy="715015"/>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10724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5 Col Bigg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304627"/>
            <a:ext cx="3362563" cy="2294916"/>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4414718" y="1304627"/>
            <a:ext cx="3362563" cy="2294916"/>
          </a:xfrm>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7991237" y="1304627"/>
            <a:ext cx="3362563" cy="2294916"/>
          </a:xfrm>
        </p:spPr>
        <p:txBody>
          <a:bodyPr/>
          <a:lstStyle>
            <a:lvl1pPr algn="ctr">
              <a:spcBef>
                <a:spcPts val="600"/>
              </a:spcBef>
              <a:spcAft>
                <a:spcPts val="600"/>
              </a:spcAft>
              <a:defRPr/>
            </a:lvl1pPr>
          </a:lstStyle>
          <a:p>
            <a:pPr lvl="0"/>
            <a:r>
              <a:rPr lang="en-US"/>
              <a:t>Click to edit Master text styles</a:t>
            </a:r>
          </a:p>
        </p:txBody>
      </p:sp>
      <p:sp>
        <p:nvSpPr>
          <p:cNvPr id="20" name="Content Placeholder 2"/>
          <p:cNvSpPr>
            <a:spLocks noGrp="1"/>
          </p:cNvSpPr>
          <p:nvPr>
            <p:ph sz="half" idx="14"/>
          </p:nvPr>
        </p:nvSpPr>
        <p:spPr>
          <a:xfrm>
            <a:off x="2733436" y="3812268"/>
            <a:ext cx="3362563" cy="2294916"/>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Content Placeholder 3"/>
          <p:cNvSpPr>
            <a:spLocks noGrp="1"/>
          </p:cNvSpPr>
          <p:nvPr>
            <p:ph sz="half" idx="15"/>
          </p:nvPr>
        </p:nvSpPr>
        <p:spPr>
          <a:xfrm>
            <a:off x="6309955" y="3812268"/>
            <a:ext cx="3362563" cy="2294916"/>
          </a:xfrm>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4544696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5 Col Bigger Bord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304627"/>
            <a:ext cx="3362563" cy="2294916"/>
          </a:xfrm>
          <a:ln w="19050">
            <a:solidFill>
              <a:srgbClr val="CBE9F9"/>
            </a:solidFill>
          </a:ln>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4414718" y="1304627"/>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7991237" y="1304627"/>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20" name="Content Placeholder 2"/>
          <p:cNvSpPr>
            <a:spLocks noGrp="1"/>
          </p:cNvSpPr>
          <p:nvPr>
            <p:ph sz="half" idx="14"/>
          </p:nvPr>
        </p:nvSpPr>
        <p:spPr>
          <a:xfrm>
            <a:off x="2733436" y="3812268"/>
            <a:ext cx="3362563" cy="2294916"/>
          </a:xfrm>
          <a:ln w="19050">
            <a:solidFill>
              <a:srgbClr val="CBE9F9"/>
            </a:solidFill>
          </a:ln>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Content Placeholder 3"/>
          <p:cNvSpPr>
            <a:spLocks noGrp="1"/>
          </p:cNvSpPr>
          <p:nvPr>
            <p:ph sz="half" idx="15"/>
          </p:nvPr>
        </p:nvSpPr>
        <p:spPr>
          <a:xfrm>
            <a:off x="6309955" y="3812268"/>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4276988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5 Col Bigger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304627"/>
            <a:ext cx="3362563" cy="2294916"/>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4414718" y="1304627"/>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7991237" y="1304627"/>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20" name="Content Placeholder 2"/>
          <p:cNvSpPr>
            <a:spLocks noGrp="1"/>
          </p:cNvSpPr>
          <p:nvPr>
            <p:ph sz="half" idx="14"/>
          </p:nvPr>
        </p:nvSpPr>
        <p:spPr>
          <a:xfrm>
            <a:off x="2733436" y="3812268"/>
            <a:ext cx="3362563" cy="2294916"/>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Content Placeholder 3"/>
          <p:cNvSpPr>
            <a:spLocks noGrp="1"/>
          </p:cNvSpPr>
          <p:nvPr>
            <p:ph sz="half" idx="15"/>
          </p:nvPr>
        </p:nvSpPr>
        <p:spPr>
          <a:xfrm>
            <a:off x="6309955" y="3812268"/>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53807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www.Planit.com</a:t>
            </a:r>
            <a:endParaRPr lang="en-IN" dirty="0"/>
          </a:p>
        </p:txBody>
      </p:sp>
      <p:sp>
        <p:nvSpPr>
          <p:cNvPr id="7" name="Slide Number Placeholder 6"/>
          <p:cNvSpPr>
            <a:spLocks noGrp="1"/>
          </p:cNvSpPr>
          <p:nvPr>
            <p:ph type="sldNum" sz="quarter" idx="12"/>
          </p:nvPr>
        </p:nvSpPr>
        <p:spPr/>
        <p:txBody>
          <a:bodyPr/>
          <a:lstStyle/>
          <a:p>
            <a:fld id="{73A48B93-565E-40CF-9019-0F98DAB7AC27}" type="slidenum">
              <a:rPr lang="en-IN" smtClean="0"/>
              <a:pPr/>
              <a:t>‹#›</a:t>
            </a:fld>
            <a:endParaRPr lang="en-IN"/>
          </a:p>
        </p:txBody>
      </p:sp>
    </p:spTree>
    <p:extLst>
      <p:ext uri="{BB962C8B-B14F-4D97-AF65-F5344CB8AC3E}">
        <p14:creationId xmlns:p14="http://schemas.microsoft.com/office/powerpoint/2010/main" val="2158488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6 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304627"/>
            <a:ext cx="3362563" cy="2294916"/>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4414718" y="1304627"/>
            <a:ext cx="3362563" cy="2294916"/>
          </a:xfrm>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7991237" y="1304627"/>
            <a:ext cx="3362563" cy="2294916"/>
          </a:xfrm>
        </p:spPr>
        <p:txBody>
          <a:bodyPr/>
          <a:lstStyle>
            <a:lvl1pPr algn="ctr">
              <a:spcBef>
                <a:spcPts val="600"/>
              </a:spcBef>
              <a:spcAft>
                <a:spcPts val="600"/>
              </a:spcAft>
              <a:defRPr/>
            </a:lvl1pPr>
          </a:lstStyle>
          <a:p>
            <a:pPr lvl="0"/>
            <a:r>
              <a:rPr lang="en-US"/>
              <a:t>Click to edit Master text styles</a:t>
            </a:r>
          </a:p>
        </p:txBody>
      </p:sp>
      <p:sp>
        <p:nvSpPr>
          <p:cNvPr id="17" name="Content Placeholder 2"/>
          <p:cNvSpPr>
            <a:spLocks noGrp="1"/>
          </p:cNvSpPr>
          <p:nvPr>
            <p:ph sz="half" idx="16"/>
          </p:nvPr>
        </p:nvSpPr>
        <p:spPr>
          <a:xfrm>
            <a:off x="838198" y="3812267"/>
            <a:ext cx="3362563" cy="2294916"/>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3"/>
          <p:cNvSpPr>
            <a:spLocks noGrp="1"/>
          </p:cNvSpPr>
          <p:nvPr>
            <p:ph sz="half" idx="17"/>
          </p:nvPr>
        </p:nvSpPr>
        <p:spPr>
          <a:xfrm>
            <a:off x="4414717" y="3812267"/>
            <a:ext cx="3362563" cy="2294916"/>
          </a:xfrm>
        </p:spPr>
        <p:txBody>
          <a:bodyPr/>
          <a:lstStyle>
            <a:lvl1pPr algn="ctr">
              <a:spcBef>
                <a:spcPts val="600"/>
              </a:spcBef>
              <a:spcAft>
                <a:spcPts val="600"/>
              </a:spcAft>
              <a:defRPr/>
            </a:lvl1pPr>
          </a:lstStyle>
          <a:p>
            <a:pPr lvl="0"/>
            <a:r>
              <a:rPr lang="en-US"/>
              <a:t>Click to edit Master text styles</a:t>
            </a:r>
          </a:p>
        </p:txBody>
      </p:sp>
      <p:sp>
        <p:nvSpPr>
          <p:cNvPr id="19" name="Content Placeholder 2"/>
          <p:cNvSpPr>
            <a:spLocks noGrp="1"/>
          </p:cNvSpPr>
          <p:nvPr>
            <p:ph sz="half" idx="18"/>
          </p:nvPr>
        </p:nvSpPr>
        <p:spPr>
          <a:xfrm>
            <a:off x="7991236" y="3812267"/>
            <a:ext cx="3362563" cy="2294916"/>
          </a:xfrm>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389979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6 Col Bord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304627"/>
            <a:ext cx="3362563" cy="2294916"/>
          </a:xfrm>
          <a:ln w="19050">
            <a:solidFill>
              <a:srgbClr val="CBE9F9"/>
            </a:solidFill>
          </a:ln>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4414718" y="1304627"/>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7991237" y="1304627"/>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17" name="Content Placeholder 2"/>
          <p:cNvSpPr>
            <a:spLocks noGrp="1"/>
          </p:cNvSpPr>
          <p:nvPr>
            <p:ph sz="half" idx="16"/>
          </p:nvPr>
        </p:nvSpPr>
        <p:spPr>
          <a:xfrm>
            <a:off x="838198" y="3812267"/>
            <a:ext cx="3362563" cy="2294916"/>
          </a:xfrm>
          <a:ln w="19050">
            <a:solidFill>
              <a:srgbClr val="CBE9F9"/>
            </a:solidFill>
          </a:ln>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3"/>
          <p:cNvSpPr>
            <a:spLocks noGrp="1"/>
          </p:cNvSpPr>
          <p:nvPr>
            <p:ph sz="half" idx="17"/>
          </p:nvPr>
        </p:nvSpPr>
        <p:spPr>
          <a:xfrm>
            <a:off x="4414717" y="3812267"/>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19" name="Content Placeholder 2"/>
          <p:cNvSpPr>
            <a:spLocks noGrp="1"/>
          </p:cNvSpPr>
          <p:nvPr>
            <p:ph sz="half" idx="18"/>
          </p:nvPr>
        </p:nvSpPr>
        <p:spPr>
          <a:xfrm>
            <a:off x="7991236" y="3812267"/>
            <a:ext cx="3362563" cy="2294916"/>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6505737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6 Col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304627"/>
            <a:ext cx="3362563" cy="2294916"/>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4414718" y="1304627"/>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7991237" y="1304627"/>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7" name="Content Placeholder 2"/>
          <p:cNvSpPr>
            <a:spLocks noGrp="1"/>
          </p:cNvSpPr>
          <p:nvPr>
            <p:ph sz="half" idx="16"/>
          </p:nvPr>
        </p:nvSpPr>
        <p:spPr>
          <a:xfrm>
            <a:off x="838198" y="3812267"/>
            <a:ext cx="3362563" cy="2294916"/>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3"/>
          <p:cNvSpPr>
            <a:spLocks noGrp="1"/>
          </p:cNvSpPr>
          <p:nvPr>
            <p:ph sz="half" idx="17"/>
          </p:nvPr>
        </p:nvSpPr>
        <p:spPr>
          <a:xfrm>
            <a:off x="4414717" y="3812267"/>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9" name="Content Placeholder 2"/>
          <p:cNvSpPr>
            <a:spLocks noGrp="1"/>
          </p:cNvSpPr>
          <p:nvPr>
            <p:ph sz="half" idx="18"/>
          </p:nvPr>
        </p:nvSpPr>
        <p:spPr>
          <a:xfrm>
            <a:off x="7991236" y="3812267"/>
            <a:ext cx="3362563" cy="2294916"/>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2250703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8 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4627"/>
            <a:ext cx="2465208" cy="2309430"/>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1304627"/>
            <a:ext cx="2465208" cy="2309430"/>
          </a:xfrm>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1304627"/>
            <a:ext cx="2465208" cy="2309430"/>
          </a:xfrm>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1304627"/>
            <a:ext cx="2465208" cy="2309430"/>
          </a:xfrm>
        </p:spPr>
        <p:txBody>
          <a:bodyPr/>
          <a:lstStyle>
            <a:lvl1pPr algn="ctr">
              <a:spcBef>
                <a:spcPts val="600"/>
              </a:spcBef>
              <a:spcAft>
                <a:spcPts val="600"/>
              </a:spcAft>
              <a:defRPr/>
            </a:lvl1pPr>
          </a:lstStyle>
          <a:p>
            <a:pPr lvl="0"/>
            <a:r>
              <a:rPr lang="en-US"/>
              <a:t>Click to edit Master text styles</a:t>
            </a:r>
          </a:p>
        </p:txBody>
      </p:sp>
      <p:sp>
        <p:nvSpPr>
          <p:cNvPr id="18" name="Content Placeholder 2"/>
          <p:cNvSpPr>
            <a:spLocks noGrp="1"/>
          </p:cNvSpPr>
          <p:nvPr>
            <p:ph sz="half" idx="15"/>
          </p:nvPr>
        </p:nvSpPr>
        <p:spPr>
          <a:xfrm>
            <a:off x="838200" y="3826782"/>
            <a:ext cx="2465208" cy="2309430"/>
          </a:xfrm>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3"/>
          <p:cNvSpPr>
            <a:spLocks noGrp="1"/>
          </p:cNvSpPr>
          <p:nvPr>
            <p:ph sz="half" idx="16"/>
          </p:nvPr>
        </p:nvSpPr>
        <p:spPr>
          <a:xfrm>
            <a:off x="3521664" y="3826782"/>
            <a:ext cx="2465208" cy="2309430"/>
          </a:xfrm>
        </p:spPr>
        <p:txBody>
          <a:bodyPr/>
          <a:lstStyle>
            <a:lvl1pPr algn="ctr">
              <a:spcBef>
                <a:spcPts val="600"/>
              </a:spcBef>
              <a:spcAft>
                <a:spcPts val="600"/>
              </a:spcAft>
              <a:defRPr/>
            </a:lvl1pPr>
          </a:lstStyle>
          <a:p>
            <a:pPr lvl="0"/>
            <a:r>
              <a:rPr lang="en-US"/>
              <a:t>Click to edit Master text styles</a:t>
            </a:r>
          </a:p>
        </p:txBody>
      </p:sp>
      <p:sp>
        <p:nvSpPr>
          <p:cNvPr id="20" name="Content Placeholder 2"/>
          <p:cNvSpPr>
            <a:spLocks noGrp="1"/>
          </p:cNvSpPr>
          <p:nvPr>
            <p:ph sz="half" idx="17"/>
          </p:nvPr>
        </p:nvSpPr>
        <p:spPr>
          <a:xfrm>
            <a:off x="6205128" y="3826782"/>
            <a:ext cx="2465208" cy="2309430"/>
          </a:xfrm>
        </p:spPr>
        <p:txBody>
          <a:bodyPr/>
          <a:lstStyle>
            <a:lvl1pPr algn="ctr">
              <a:spcBef>
                <a:spcPts val="600"/>
              </a:spcBef>
              <a:spcAft>
                <a:spcPts val="600"/>
              </a:spcAft>
              <a:defRPr/>
            </a:lvl1pPr>
          </a:lstStyle>
          <a:p>
            <a:pPr lvl="0"/>
            <a:r>
              <a:rPr lang="en-US"/>
              <a:t>Click to edit Master text styles</a:t>
            </a:r>
          </a:p>
        </p:txBody>
      </p:sp>
      <p:sp>
        <p:nvSpPr>
          <p:cNvPr id="21" name="Content Placeholder 3"/>
          <p:cNvSpPr>
            <a:spLocks noGrp="1"/>
          </p:cNvSpPr>
          <p:nvPr>
            <p:ph sz="half" idx="18"/>
          </p:nvPr>
        </p:nvSpPr>
        <p:spPr>
          <a:xfrm>
            <a:off x="8888592" y="3826782"/>
            <a:ext cx="2465208" cy="2309430"/>
          </a:xfrm>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18622630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8 Col Border">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4627"/>
            <a:ext cx="2465208" cy="2309430"/>
          </a:xfrm>
          <a:ln w="19050">
            <a:solidFill>
              <a:srgbClr val="CBE9F9"/>
            </a:solidFill>
          </a:ln>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1304627"/>
            <a:ext cx="2465208" cy="2309430"/>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1304627"/>
            <a:ext cx="2465208" cy="2309430"/>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1304627"/>
            <a:ext cx="2465208" cy="2309430"/>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18" name="Content Placeholder 2"/>
          <p:cNvSpPr>
            <a:spLocks noGrp="1"/>
          </p:cNvSpPr>
          <p:nvPr>
            <p:ph sz="half" idx="15"/>
          </p:nvPr>
        </p:nvSpPr>
        <p:spPr>
          <a:xfrm>
            <a:off x="838200" y="3826782"/>
            <a:ext cx="2465208" cy="2309430"/>
          </a:xfrm>
          <a:ln w="19050">
            <a:solidFill>
              <a:srgbClr val="CBE9F9"/>
            </a:solidFill>
          </a:ln>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3"/>
          <p:cNvSpPr>
            <a:spLocks noGrp="1"/>
          </p:cNvSpPr>
          <p:nvPr>
            <p:ph sz="half" idx="16"/>
          </p:nvPr>
        </p:nvSpPr>
        <p:spPr>
          <a:xfrm>
            <a:off x="3521664" y="3826782"/>
            <a:ext cx="2465208" cy="2309430"/>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20" name="Content Placeholder 2"/>
          <p:cNvSpPr>
            <a:spLocks noGrp="1"/>
          </p:cNvSpPr>
          <p:nvPr>
            <p:ph sz="half" idx="17"/>
          </p:nvPr>
        </p:nvSpPr>
        <p:spPr>
          <a:xfrm>
            <a:off x="6205128" y="3826782"/>
            <a:ext cx="2465208" cy="2309430"/>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
        <p:nvSpPr>
          <p:cNvPr id="21" name="Content Placeholder 3"/>
          <p:cNvSpPr>
            <a:spLocks noGrp="1"/>
          </p:cNvSpPr>
          <p:nvPr>
            <p:ph sz="half" idx="18"/>
          </p:nvPr>
        </p:nvSpPr>
        <p:spPr>
          <a:xfrm>
            <a:off x="8888592" y="3826782"/>
            <a:ext cx="2465208" cy="2309430"/>
          </a:xfrm>
          <a:ln w="19050">
            <a:solidFill>
              <a:srgbClr val="CBE9F9"/>
            </a:solidFill>
          </a:ln>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33281565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8 Col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304627"/>
            <a:ext cx="2465208" cy="2309430"/>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Content Placeholder 3"/>
          <p:cNvSpPr>
            <a:spLocks noGrp="1"/>
          </p:cNvSpPr>
          <p:nvPr>
            <p:ph sz="half" idx="2"/>
          </p:nvPr>
        </p:nvSpPr>
        <p:spPr>
          <a:xfrm>
            <a:off x="3521664" y="1304627"/>
            <a:ext cx="2465208" cy="2309430"/>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3749" y="152400"/>
            <a:ext cx="939501" cy="939501"/>
          </a:xfrm>
          <a:prstGeom prst="rect">
            <a:avLst/>
          </a:prstGeom>
        </p:spPr>
      </p:pic>
      <p:sp>
        <p:nvSpPr>
          <p:cNvPr id="10" name="Title 1"/>
          <p:cNvSpPr>
            <a:spLocks noGrp="1"/>
          </p:cNvSpPr>
          <p:nvPr>
            <p:ph type="title"/>
          </p:nvPr>
        </p:nvSpPr>
        <p:spPr>
          <a:xfrm>
            <a:off x="838200" y="365126"/>
            <a:ext cx="10515600" cy="726776"/>
          </a:xfrm>
        </p:spPr>
        <p:txBody>
          <a:bodyPr>
            <a:noAutofit/>
          </a:bodyPr>
          <a:lstStyle>
            <a:lvl1pPr>
              <a:defRPr sz="4000">
                <a:solidFill>
                  <a:srgbClr val="2DA7DF"/>
                </a:solidFill>
              </a:defRPr>
            </a:lvl1pPr>
          </a:lstStyle>
          <a:p>
            <a:r>
              <a:rPr lang="en-US"/>
              <a:t>Click to edit Master title style</a:t>
            </a:r>
            <a:endParaRPr lang="en-AU" dirty="0"/>
          </a:p>
        </p:txBody>
      </p:sp>
      <p:sp>
        <p:nvSpPr>
          <p:cNvPr id="15" name="TextBox 14"/>
          <p:cNvSpPr txBox="1"/>
          <p:nvPr userDrawn="1"/>
        </p:nvSpPr>
        <p:spPr>
          <a:xfrm>
            <a:off x="205093" y="6356350"/>
            <a:ext cx="5733826" cy="338554"/>
          </a:xfrm>
          <a:prstGeom prst="rect">
            <a:avLst/>
          </a:prstGeom>
          <a:noFill/>
        </p:spPr>
        <p:txBody>
          <a:bodyPr wrap="square" rtlCol="0">
            <a:spAutoFit/>
          </a:bodyPr>
          <a:lstStyle/>
          <a:p>
            <a:r>
              <a:rPr lang="en-AU" sz="1600" b="1" dirty="0">
                <a:solidFill>
                  <a:schemeClr val="bg1">
                    <a:lumMod val="85000"/>
                  </a:schemeClr>
                </a:solidFill>
                <a:latin typeface="Arial" panose="020B0604020202020204" pitchFamily="34" charset="0"/>
                <a:cs typeface="Arial" panose="020B0604020202020204" pitchFamily="34" charset="0"/>
              </a:rPr>
              <a:t>www.planittesting.com</a:t>
            </a:r>
          </a:p>
        </p:txBody>
      </p:sp>
      <p:sp>
        <p:nvSpPr>
          <p:cNvPr id="14" name="Content Placeholder 2"/>
          <p:cNvSpPr>
            <a:spLocks noGrp="1"/>
          </p:cNvSpPr>
          <p:nvPr>
            <p:ph sz="half" idx="13"/>
          </p:nvPr>
        </p:nvSpPr>
        <p:spPr>
          <a:xfrm>
            <a:off x="6205128" y="1304627"/>
            <a:ext cx="2465208" cy="2309430"/>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6" name="Content Placeholder 3"/>
          <p:cNvSpPr>
            <a:spLocks noGrp="1"/>
          </p:cNvSpPr>
          <p:nvPr>
            <p:ph sz="half" idx="14"/>
          </p:nvPr>
        </p:nvSpPr>
        <p:spPr>
          <a:xfrm>
            <a:off x="8888592" y="1304627"/>
            <a:ext cx="2465208" cy="2309430"/>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18" name="Content Placeholder 2"/>
          <p:cNvSpPr>
            <a:spLocks noGrp="1"/>
          </p:cNvSpPr>
          <p:nvPr>
            <p:ph sz="half" idx="15"/>
          </p:nvPr>
        </p:nvSpPr>
        <p:spPr>
          <a:xfrm>
            <a:off x="838200" y="3826782"/>
            <a:ext cx="2465208" cy="2309430"/>
          </a:xfrm>
          <a:solidFill>
            <a:srgbClr val="DDF0FB"/>
          </a:solidFill>
        </p:spPr>
        <p:txBody>
          <a:bodyPr/>
          <a:lstStyle>
            <a:lvl1pPr marL="0" indent="0" algn="ctr">
              <a:spcBef>
                <a:spcPts val="600"/>
              </a:spcBef>
              <a:spcAft>
                <a:spcPts val="600"/>
              </a:spcAft>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3"/>
          <p:cNvSpPr>
            <a:spLocks noGrp="1"/>
          </p:cNvSpPr>
          <p:nvPr>
            <p:ph sz="half" idx="16"/>
          </p:nvPr>
        </p:nvSpPr>
        <p:spPr>
          <a:xfrm>
            <a:off x="3521664" y="3826782"/>
            <a:ext cx="2465208" cy="2309430"/>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20" name="Content Placeholder 2"/>
          <p:cNvSpPr>
            <a:spLocks noGrp="1"/>
          </p:cNvSpPr>
          <p:nvPr>
            <p:ph sz="half" idx="17"/>
          </p:nvPr>
        </p:nvSpPr>
        <p:spPr>
          <a:xfrm>
            <a:off x="6205128" y="3826782"/>
            <a:ext cx="2465208" cy="2309430"/>
          </a:xfrm>
          <a:solidFill>
            <a:srgbClr val="DDF0FB"/>
          </a:solidFill>
        </p:spPr>
        <p:txBody>
          <a:bodyPr/>
          <a:lstStyle>
            <a:lvl1pPr algn="ctr">
              <a:spcBef>
                <a:spcPts val="600"/>
              </a:spcBef>
              <a:spcAft>
                <a:spcPts val="600"/>
              </a:spcAft>
              <a:defRPr/>
            </a:lvl1pPr>
          </a:lstStyle>
          <a:p>
            <a:pPr lvl="0"/>
            <a:r>
              <a:rPr lang="en-US"/>
              <a:t>Click to edit Master text styles</a:t>
            </a:r>
          </a:p>
        </p:txBody>
      </p:sp>
      <p:sp>
        <p:nvSpPr>
          <p:cNvPr id="21" name="Content Placeholder 3"/>
          <p:cNvSpPr>
            <a:spLocks noGrp="1"/>
          </p:cNvSpPr>
          <p:nvPr>
            <p:ph sz="half" idx="18"/>
          </p:nvPr>
        </p:nvSpPr>
        <p:spPr>
          <a:xfrm>
            <a:off x="8888592" y="3826782"/>
            <a:ext cx="2465208" cy="2309430"/>
          </a:xfrm>
          <a:solidFill>
            <a:srgbClr val="DDF0FB"/>
          </a:solidFill>
        </p:spPr>
        <p:txBody>
          <a:bodyPr/>
          <a:lstStyle>
            <a:lvl1pPr algn="ctr">
              <a:spcBef>
                <a:spcPts val="600"/>
              </a:spcBef>
              <a:spcAft>
                <a:spcPts val="600"/>
              </a:spcAft>
              <a:defRPr/>
            </a:lvl1pPr>
          </a:lstStyle>
          <a:p>
            <a:pPr lvl="0"/>
            <a:r>
              <a:rPr lang="en-US"/>
              <a:t>Click to edit Master text styles</a:t>
            </a:r>
          </a:p>
        </p:txBody>
      </p:sp>
    </p:spTree>
    <p:extLst>
      <p:ext uri="{BB962C8B-B14F-4D97-AF65-F5344CB8AC3E}">
        <p14:creationId xmlns:p14="http://schemas.microsoft.com/office/powerpoint/2010/main" val="413980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EC9005-6E2B-4EB9-8583-23384A7915F5}" type="datetimeFigureOut">
              <a:rPr lang="en-US" smtClean="0"/>
              <a:t>11/9/2017</a:t>
            </a:fld>
            <a:endParaRPr lang="en-US"/>
          </a:p>
        </p:txBody>
      </p:sp>
      <p:sp>
        <p:nvSpPr>
          <p:cNvPr id="8" name="Footer Placeholder 7"/>
          <p:cNvSpPr>
            <a:spLocks noGrp="1"/>
          </p:cNvSpPr>
          <p:nvPr>
            <p:ph type="ftr" sz="quarter" idx="11"/>
          </p:nvPr>
        </p:nvSpPr>
        <p:spPr/>
        <p:txBody>
          <a:bodyPr/>
          <a:lstStyle/>
          <a:p>
            <a:r>
              <a:rPr lang="en-AU" smtClean="0"/>
              <a:t>www.Planit.com</a:t>
            </a:r>
            <a:endParaRPr lang="en-AU" dirty="0"/>
          </a:p>
        </p:txBody>
      </p:sp>
      <p:sp>
        <p:nvSpPr>
          <p:cNvPr id="9" name="Slide Number Placeholder 8"/>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19084108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C9005-6E2B-4EB9-8583-23384A7915F5}" type="datetimeFigureOut">
              <a:rPr lang="en-US" smtClean="0"/>
              <a:t>11/9/2017</a:t>
            </a:fld>
            <a:endParaRPr lang="en-US"/>
          </a:p>
        </p:txBody>
      </p:sp>
      <p:sp>
        <p:nvSpPr>
          <p:cNvPr id="4" name="Footer Placeholder 3"/>
          <p:cNvSpPr>
            <a:spLocks noGrp="1"/>
          </p:cNvSpPr>
          <p:nvPr>
            <p:ph type="ftr" sz="quarter" idx="11"/>
          </p:nvPr>
        </p:nvSpPr>
        <p:spPr/>
        <p:txBody>
          <a:bodyPr/>
          <a:lstStyle/>
          <a:p>
            <a:r>
              <a:rPr lang="en-AU" smtClean="0"/>
              <a:t>www.Planit.com</a:t>
            </a:r>
            <a:endParaRPr lang="en-AU" dirty="0"/>
          </a:p>
        </p:txBody>
      </p:sp>
      <p:sp>
        <p:nvSpPr>
          <p:cNvPr id="5" name="Slide Number Placeholder 4"/>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32546955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C9005-6E2B-4EB9-8583-23384A7915F5}" type="datetimeFigureOut">
              <a:rPr lang="en-US" smtClean="0"/>
              <a:t>11/9/2017</a:t>
            </a:fld>
            <a:endParaRPr lang="en-US"/>
          </a:p>
        </p:txBody>
      </p:sp>
      <p:sp>
        <p:nvSpPr>
          <p:cNvPr id="3" name="Footer Placeholder 2"/>
          <p:cNvSpPr>
            <a:spLocks noGrp="1"/>
          </p:cNvSpPr>
          <p:nvPr>
            <p:ph type="ftr" sz="quarter" idx="11"/>
          </p:nvPr>
        </p:nvSpPr>
        <p:spPr/>
        <p:txBody>
          <a:bodyPr/>
          <a:lstStyle/>
          <a:p>
            <a:r>
              <a:rPr lang="en-AU" smtClean="0"/>
              <a:t>www.Planit.com</a:t>
            </a:r>
            <a:endParaRPr lang="en-AU" dirty="0"/>
          </a:p>
        </p:txBody>
      </p:sp>
      <p:sp>
        <p:nvSpPr>
          <p:cNvPr id="4" name="Slide Number Placeholder 3"/>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35907307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EC9005-6E2B-4EB9-8583-23384A7915F5}" type="datetimeFigureOut">
              <a:rPr lang="en-US" smtClean="0"/>
              <a:t>11/9/2017</a:t>
            </a:fld>
            <a:endParaRPr lang="en-US"/>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12156054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EC9005-6E2B-4EB9-8583-23384A7915F5}" type="datetimeFigureOut">
              <a:rPr lang="en-US" smtClean="0"/>
              <a:t>11/9/2017</a:t>
            </a:fld>
            <a:endParaRPr lang="en-US"/>
          </a:p>
        </p:txBody>
      </p:sp>
      <p:sp>
        <p:nvSpPr>
          <p:cNvPr id="6" name="Footer Placeholder 5"/>
          <p:cNvSpPr>
            <a:spLocks noGrp="1"/>
          </p:cNvSpPr>
          <p:nvPr>
            <p:ph type="ftr" sz="quarter" idx="11"/>
          </p:nvPr>
        </p:nvSpPr>
        <p:spPr/>
        <p:txBody>
          <a:bodyPr/>
          <a:lstStyle/>
          <a:p>
            <a:r>
              <a:rPr lang="en-AU" smtClean="0"/>
              <a:t>www.Planit.com</a:t>
            </a:r>
            <a:endParaRPr lang="en-AU" dirty="0"/>
          </a:p>
        </p:txBody>
      </p:sp>
      <p:sp>
        <p:nvSpPr>
          <p:cNvPr id="7" name="Slide Number Placeholder 6"/>
          <p:cNvSpPr>
            <a:spLocks noGrp="1"/>
          </p:cNvSpPr>
          <p:nvPr>
            <p:ph type="sldNum" sz="quarter" idx="12"/>
          </p:nvPr>
        </p:nvSpPr>
        <p:spPr/>
        <p:txBody>
          <a:bodyPr/>
          <a:lstStyle/>
          <a:p>
            <a:fld id="{B343C9CB-C555-4E9B-92D9-067BF6B13A25}" type="slidenum">
              <a:rPr lang="en-AU" smtClean="0"/>
              <a:pPr/>
              <a:t>‹#›</a:t>
            </a:fld>
            <a:endParaRPr lang="en-AU" dirty="0"/>
          </a:p>
        </p:txBody>
      </p:sp>
    </p:spTree>
    <p:extLst>
      <p:ext uri="{BB962C8B-B14F-4D97-AF65-F5344CB8AC3E}">
        <p14:creationId xmlns:p14="http://schemas.microsoft.com/office/powerpoint/2010/main" val="22063891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C9005-6E2B-4EB9-8583-23384A7915F5}" type="datetimeFigureOut">
              <a:rPr lang="en-US" smtClean="0"/>
              <a:t>11/9/2017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smtClean="0"/>
              <a:t>www.Planit.com</a:t>
            </a:r>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3C9CB-C555-4E9B-92D9-067BF6B13A25}" type="slidenum">
              <a:rPr lang="en-AU" smtClean="0"/>
              <a:pPr/>
              <a:t>‹#›</a:t>
            </a:fld>
            <a:endParaRPr lang="en-AU" dirty="0"/>
          </a:p>
        </p:txBody>
      </p:sp>
      <p:cxnSp>
        <p:nvCxnSpPr>
          <p:cNvPr id="7" name="Straight Connector 6"/>
          <p:cNvCxnSpPr/>
          <p:nvPr userDrawn="1"/>
        </p:nvCxnSpPr>
        <p:spPr>
          <a:xfrm>
            <a:off x="12255500"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2255500"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254000" y="6194426"/>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4000" y="1298279"/>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rot="16200000">
            <a:off x="11277600" y="7015163"/>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rot="16200000">
            <a:off x="749300" y="7002463"/>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16200000">
            <a:off x="11277600" y="-165100"/>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16200000">
            <a:off x="749300" y="-177800"/>
            <a:ext cx="177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16901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697" r:id="rId13"/>
    <p:sldLayoutId id="2147483649" r:id="rId14"/>
    <p:sldLayoutId id="2147483694" r:id="rId15"/>
    <p:sldLayoutId id="2147483653" r:id="rId16"/>
    <p:sldLayoutId id="2147483678" r:id="rId17"/>
    <p:sldLayoutId id="2147483679" r:id="rId18"/>
    <p:sldLayoutId id="2147483680" r:id="rId19"/>
    <p:sldLayoutId id="2147483666" r:id="rId20"/>
    <p:sldLayoutId id="2147483692" r:id="rId21"/>
    <p:sldLayoutId id="2147483695" r:id="rId22"/>
    <p:sldLayoutId id="2147483664" r:id="rId23"/>
    <p:sldLayoutId id="2147483696" r:id="rId24"/>
    <p:sldLayoutId id="2147483652" r:id="rId25"/>
    <p:sldLayoutId id="2147483675" r:id="rId26"/>
    <p:sldLayoutId id="2147483676" r:id="rId27"/>
    <p:sldLayoutId id="2147483677" r:id="rId28"/>
    <p:sldLayoutId id="2147483674" r:id="rId29"/>
    <p:sldLayoutId id="2147483673" r:id="rId30"/>
    <p:sldLayoutId id="2147483667" r:id="rId31"/>
    <p:sldLayoutId id="2147483670" r:id="rId32"/>
    <p:sldLayoutId id="2147483668" r:id="rId33"/>
    <p:sldLayoutId id="2147483672" r:id="rId34"/>
    <p:sldLayoutId id="2147483671" r:id="rId35"/>
    <p:sldLayoutId id="2147483669" r:id="rId36"/>
    <p:sldLayoutId id="2147483681" r:id="rId37"/>
    <p:sldLayoutId id="2147483685" r:id="rId38"/>
    <p:sldLayoutId id="2147483683" r:id="rId39"/>
    <p:sldLayoutId id="2147483682" r:id="rId40"/>
    <p:sldLayoutId id="2147483686" r:id="rId41"/>
    <p:sldLayoutId id="2147483684" r:id="rId42"/>
    <p:sldLayoutId id="2147483687" r:id="rId43"/>
    <p:sldLayoutId id="2147483688" r:id="rId44"/>
    <p:sldLayoutId id="2147483689" r:id="rId4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277099" y="3071808"/>
            <a:ext cx="6038851" cy="1732755"/>
          </a:xfrm>
        </p:spPr>
        <p:txBody>
          <a:bodyPr>
            <a:noAutofit/>
          </a:bodyPr>
          <a:lstStyle/>
          <a:p>
            <a:r>
              <a:rPr lang="en-IN" sz="1800" b="1" dirty="0" smtClean="0">
                <a:solidFill>
                  <a:schemeClr val="tx1">
                    <a:lumMod val="95000"/>
                    <a:lumOff val="5000"/>
                  </a:schemeClr>
                </a:solidFill>
              </a:rPr>
              <a:t>Slides for HDFC Ergo</a:t>
            </a:r>
            <a:endParaRPr lang="en-US" sz="1400" dirty="0"/>
          </a:p>
        </p:txBody>
      </p:sp>
    </p:spTree>
    <p:custDataLst>
      <p:tags r:id="rId1"/>
    </p:custDataLst>
    <p:extLst>
      <p:ext uri="{BB962C8B-B14F-4D97-AF65-F5344CB8AC3E}">
        <p14:creationId xmlns:p14="http://schemas.microsoft.com/office/powerpoint/2010/main" val="1073756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rot="5400000">
            <a:off x="5299588" y="-4073013"/>
            <a:ext cx="780025" cy="9144001"/>
          </a:xfrm>
          <a:prstGeom prst="rect">
            <a:avLst/>
          </a:prstGeom>
        </p:spPr>
        <p:txBody>
          <a:bodyPr vert="vert270" lIns="121917" tIns="60958" rIns="121917" bIns="60958" rtlCol="0" anchor="ctr">
            <a:normAutofit/>
          </a:bodyPr>
          <a:lstStyle>
            <a:defPPr>
              <a:defRPr lang="en-US"/>
            </a:defPPr>
            <a:lvl1pPr>
              <a:spcBef>
                <a:spcPct val="0"/>
              </a:spcBef>
              <a:buNone/>
              <a:defRPr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ea typeface="+mj-ea"/>
                <a:cs typeface="Arial" pitchFamily="34" charset="0"/>
              </a:defRPr>
            </a:lvl1pPr>
          </a:lstStyle>
          <a:p>
            <a:pPr>
              <a:lnSpc>
                <a:spcPct val="90000"/>
              </a:lnSpc>
            </a:pPr>
            <a:r>
              <a:rPr lang="en-US" sz="2400" dirty="0" smtClean="0">
                <a:solidFill>
                  <a:srgbClr val="2DA7DF"/>
                </a:solidFill>
                <a:effectLst/>
              </a:rPr>
              <a:t>Automation Approach</a:t>
            </a:r>
            <a:endParaRPr lang="en-US" sz="2400" dirty="0">
              <a:solidFill>
                <a:srgbClr val="2DA7DF"/>
              </a:solidFill>
              <a:effectLst/>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3" y="1122363"/>
            <a:ext cx="8391092" cy="471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053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rot="5400000">
            <a:off x="5299588" y="-4073013"/>
            <a:ext cx="780025" cy="9144001"/>
          </a:xfrm>
          <a:prstGeom prst="rect">
            <a:avLst/>
          </a:prstGeom>
        </p:spPr>
        <p:txBody>
          <a:bodyPr vert="vert270" lIns="121917" tIns="60958" rIns="121917" bIns="60958" rtlCol="0" anchor="ctr">
            <a:normAutofit/>
          </a:bodyPr>
          <a:lstStyle>
            <a:defPPr>
              <a:defRPr lang="en-US"/>
            </a:defPPr>
            <a:lvl1pPr>
              <a:spcBef>
                <a:spcPct val="0"/>
              </a:spcBef>
              <a:buNone/>
              <a:defRPr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ea typeface="+mj-ea"/>
                <a:cs typeface="Arial" pitchFamily="34" charset="0"/>
              </a:defRPr>
            </a:lvl1pPr>
          </a:lstStyle>
          <a:p>
            <a:pPr>
              <a:lnSpc>
                <a:spcPct val="90000"/>
              </a:lnSpc>
            </a:pPr>
            <a:r>
              <a:rPr lang="en-US" sz="2400" dirty="0" smtClean="0">
                <a:solidFill>
                  <a:srgbClr val="2DA7DF"/>
                </a:solidFill>
                <a:effectLst/>
              </a:rPr>
              <a:t>Our Automation Framework</a:t>
            </a:r>
            <a:endParaRPr lang="en-US" sz="2400" dirty="0">
              <a:solidFill>
                <a:srgbClr val="2DA7DF"/>
              </a:solidFill>
              <a:effectLst/>
            </a:endParaRPr>
          </a:p>
        </p:txBody>
      </p:sp>
      <p:sp>
        <p:nvSpPr>
          <p:cNvPr id="5" name="Rectangle 3"/>
          <p:cNvSpPr txBox="1">
            <a:spLocks noChangeArrowheads="1"/>
          </p:cNvSpPr>
          <p:nvPr/>
        </p:nvSpPr>
        <p:spPr bwMode="auto">
          <a:xfrm>
            <a:off x="1166813" y="5956300"/>
            <a:ext cx="10886642" cy="488950"/>
          </a:xfrm>
          <a:prstGeom prst="rect">
            <a:avLst/>
          </a:prstGeom>
          <a:solidFill>
            <a:schemeClr val="accent2"/>
          </a:solidFill>
          <a:ln w="12700" cap="flat" algn="ctr">
            <a:solidFill>
              <a:srgbClr val="01015B"/>
            </a:solidFill>
            <a:miter lim="800000"/>
            <a:headEnd/>
            <a:tailEnd/>
          </a:ln>
        </p:spPr>
        <p:txBody>
          <a:bodyPr vert="horz" lIns="136525" tIns="54000" rIns="136525" bIns="54000" rtlCol="0" anchor="ctr" anchorCtr="1">
            <a:normAutofit/>
          </a:bodyPr>
          <a:lstStyle>
            <a:lvl1pPr marL="0" indent="0" algn="just" defTabSz="914400" rtl="0" eaLnBrk="1" latinLnBrk="0" hangingPunct="1">
              <a:lnSpc>
                <a:spcPct val="100000"/>
              </a:lnSpc>
              <a:spcBef>
                <a:spcPts val="0"/>
              </a:spcBef>
              <a:buFont typeface="Arial" panose="020B0604020202020204" pitchFamily="34" charset="0"/>
              <a:buNone/>
              <a:defRPr sz="37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7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algn="ctr">
              <a:lnSpc>
                <a:spcPct val="90000"/>
              </a:lnSpc>
              <a:spcBef>
                <a:spcPct val="50000"/>
              </a:spcBef>
              <a:buClr>
                <a:srgbClr val="FF9900"/>
              </a:buClr>
              <a:buSzPct val="150000"/>
              <a:buFontTx/>
              <a:buNone/>
            </a:pPr>
            <a:r>
              <a:rPr lang="en-US" altLang="en-US" sz="1200" dirty="0" smtClean="0"/>
              <a:t>Our test approach framework addresses traditional automation challenges by focusing on Reusability, Maintainability and enhancing efficiency in test automation</a:t>
            </a:r>
            <a:endParaRPr lang="en-US" altLang="en-US" sz="1200" dirty="0"/>
          </a:p>
        </p:txBody>
      </p:sp>
      <p:pic>
        <p:nvPicPr>
          <p:cNvPr id="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855" y="947373"/>
            <a:ext cx="4789776" cy="4887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05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rot="5400000">
            <a:off x="5299588" y="-4073013"/>
            <a:ext cx="780025" cy="9144001"/>
          </a:xfrm>
          <a:prstGeom prst="rect">
            <a:avLst/>
          </a:prstGeom>
        </p:spPr>
        <p:txBody>
          <a:bodyPr vert="vert270" lIns="121917" tIns="60958" rIns="121917" bIns="60958" rtlCol="0" anchor="ctr">
            <a:normAutofit/>
          </a:bodyPr>
          <a:lstStyle>
            <a:defPPr>
              <a:defRPr lang="en-US"/>
            </a:defPPr>
            <a:lvl1pPr>
              <a:spcBef>
                <a:spcPct val="0"/>
              </a:spcBef>
              <a:buNone/>
              <a:defRPr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ea typeface="+mj-ea"/>
                <a:cs typeface="Arial" pitchFamily="34" charset="0"/>
              </a:defRPr>
            </a:lvl1pPr>
          </a:lstStyle>
          <a:p>
            <a:pPr>
              <a:lnSpc>
                <a:spcPct val="90000"/>
              </a:lnSpc>
            </a:pPr>
            <a:r>
              <a:rPr lang="en-US" sz="2400" dirty="0" smtClean="0">
                <a:solidFill>
                  <a:srgbClr val="2DA7DF"/>
                </a:solidFill>
                <a:effectLst/>
              </a:rPr>
              <a:t>Key components of Planit Test Automation Strategy</a:t>
            </a:r>
            <a:endParaRPr lang="en-US" sz="2400" dirty="0">
              <a:solidFill>
                <a:srgbClr val="2DA7DF"/>
              </a:solidFill>
              <a:effectLst/>
            </a:endParaRPr>
          </a:p>
        </p:txBody>
      </p:sp>
      <p:sp>
        <p:nvSpPr>
          <p:cNvPr id="7" name="AutoShape 4"/>
          <p:cNvSpPr>
            <a:spLocks noChangeAspect="1" noChangeArrowheads="1" noTextEdit="1"/>
          </p:cNvSpPr>
          <p:nvPr/>
        </p:nvSpPr>
        <p:spPr bwMode="auto">
          <a:xfrm>
            <a:off x="393700" y="1206500"/>
            <a:ext cx="85979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AutoShape 4"/>
          <p:cNvSpPr>
            <a:spLocks noChangeAspect="1" noChangeArrowheads="1" noTextEdit="1"/>
          </p:cNvSpPr>
          <p:nvPr/>
        </p:nvSpPr>
        <p:spPr bwMode="auto">
          <a:xfrm>
            <a:off x="1529773" y="1081809"/>
            <a:ext cx="85979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_s310289"/>
          <p:cNvSpPr>
            <a:spLocks noChangeShapeType="1"/>
          </p:cNvSpPr>
          <p:nvPr/>
        </p:nvSpPr>
        <p:spPr bwMode="auto">
          <a:xfrm flipH="1" flipV="1">
            <a:off x="4868286" y="3118572"/>
            <a:ext cx="479425" cy="27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1" name="_s310288"/>
          <p:cNvSpPr>
            <a:spLocks noChangeArrowheads="1"/>
          </p:cNvSpPr>
          <p:nvPr/>
        </p:nvSpPr>
        <p:spPr bwMode="auto">
          <a:xfrm>
            <a:off x="3831648" y="2278784"/>
            <a:ext cx="1111250" cy="1119188"/>
          </a:xfrm>
          <a:prstGeom prst="ellipse">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algn="ctr"/>
            <a:r>
              <a:rPr lang="en-US" altLang="en-US" sz="1200" b="1">
                <a:solidFill>
                  <a:schemeClr val="tx1"/>
                </a:solidFill>
              </a:rPr>
              <a:t>Process</a:t>
            </a:r>
          </a:p>
        </p:txBody>
      </p:sp>
      <p:sp>
        <p:nvSpPr>
          <p:cNvPr id="12" name="_s310277"/>
          <p:cNvSpPr>
            <a:spLocks noChangeShapeType="1"/>
          </p:cNvSpPr>
          <p:nvPr/>
        </p:nvSpPr>
        <p:spPr bwMode="auto">
          <a:xfrm flipH="1">
            <a:off x="4868286" y="3956772"/>
            <a:ext cx="479425" cy="27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3" name="_s310278"/>
          <p:cNvSpPr>
            <a:spLocks noChangeArrowheads="1"/>
          </p:cNvSpPr>
          <p:nvPr/>
        </p:nvSpPr>
        <p:spPr bwMode="auto">
          <a:xfrm>
            <a:off x="3831648" y="3956772"/>
            <a:ext cx="1111250" cy="1119187"/>
          </a:xfrm>
          <a:prstGeom prst="ellipse">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algn="ctr"/>
            <a:r>
              <a:rPr lang="en-US" altLang="en-US" sz="1200" b="1">
                <a:solidFill>
                  <a:schemeClr val="tx1"/>
                </a:solidFill>
              </a:rPr>
              <a:t>ROI Analysis</a:t>
            </a:r>
          </a:p>
        </p:txBody>
      </p:sp>
      <p:sp>
        <p:nvSpPr>
          <p:cNvPr id="14" name="_s310279"/>
          <p:cNvSpPr>
            <a:spLocks noChangeShapeType="1"/>
          </p:cNvSpPr>
          <p:nvPr/>
        </p:nvSpPr>
        <p:spPr bwMode="auto">
          <a:xfrm>
            <a:off x="5828723" y="4236172"/>
            <a:ext cx="0" cy="560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5" name="_s310280"/>
          <p:cNvSpPr>
            <a:spLocks noChangeArrowheads="1"/>
          </p:cNvSpPr>
          <p:nvPr/>
        </p:nvSpPr>
        <p:spPr bwMode="auto">
          <a:xfrm>
            <a:off x="5273098" y="4796559"/>
            <a:ext cx="1111250" cy="1117600"/>
          </a:xfrm>
          <a:prstGeom prst="ellipse">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algn="ctr"/>
            <a:r>
              <a:rPr lang="en-US" altLang="en-US" sz="1200" b="1">
                <a:solidFill>
                  <a:schemeClr val="tx1"/>
                </a:solidFill>
              </a:rPr>
              <a:t>Project Mgmt</a:t>
            </a:r>
          </a:p>
        </p:txBody>
      </p:sp>
      <p:sp>
        <p:nvSpPr>
          <p:cNvPr id="16" name="_s310281"/>
          <p:cNvSpPr>
            <a:spLocks noChangeShapeType="1"/>
          </p:cNvSpPr>
          <p:nvPr/>
        </p:nvSpPr>
        <p:spPr bwMode="auto">
          <a:xfrm>
            <a:off x="6309736" y="3956772"/>
            <a:ext cx="479425" cy="27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 name="_s310282"/>
          <p:cNvSpPr>
            <a:spLocks noChangeArrowheads="1"/>
          </p:cNvSpPr>
          <p:nvPr/>
        </p:nvSpPr>
        <p:spPr bwMode="auto">
          <a:xfrm>
            <a:off x="6714548" y="3956772"/>
            <a:ext cx="1111250" cy="1119187"/>
          </a:xfrm>
          <a:prstGeom prst="ellipse">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algn="ctr"/>
            <a:r>
              <a:rPr lang="en-US" altLang="en-US" sz="1200" b="1">
                <a:solidFill>
                  <a:schemeClr val="tx1"/>
                </a:solidFill>
              </a:rPr>
              <a:t>People skills</a:t>
            </a:r>
          </a:p>
        </p:txBody>
      </p:sp>
      <p:sp>
        <p:nvSpPr>
          <p:cNvPr id="18" name="_s310283"/>
          <p:cNvSpPr>
            <a:spLocks noChangeShapeType="1"/>
          </p:cNvSpPr>
          <p:nvPr/>
        </p:nvSpPr>
        <p:spPr bwMode="auto">
          <a:xfrm flipV="1">
            <a:off x="6309736" y="3120159"/>
            <a:ext cx="479425" cy="279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9" name="_s310284"/>
          <p:cNvSpPr>
            <a:spLocks noChangeArrowheads="1"/>
          </p:cNvSpPr>
          <p:nvPr/>
        </p:nvSpPr>
        <p:spPr bwMode="auto">
          <a:xfrm>
            <a:off x="6714548" y="2280372"/>
            <a:ext cx="1111250" cy="1119187"/>
          </a:xfrm>
          <a:prstGeom prst="ellipse">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algn="ctr"/>
            <a:r>
              <a:rPr lang="en-US" altLang="en-US" sz="1200" b="1">
                <a:solidFill>
                  <a:schemeClr val="tx1"/>
                </a:solidFill>
              </a:rPr>
              <a:t>Frameworks</a:t>
            </a:r>
          </a:p>
        </p:txBody>
      </p:sp>
      <p:sp>
        <p:nvSpPr>
          <p:cNvPr id="20" name="_s310285"/>
          <p:cNvSpPr>
            <a:spLocks noChangeShapeType="1"/>
          </p:cNvSpPr>
          <p:nvPr/>
        </p:nvSpPr>
        <p:spPr bwMode="auto">
          <a:xfrm flipV="1">
            <a:off x="5828723" y="2559772"/>
            <a:ext cx="0" cy="560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 name="_s310286"/>
          <p:cNvSpPr>
            <a:spLocks noChangeArrowheads="1"/>
          </p:cNvSpPr>
          <p:nvPr/>
        </p:nvSpPr>
        <p:spPr bwMode="auto">
          <a:xfrm>
            <a:off x="5273098" y="1442172"/>
            <a:ext cx="1111250" cy="1117600"/>
          </a:xfrm>
          <a:prstGeom prst="ellipse">
            <a:avLst/>
          </a:pr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lIns="0" tIns="0" rIns="0" bIns="0" anchor="ctr"/>
          <a:lstStyle/>
          <a:p>
            <a:pPr algn="ctr"/>
            <a:r>
              <a:rPr lang="en-US" altLang="en-US" sz="1200" b="1">
                <a:solidFill>
                  <a:schemeClr val="tx1"/>
                </a:solidFill>
              </a:rPr>
              <a:t>Methodology</a:t>
            </a:r>
          </a:p>
        </p:txBody>
      </p:sp>
      <p:sp>
        <p:nvSpPr>
          <p:cNvPr id="22" name="_s310287"/>
          <p:cNvSpPr>
            <a:spLocks noChangeArrowheads="1"/>
          </p:cNvSpPr>
          <p:nvPr/>
        </p:nvSpPr>
        <p:spPr bwMode="auto">
          <a:xfrm>
            <a:off x="5273098" y="3120159"/>
            <a:ext cx="1111250" cy="1117600"/>
          </a:xfrm>
          <a:prstGeom prst="ellipse">
            <a:avLst/>
          </a:prstGeom>
          <a:solidFill>
            <a:srgbClr val="FF9933"/>
          </a:soli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lIns="0" tIns="0" rIns="0" bIns="0" anchor="ctr"/>
          <a:lstStyle/>
          <a:p>
            <a:pPr algn="ctr"/>
            <a:endParaRPr lang="en-US" altLang="en-US" sz="12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6775" y="3429457"/>
            <a:ext cx="403895" cy="396274"/>
          </a:xfrm>
          <a:prstGeom prst="rect">
            <a:avLst/>
          </a:prstGeom>
        </p:spPr>
      </p:pic>
    </p:spTree>
    <p:extLst>
      <p:ext uri="{BB962C8B-B14F-4D97-AF65-F5344CB8AC3E}">
        <p14:creationId xmlns:p14="http://schemas.microsoft.com/office/powerpoint/2010/main" val="3316999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rot="5400000">
            <a:off x="5299588" y="-4073013"/>
            <a:ext cx="780025" cy="9144001"/>
          </a:xfrm>
          <a:prstGeom prst="rect">
            <a:avLst/>
          </a:prstGeom>
        </p:spPr>
        <p:txBody>
          <a:bodyPr vert="vert270" lIns="121917" tIns="60958" rIns="121917" bIns="60958" rtlCol="0" anchor="ctr">
            <a:normAutofit/>
          </a:bodyPr>
          <a:lstStyle>
            <a:defPPr>
              <a:defRPr lang="en-US"/>
            </a:defPPr>
            <a:lvl1pPr>
              <a:spcBef>
                <a:spcPct val="0"/>
              </a:spcBef>
              <a:buNone/>
              <a:defRPr sz="2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ea typeface="+mj-ea"/>
                <a:cs typeface="Arial" pitchFamily="34" charset="0"/>
              </a:defRPr>
            </a:lvl1pPr>
          </a:lstStyle>
          <a:p>
            <a:pPr>
              <a:lnSpc>
                <a:spcPct val="90000"/>
              </a:lnSpc>
            </a:pPr>
            <a:r>
              <a:rPr lang="en-US" sz="2400" dirty="0" smtClean="0">
                <a:solidFill>
                  <a:srgbClr val="2DA7DF"/>
                </a:solidFill>
                <a:effectLst/>
              </a:rPr>
              <a:t>ROI Analysis</a:t>
            </a:r>
            <a:endParaRPr lang="en-US" sz="2400" dirty="0">
              <a:solidFill>
                <a:srgbClr val="2DA7DF"/>
              </a:solidFill>
              <a:effectLst/>
            </a:endParaRPr>
          </a:p>
        </p:txBody>
      </p:sp>
      <p:graphicFrame>
        <p:nvGraphicFramePr>
          <p:cNvPr id="23" name="Object 6"/>
          <p:cNvGraphicFramePr>
            <a:graphicFrameLocks noGrp="1" noChangeAspect="1"/>
          </p:cNvGraphicFramePr>
          <p:nvPr>
            <p:ph sz="half" idx="1"/>
          </p:nvPr>
        </p:nvGraphicFramePr>
        <p:xfrm>
          <a:off x="685800" y="1295400"/>
          <a:ext cx="6238875" cy="3648075"/>
        </p:xfrm>
        <a:graphic>
          <a:graphicData uri="http://schemas.openxmlformats.org/presentationml/2006/ole">
            <mc:AlternateContent xmlns:mc="http://schemas.openxmlformats.org/markup-compatibility/2006">
              <mc:Choice xmlns:v="urn:schemas-microsoft-com:vml" Requires="v">
                <p:oleObj spid="_x0000_s1029" name="Chart" r:id="rId3" imgW="6239053" imgH="3648231" progId="Excel.Chart.8">
                  <p:embed/>
                </p:oleObj>
              </mc:Choice>
              <mc:Fallback>
                <p:oleObj name="Chart" r:id="rId3" imgW="6239053" imgH="3648231" progId="Excel.Chart.8">
                  <p:embed/>
                  <p:pic>
                    <p:nvPicPr>
                      <p:cNvPr id="327686" name="Object 6"/>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0"/>
                        <a:ext cx="6238875" cy="36480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18425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sz="half" idx="1"/>
          </p:nvPr>
        </p:nvSpPr>
        <p:spPr>
          <a:xfrm>
            <a:off x="838200" y="1825625"/>
            <a:ext cx="10515600" cy="4351338"/>
          </a:xfrm>
        </p:spPr>
        <p:txBody>
          <a:bodyPr>
            <a:normAutofit fontScale="40000" lnSpcReduction="20000"/>
          </a:bodyPr>
          <a:lstStyle/>
          <a:p>
            <a:r>
              <a:rPr lang="en-US" sz="4200" dirty="0" smtClean="0"/>
              <a:t>Our expertise is to give best automation solution based on the past experiences and current testing needs of client.</a:t>
            </a:r>
          </a:p>
          <a:p>
            <a:r>
              <a:rPr lang="en-US" sz="4200" dirty="0" smtClean="0"/>
              <a:t>Frameworks are designed using open source technologies which makes it cost effective and yet powerful to fulfil automation requirements.</a:t>
            </a:r>
          </a:p>
          <a:p>
            <a:r>
              <a:rPr lang="en-US" sz="4200" dirty="0" smtClean="0"/>
              <a:t>Team has rich experience in scenario development which helps client in choosing right set of scenarios as a automation candidate.</a:t>
            </a:r>
          </a:p>
          <a:p>
            <a:r>
              <a:rPr lang="en-US" sz="4200" dirty="0" smtClean="0"/>
              <a:t>Best track record on giving quick ROI through providing detailed analysis after every execution cycle which helps stakeholders to make quick and right decisions on the build deployment.</a:t>
            </a:r>
          </a:p>
          <a:p>
            <a:r>
              <a:rPr lang="en-US" sz="4200" dirty="0" smtClean="0"/>
              <a:t>Team is well versed with agile approach so it will help in giving right deliverable at every sprint.</a:t>
            </a:r>
          </a:p>
          <a:p>
            <a:r>
              <a:rPr lang="en-US" sz="4200" dirty="0" smtClean="0"/>
              <a:t>Continuous feedback from stakeholders at every milestone to make whole automation solution updated also makes it best fit in the whole development cycle.</a:t>
            </a:r>
          </a:p>
          <a:p>
            <a:r>
              <a:rPr lang="en-US" sz="4200" dirty="0" smtClean="0"/>
              <a:t>Our approach is to make value addition in project life cycle by providing risk based testing approach to minimize the turn around time of executions with maximum coverage to critical functionalities of the application.</a:t>
            </a:r>
          </a:p>
          <a:p>
            <a:endParaRPr lang="en-US" dirty="0" smtClean="0"/>
          </a:p>
          <a:p>
            <a:pPr marL="0" indent="0">
              <a:buNone/>
            </a:pPr>
            <a:endParaRPr lang="en-US" dirty="0" smtClean="0"/>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2426098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5885</TotalTime>
  <Words>219</Words>
  <Application>Microsoft Office PowerPoint</Application>
  <PresentationFormat>Widescreen</PresentationFormat>
  <Paragraphs>25</Paragraphs>
  <Slides>6</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Chart</vt:lpstr>
      <vt:lpstr>Slides for HDFC Ergo</vt:lpstr>
      <vt:lpstr>PowerPoint Presentation</vt:lpstr>
      <vt:lpstr>PowerPoint Presentation</vt:lpstr>
      <vt:lpstr>PowerPoint Presentation</vt:lpstr>
      <vt:lpstr>PowerPoint Presentation</vt:lpstr>
      <vt:lpstr>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Planit Cloud Solutions</dc:title>
  <dc:creator>JY Raja</dc:creator>
  <cp:lastModifiedBy>Pankaj Shrikanth</cp:lastModifiedBy>
  <cp:revision>150</cp:revision>
  <cp:lastPrinted>2016-03-29T07:15:36Z</cp:lastPrinted>
  <dcterms:created xsi:type="dcterms:W3CDTF">2016-03-21T03:30:15Z</dcterms:created>
  <dcterms:modified xsi:type="dcterms:W3CDTF">2017-11-09T11:52:41Z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E63CA73A-9EE6-408B-BE2D-49A0489F8BE7</vt:lpwstr>
  </property>
  <property fmtid="{D5CDD505-2E9C-101B-9397-08002B2CF9AE}" pid="3" name="ArticulatePath">
    <vt:lpwstr>https://planittesting-my.sharepoint.com/personal/byoung_planittesting_com/Documents/Planit%20Marketing%20Resources/Templates/Presentation-Template-2016</vt:lpwstr>
  </property>
</Properties>
</file>