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2" r:id="rId2"/>
    <p:sldId id="379" r:id="rId3"/>
    <p:sldId id="382" r:id="rId4"/>
    <p:sldId id="373" r:id="rId5"/>
    <p:sldId id="378" r:id="rId6"/>
    <p:sldId id="359" r:id="rId7"/>
    <p:sldId id="368" r:id="rId8"/>
    <p:sldId id="361" r:id="rId9"/>
    <p:sldId id="369" r:id="rId10"/>
    <p:sldId id="370" r:id="rId11"/>
    <p:sldId id="375" r:id="rId12"/>
    <p:sldId id="376" r:id="rId13"/>
    <p:sldId id="371" r:id="rId14"/>
    <p:sldId id="377" r:id="rId15"/>
    <p:sldId id="364" r:id="rId16"/>
    <p:sldId id="386" r:id="rId17"/>
    <p:sldId id="367" r:id="rId18"/>
  </p:sldIdLst>
  <p:sldSz cx="12192000" cy="6858000"/>
  <p:notesSz cx="6807200" cy="9939338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ke Young" initials="B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2"/>
    <a:srgbClr val="2DA7DF"/>
    <a:srgbClr val="4D4D4F"/>
    <a:srgbClr val="C41230"/>
    <a:srgbClr val="B9AB96"/>
    <a:srgbClr val="113C62"/>
    <a:srgbClr val="DDF0FB"/>
    <a:srgbClr val="EAF6FC"/>
    <a:srgbClr val="A8D9F5"/>
    <a:srgbClr val="006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272A6-C10B-4F7D-92B0-69C90248DF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B9606E2-D73B-4158-BFFA-2D7FFEC1E502}">
      <dgm:prSet phldrT="[Text]" custT="1"/>
      <dgm:spPr>
        <a:noFill/>
        <a:ln w="19050">
          <a:solidFill>
            <a:srgbClr val="A8D9F5"/>
          </a:solidFill>
        </a:ln>
      </dgm:spPr>
      <dgm:t>
        <a:bodyPr/>
        <a:lstStyle/>
        <a:p>
          <a:r>
            <a:rPr lang="en-AU" sz="180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gm:t>
    </dgm:pt>
    <dgm:pt modelId="{D6E1599D-308E-496C-BDF3-2808431CC98E}" type="parTrans" cxnId="{8A0081A8-2997-428E-8523-C3B5593DDF17}">
      <dgm:prSet/>
      <dgm:spPr/>
      <dgm:t>
        <a:bodyPr/>
        <a:lstStyle/>
        <a:p>
          <a:endParaRPr lang="en-AU"/>
        </a:p>
      </dgm:t>
    </dgm:pt>
    <dgm:pt modelId="{7B23CB97-F0F7-480F-B281-14278153C714}" type="sibTrans" cxnId="{8A0081A8-2997-428E-8523-C3B5593DDF17}">
      <dgm:prSet/>
      <dgm:spPr/>
      <dgm:t>
        <a:bodyPr/>
        <a:lstStyle/>
        <a:p>
          <a:endParaRPr lang="en-AU"/>
        </a:p>
      </dgm:t>
    </dgm:pt>
    <dgm:pt modelId="{7D43E33D-FCF2-45FA-931C-AA0DA76D618E}">
      <dgm:prSet phldrT="[Text]" custT="1"/>
      <dgm:spPr>
        <a:noFill/>
        <a:ln w="19050">
          <a:solidFill>
            <a:srgbClr val="A8D9F5"/>
          </a:solidFill>
        </a:ln>
      </dgm:spPr>
      <dgm:t>
        <a:bodyPr/>
        <a:lstStyle/>
        <a:p>
          <a:r>
            <a:rPr lang="en-AU" sz="1800" dirty="0" smtClean="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Key Findings</a:t>
          </a:r>
          <a:endParaRPr lang="en-AU" sz="1800" dirty="0">
            <a:solidFill>
              <a:srgbClr val="DDF0FB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5390F-B037-4535-AC31-5943F1C3362C}" type="parTrans" cxnId="{97C26285-9349-4626-A177-527D168BAC7A}">
      <dgm:prSet/>
      <dgm:spPr/>
      <dgm:t>
        <a:bodyPr/>
        <a:lstStyle/>
        <a:p>
          <a:endParaRPr lang="en-AU"/>
        </a:p>
      </dgm:t>
    </dgm:pt>
    <dgm:pt modelId="{F81106C1-B222-4DA9-9402-DD30B7A42C9F}" type="sibTrans" cxnId="{97C26285-9349-4626-A177-527D168BAC7A}">
      <dgm:prSet/>
      <dgm:spPr/>
      <dgm:t>
        <a:bodyPr/>
        <a:lstStyle/>
        <a:p>
          <a:endParaRPr lang="en-AU"/>
        </a:p>
      </dgm:t>
    </dgm:pt>
    <dgm:pt modelId="{A918BDCF-DDA4-4FA8-86F9-B88E4048A9E7}">
      <dgm:prSet phldrT="[Text]" custT="1"/>
      <dgm:spPr>
        <a:noFill/>
        <a:ln w="19050">
          <a:solidFill>
            <a:srgbClr val="A8D9F5"/>
          </a:solidFill>
        </a:ln>
      </dgm:spPr>
      <dgm:t>
        <a:bodyPr/>
        <a:lstStyle/>
        <a:p>
          <a:r>
            <a:rPr lang="en-AU" sz="180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Key Recommendations</a:t>
          </a:r>
        </a:p>
      </dgm:t>
    </dgm:pt>
    <dgm:pt modelId="{2AA70073-D77B-4969-B7A0-8A6E6FF7E38C}" type="parTrans" cxnId="{43C46E03-DCBA-4474-A851-E7CFC7E731E1}">
      <dgm:prSet/>
      <dgm:spPr/>
      <dgm:t>
        <a:bodyPr/>
        <a:lstStyle/>
        <a:p>
          <a:endParaRPr lang="en-AU"/>
        </a:p>
      </dgm:t>
    </dgm:pt>
    <dgm:pt modelId="{2895EF9C-BCED-4A43-B5C5-CED57B1CC5C4}" type="sibTrans" cxnId="{43C46E03-DCBA-4474-A851-E7CFC7E731E1}">
      <dgm:prSet/>
      <dgm:spPr/>
      <dgm:t>
        <a:bodyPr/>
        <a:lstStyle/>
        <a:p>
          <a:endParaRPr lang="en-AU"/>
        </a:p>
      </dgm:t>
    </dgm:pt>
    <dgm:pt modelId="{3081EF55-A955-4C4D-AD97-3AF00C496080}">
      <dgm:prSet phldrT="[Text]" custT="1"/>
      <dgm:spPr>
        <a:noFill/>
        <a:ln w="19050">
          <a:solidFill>
            <a:srgbClr val="A8D9F5"/>
          </a:solidFill>
        </a:ln>
      </dgm:spPr>
      <dgm:t>
        <a:bodyPr/>
        <a:lstStyle/>
        <a:p>
          <a:r>
            <a:rPr lang="en-AU" sz="1800" dirty="0" smtClean="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Implementation Activities</a:t>
          </a:r>
          <a:endParaRPr lang="en-AU" sz="1800" dirty="0">
            <a:solidFill>
              <a:srgbClr val="DDF0FB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8E644F-CF42-4924-8A29-467FCFF9A56B}" type="sibTrans" cxnId="{EFEF7180-39BA-4A26-944D-01CD05B5FBE3}">
      <dgm:prSet/>
      <dgm:spPr/>
      <dgm:t>
        <a:bodyPr/>
        <a:lstStyle/>
        <a:p>
          <a:endParaRPr lang="en-AU"/>
        </a:p>
      </dgm:t>
    </dgm:pt>
    <dgm:pt modelId="{62935298-EE78-4A3E-A650-52AF0BD9722A}" type="parTrans" cxnId="{EFEF7180-39BA-4A26-944D-01CD05B5FBE3}">
      <dgm:prSet/>
      <dgm:spPr/>
      <dgm:t>
        <a:bodyPr/>
        <a:lstStyle/>
        <a:p>
          <a:endParaRPr lang="en-AU"/>
        </a:p>
      </dgm:t>
    </dgm:pt>
    <dgm:pt modelId="{EA0C7E4F-F895-4FD0-A0FC-810D391D6C5C}" type="pres">
      <dgm:prSet presAssocID="{86D272A6-C10B-4F7D-92B0-69C90248DF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726760DF-FF0F-46A4-BEB5-2381750150B9}" type="pres">
      <dgm:prSet presAssocID="{4B9606E2-D73B-4158-BFFA-2D7FFEC1E502}" presName="node" presStyleLbl="node1" presStyleIdx="0" presStyleCnt="4" custScaleX="63968" custScaleY="4576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286DAF-DE90-4791-AC7D-272E2E3035C5}" type="pres">
      <dgm:prSet presAssocID="{7B23CB97-F0F7-480F-B281-14278153C714}" presName="sibTrans" presStyleCnt="0"/>
      <dgm:spPr/>
    </dgm:pt>
    <dgm:pt modelId="{4F5A2CA8-F824-4C1F-AB47-0AB70DFF480D}" type="pres">
      <dgm:prSet presAssocID="{7D43E33D-FCF2-45FA-931C-AA0DA76D618E}" presName="node" presStyleLbl="node1" presStyleIdx="1" presStyleCnt="4" custScaleX="63968" custScaleY="4576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F9C4202-D924-4F95-A767-650659301733}" type="pres">
      <dgm:prSet presAssocID="{F81106C1-B222-4DA9-9402-DD30B7A42C9F}" presName="sibTrans" presStyleCnt="0"/>
      <dgm:spPr/>
    </dgm:pt>
    <dgm:pt modelId="{65B0AFFF-6F32-498D-8D3B-4E4FFDA0526F}" type="pres">
      <dgm:prSet presAssocID="{A918BDCF-DDA4-4FA8-86F9-B88E4048A9E7}" presName="node" presStyleLbl="node1" presStyleIdx="2" presStyleCnt="4" custScaleX="63968" custScaleY="4576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7CD05BF-9017-4C41-BA45-53E873BC59E7}" type="pres">
      <dgm:prSet presAssocID="{2895EF9C-BCED-4A43-B5C5-CED57B1CC5C4}" presName="sibTrans" presStyleCnt="0"/>
      <dgm:spPr/>
    </dgm:pt>
    <dgm:pt modelId="{423B6066-2EAD-4DF7-8407-DDBB9BFE0F1E}" type="pres">
      <dgm:prSet presAssocID="{3081EF55-A955-4C4D-AD97-3AF00C496080}" presName="node" presStyleLbl="node1" presStyleIdx="3" presStyleCnt="4" custScaleX="63968" custScaleY="4576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7C26285-9349-4626-A177-527D168BAC7A}" srcId="{86D272A6-C10B-4F7D-92B0-69C90248DF1E}" destId="{7D43E33D-FCF2-45FA-931C-AA0DA76D618E}" srcOrd="1" destOrd="0" parTransId="{3DA5390F-B037-4535-AC31-5943F1C3362C}" sibTransId="{F81106C1-B222-4DA9-9402-DD30B7A42C9F}"/>
    <dgm:cxn modelId="{3350C248-9CA8-459F-A707-C51336CEC7AF}" type="presOf" srcId="{4B9606E2-D73B-4158-BFFA-2D7FFEC1E502}" destId="{726760DF-FF0F-46A4-BEB5-2381750150B9}" srcOrd="0" destOrd="0" presId="urn:microsoft.com/office/officeart/2005/8/layout/default"/>
    <dgm:cxn modelId="{27A961F4-7B7C-4FA3-9D2E-B75B1D88DD6F}" type="presOf" srcId="{86D272A6-C10B-4F7D-92B0-69C90248DF1E}" destId="{EA0C7E4F-F895-4FD0-A0FC-810D391D6C5C}" srcOrd="0" destOrd="0" presId="urn:microsoft.com/office/officeart/2005/8/layout/default"/>
    <dgm:cxn modelId="{43C46E03-DCBA-4474-A851-E7CFC7E731E1}" srcId="{86D272A6-C10B-4F7D-92B0-69C90248DF1E}" destId="{A918BDCF-DDA4-4FA8-86F9-B88E4048A9E7}" srcOrd="2" destOrd="0" parTransId="{2AA70073-D77B-4969-B7A0-8A6E6FF7E38C}" sibTransId="{2895EF9C-BCED-4A43-B5C5-CED57B1CC5C4}"/>
    <dgm:cxn modelId="{92435584-F006-45C5-9A15-88077D164F1F}" type="presOf" srcId="{7D43E33D-FCF2-45FA-931C-AA0DA76D618E}" destId="{4F5A2CA8-F824-4C1F-AB47-0AB70DFF480D}" srcOrd="0" destOrd="0" presId="urn:microsoft.com/office/officeart/2005/8/layout/default"/>
    <dgm:cxn modelId="{F754FB20-4D6F-4BC1-9431-041E33519FE7}" type="presOf" srcId="{A918BDCF-DDA4-4FA8-86F9-B88E4048A9E7}" destId="{65B0AFFF-6F32-498D-8D3B-4E4FFDA0526F}" srcOrd="0" destOrd="0" presId="urn:microsoft.com/office/officeart/2005/8/layout/default"/>
    <dgm:cxn modelId="{8A0081A8-2997-428E-8523-C3B5593DDF17}" srcId="{86D272A6-C10B-4F7D-92B0-69C90248DF1E}" destId="{4B9606E2-D73B-4158-BFFA-2D7FFEC1E502}" srcOrd="0" destOrd="0" parTransId="{D6E1599D-308E-496C-BDF3-2808431CC98E}" sibTransId="{7B23CB97-F0F7-480F-B281-14278153C714}"/>
    <dgm:cxn modelId="{EFEF7180-39BA-4A26-944D-01CD05B5FBE3}" srcId="{86D272A6-C10B-4F7D-92B0-69C90248DF1E}" destId="{3081EF55-A955-4C4D-AD97-3AF00C496080}" srcOrd="3" destOrd="0" parTransId="{62935298-EE78-4A3E-A650-52AF0BD9722A}" sibTransId="{068E644F-CF42-4924-8A29-467FCFF9A56B}"/>
    <dgm:cxn modelId="{68F90BB9-0B9C-4833-9E2D-446E9BF6CE1A}" type="presOf" srcId="{3081EF55-A955-4C4D-AD97-3AF00C496080}" destId="{423B6066-2EAD-4DF7-8407-DDBB9BFE0F1E}" srcOrd="0" destOrd="0" presId="urn:microsoft.com/office/officeart/2005/8/layout/default"/>
    <dgm:cxn modelId="{8242B12A-E00A-43B4-ADA8-81A414929D2A}" type="presParOf" srcId="{EA0C7E4F-F895-4FD0-A0FC-810D391D6C5C}" destId="{726760DF-FF0F-46A4-BEB5-2381750150B9}" srcOrd="0" destOrd="0" presId="urn:microsoft.com/office/officeart/2005/8/layout/default"/>
    <dgm:cxn modelId="{26B95D8E-3502-4C33-9AFB-D86CE4D92819}" type="presParOf" srcId="{EA0C7E4F-F895-4FD0-A0FC-810D391D6C5C}" destId="{12286DAF-DE90-4791-AC7D-272E2E3035C5}" srcOrd="1" destOrd="0" presId="urn:microsoft.com/office/officeart/2005/8/layout/default"/>
    <dgm:cxn modelId="{F72636B2-5F08-421C-A749-1F826A0111C6}" type="presParOf" srcId="{EA0C7E4F-F895-4FD0-A0FC-810D391D6C5C}" destId="{4F5A2CA8-F824-4C1F-AB47-0AB70DFF480D}" srcOrd="2" destOrd="0" presId="urn:microsoft.com/office/officeart/2005/8/layout/default"/>
    <dgm:cxn modelId="{12C9927C-3545-4AAA-8FBA-C32666B382D5}" type="presParOf" srcId="{EA0C7E4F-F895-4FD0-A0FC-810D391D6C5C}" destId="{FF9C4202-D924-4F95-A767-650659301733}" srcOrd="3" destOrd="0" presId="urn:microsoft.com/office/officeart/2005/8/layout/default"/>
    <dgm:cxn modelId="{B53FC582-376A-472B-83B3-7007E3827064}" type="presParOf" srcId="{EA0C7E4F-F895-4FD0-A0FC-810D391D6C5C}" destId="{65B0AFFF-6F32-498D-8D3B-4E4FFDA0526F}" srcOrd="4" destOrd="0" presId="urn:microsoft.com/office/officeart/2005/8/layout/default"/>
    <dgm:cxn modelId="{08552FFD-1426-494A-A7E9-5D728B1BFA64}" type="presParOf" srcId="{EA0C7E4F-F895-4FD0-A0FC-810D391D6C5C}" destId="{07CD05BF-9017-4C41-BA45-53E873BC59E7}" srcOrd="5" destOrd="0" presId="urn:microsoft.com/office/officeart/2005/8/layout/default"/>
    <dgm:cxn modelId="{D62B0578-A703-4E7B-928E-E140695651C7}" type="presParOf" srcId="{EA0C7E4F-F895-4FD0-A0FC-810D391D6C5C}" destId="{423B6066-2EAD-4DF7-8407-DDBB9BFE0F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49586-BD78-401A-9A4D-1D68F36C0F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7830E4B-51B7-4EC9-AFCB-0DB2ED4060FB}">
      <dgm:prSet/>
      <dgm:spPr/>
      <dgm:t>
        <a:bodyPr/>
        <a:lstStyle/>
        <a:p>
          <a:r>
            <a:rPr lang="en-AU"/>
            <a:t>Reliance on people over process</a:t>
          </a:r>
        </a:p>
      </dgm:t>
    </dgm:pt>
    <dgm:pt modelId="{740B6C3D-3445-44A7-8124-3B6034B32203}" type="parTrans" cxnId="{B142C372-BDF9-4173-9F4C-F171792D1AE7}">
      <dgm:prSet/>
      <dgm:spPr/>
      <dgm:t>
        <a:bodyPr/>
        <a:lstStyle/>
        <a:p>
          <a:endParaRPr lang="en-AU"/>
        </a:p>
      </dgm:t>
    </dgm:pt>
    <dgm:pt modelId="{04FF9175-6486-4DE7-8B42-4A2E950E92A2}" type="sibTrans" cxnId="{B142C372-BDF9-4173-9F4C-F171792D1AE7}">
      <dgm:prSet/>
      <dgm:spPr/>
      <dgm:t>
        <a:bodyPr/>
        <a:lstStyle/>
        <a:p>
          <a:endParaRPr lang="en-AU"/>
        </a:p>
      </dgm:t>
    </dgm:pt>
    <dgm:pt modelId="{82FC304F-0624-41A0-B326-993D0B8314AB}">
      <dgm:prSet/>
      <dgm:spPr/>
      <dgm:t>
        <a:bodyPr/>
        <a:lstStyle/>
        <a:p>
          <a:r>
            <a:rPr lang="en-AU"/>
            <a:t>Siloed projects with lack of cross portfolio view </a:t>
          </a:r>
        </a:p>
      </dgm:t>
    </dgm:pt>
    <dgm:pt modelId="{F84FFF02-44B9-478A-9F77-FAD88764678B}" type="parTrans" cxnId="{EA6665E4-2CE3-4A50-A27E-E842BE825E5F}">
      <dgm:prSet/>
      <dgm:spPr/>
      <dgm:t>
        <a:bodyPr/>
        <a:lstStyle/>
        <a:p>
          <a:endParaRPr lang="en-AU"/>
        </a:p>
      </dgm:t>
    </dgm:pt>
    <dgm:pt modelId="{963644C5-F556-40E3-85B4-4FA89C58B835}" type="sibTrans" cxnId="{EA6665E4-2CE3-4A50-A27E-E842BE825E5F}">
      <dgm:prSet/>
      <dgm:spPr/>
      <dgm:t>
        <a:bodyPr/>
        <a:lstStyle/>
        <a:p>
          <a:endParaRPr lang="en-AU"/>
        </a:p>
      </dgm:t>
    </dgm:pt>
    <dgm:pt modelId="{656435B6-AC9C-40E2-8CE2-6D7DB7922293}">
      <dgm:prSet/>
      <dgm:spPr/>
      <dgm:t>
        <a:bodyPr/>
        <a:lstStyle/>
        <a:p>
          <a:r>
            <a:rPr lang="en-AU"/>
            <a:t>Lack of centralised test practice, framework and operating model </a:t>
          </a:r>
        </a:p>
      </dgm:t>
    </dgm:pt>
    <dgm:pt modelId="{D2C1AB53-A461-469B-96DB-699C88899DF9}" type="parTrans" cxnId="{714A4E62-3E3E-46E8-8345-8100DC4E9E2C}">
      <dgm:prSet/>
      <dgm:spPr/>
      <dgm:t>
        <a:bodyPr/>
        <a:lstStyle/>
        <a:p>
          <a:endParaRPr lang="en-AU"/>
        </a:p>
      </dgm:t>
    </dgm:pt>
    <dgm:pt modelId="{86F7D129-32F9-4628-8930-335D39009242}" type="sibTrans" cxnId="{714A4E62-3E3E-46E8-8345-8100DC4E9E2C}">
      <dgm:prSet/>
      <dgm:spPr/>
      <dgm:t>
        <a:bodyPr/>
        <a:lstStyle/>
        <a:p>
          <a:endParaRPr lang="en-AU"/>
        </a:p>
      </dgm:t>
    </dgm:pt>
    <dgm:pt modelId="{DC94842F-7672-49EE-BFD2-82CA6813A639}">
      <dgm:prSet/>
      <dgm:spPr/>
      <dgm:t>
        <a:bodyPr/>
        <a:lstStyle/>
        <a:p>
          <a:r>
            <a:rPr lang="en-AU"/>
            <a:t>Testing is considered a final phase rather than a continuous activity. Value of testing not realised. </a:t>
          </a:r>
        </a:p>
      </dgm:t>
    </dgm:pt>
    <dgm:pt modelId="{0ABC6DB5-EC54-469D-8592-C58018D32D47}" type="parTrans" cxnId="{828C3588-3380-4AF5-9D51-D47A32B66582}">
      <dgm:prSet/>
      <dgm:spPr/>
      <dgm:t>
        <a:bodyPr/>
        <a:lstStyle/>
        <a:p>
          <a:endParaRPr lang="en-AU"/>
        </a:p>
      </dgm:t>
    </dgm:pt>
    <dgm:pt modelId="{E0ACD425-20A9-468F-8478-7B3901C8B21A}" type="sibTrans" cxnId="{828C3588-3380-4AF5-9D51-D47A32B66582}">
      <dgm:prSet/>
      <dgm:spPr/>
      <dgm:t>
        <a:bodyPr/>
        <a:lstStyle/>
        <a:p>
          <a:endParaRPr lang="en-AU"/>
        </a:p>
      </dgm:t>
    </dgm:pt>
    <dgm:pt modelId="{3545FAFC-A77F-449F-BE8E-E6F90C6F202A}">
      <dgm:prSet/>
      <dgm:spPr/>
      <dgm:t>
        <a:bodyPr/>
        <a:lstStyle/>
        <a:p>
          <a:r>
            <a:rPr lang="en-AU"/>
            <a:t>Undefined defect management process </a:t>
          </a:r>
        </a:p>
      </dgm:t>
    </dgm:pt>
    <dgm:pt modelId="{60071194-6B5C-4815-943C-C1006B4A36DF}" type="parTrans" cxnId="{5FC6BD32-DB57-4837-85E7-EB022B85E0DA}">
      <dgm:prSet/>
      <dgm:spPr/>
      <dgm:t>
        <a:bodyPr/>
        <a:lstStyle/>
        <a:p>
          <a:endParaRPr lang="en-AU"/>
        </a:p>
      </dgm:t>
    </dgm:pt>
    <dgm:pt modelId="{25D02782-8D69-407D-8E17-A60BE5625A6E}" type="sibTrans" cxnId="{5FC6BD32-DB57-4837-85E7-EB022B85E0DA}">
      <dgm:prSet/>
      <dgm:spPr/>
      <dgm:t>
        <a:bodyPr/>
        <a:lstStyle/>
        <a:p>
          <a:endParaRPr lang="en-AU"/>
        </a:p>
      </dgm:t>
    </dgm:pt>
    <dgm:pt modelId="{A5704ACA-74E4-4118-B7E7-D42C5D517DBD}" type="pres">
      <dgm:prSet presAssocID="{10149586-BD78-401A-9A4D-1D68F36C0F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1746B3B7-03C2-4604-BA0B-6F1BA4DD63BE}" type="pres">
      <dgm:prSet presAssocID="{10149586-BD78-401A-9A4D-1D68F36C0F0B}" presName="Name1" presStyleCnt="0"/>
      <dgm:spPr/>
    </dgm:pt>
    <dgm:pt modelId="{26C27230-3A74-4A5E-B80B-7DC09B0E8C33}" type="pres">
      <dgm:prSet presAssocID="{10149586-BD78-401A-9A4D-1D68F36C0F0B}" presName="cycle" presStyleCnt="0"/>
      <dgm:spPr/>
    </dgm:pt>
    <dgm:pt modelId="{BD9ED836-8226-45A6-9EC3-2F8A17BCF0D5}" type="pres">
      <dgm:prSet presAssocID="{10149586-BD78-401A-9A4D-1D68F36C0F0B}" presName="srcNode" presStyleLbl="node1" presStyleIdx="0" presStyleCnt="5"/>
      <dgm:spPr/>
    </dgm:pt>
    <dgm:pt modelId="{0E92A0CB-14F9-4057-BDBA-DE0FFF56C5E2}" type="pres">
      <dgm:prSet presAssocID="{10149586-BD78-401A-9A4D-1D68F36C0F0B}" presName="conn" presStyleLbl="parChTrans1D2" presStyleIdx="0" presStyleCnt="1"/>
      <dgm:spPr/>
      <dgm:t>
        <a:bodyPr/>
        <a:lstStyle/>
        <a:p>
          <a:endParaRPr lang="en-AU"/>
        </a:p>
      </dgm:t>
    </dgm:pt>
    <dgm:pt modelId="{46F39CE7-5468-41DD-908C-528F0C87589C}" type="pres">
      <dgm:prSet presAssocID="{10149586-BD78-401A-9A4D-1D68F36C0F0B}" presName="extraNode" presStyleLbl="node1" presStyleIdx="0" presStyleCnt="5"/>
      <dgm:spPr/>
    </dgm:pt>
    <dgm:pt modelId="{FCF645C7-50AB-4DB5-9685-EE8C3379C192}" type="pres">
      <dgm:prSet presAssocID="{10149586-BD78-401A-9A4D-1D68F36C0F0B}" presName="dstNode" presStyleLbl="node1" presStyleIdx="0" presStyleCnt="5"/>
      <dgm:spPr/>
    </dgm:pt>
    <dgm:pt modelId="{F9C2ABD0-A811-4EF7-BABA-105387B7685B}" type="pres">
      <dgm:prSet presAssocID="{77830E4B-51B7-4EC9-AFCB-0DB2ED4060F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C71D9F-B2CB-4F59-A628-363D6003BCF1}" type="pres">
      <dgm:prSet presAssocID="{77830E4B-51B7-4EC9-AFCB-0DB2ED4060FB}" presName="accent_1" presStyleCnt="0"/>
      <dgm:spPr/>
    </dgm:pt>
    <dgm:pt modelId="{82B69984-7BA5-4106-9002-15E033D7646C}" type="pres">
      <dgm:prSet presAssocID="{77830E4B-51B7-4EC9-AFCB-0DB2ED4060FB}" presName="accentRepeatNode" presStyleLbl="solidFgAcc1" presStyleIdx="0" presStyleCnt="5"/>
      <dgm:spPr>
        <a:solidFill>
          <a:schemeClr val="bg1"/>
        </a:solidFill>
      </dgm:spPr>
    </dgm:pt>
    <dgm:pt modelId="{E60B4A29-F037-4C17-A31D-F1C98F8FA530}" type="pres">
      <dgm:prSet presAssocID="{82FC304F-0624-41A0-B326-993D0B8314A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01D837-B55A-46D0-882B-E2679429226C}" type="pres">
      <dgm:prSet presAssocID="{82FC304F-0624-41A0-B326-993D0B8314AB}" presName="accent_2" presStyleCnt="0"/>
      <dgm:spPr/>
    </dgm:pt>
    <dgm:pt modelId="{F8CAA228-20FF-4ED9-9BFD-8B8F73A5FB04}" type="pres">
      <dgm:prSet presAssocID="{82FC304F-0624-41A0-B326-993D0B8314AB}" presName="accentRepeatNode" presStyleLbl="solidFgAcc1" presStyleIdx="1" presStyleCnt="5"/>
      <dgm:spPr>
        <a:solidFill>
          <a:schemeClr val="bg1"/>
        </a:solidFill>
      </dgm:spPr>
    </dgm:pt>
    <dgm:pt modelId="{55FA6ABB-8E2E-496E-9984-6FAC6807AFD2}" type="pres">
      <dgm:prSet presAssocID="{656435B6-AC9C-40E2-8CE2-6D7DB792229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874171-DC85-42F3-ADCF-7B863518881E}" type="pres">
      <dgm:prSet presAssocID="{656435B6-AC9C-40E2-8CE2-6D7DB7922293}" presName="accent_3" presStyleCnt="0"/>
      <dgm:spPr/>
    </dgm:pt>
    <dgm:pt modelId="{7AE4FFD4-A927-4540-A599-60A24AE4B5FD}" type="pres">
      <dgm:prSet presAssocID="{656435B6-AC9C-40E2-8CE2-6D7DB7922293}" presName="accentRepeatNode" presStyleLbl="solidFgAcc1" presStyleIdx="2" presStyleCnt="5" custLinFactNeighborY="-1556"/>
      <dgm:spPr/>
    </dgm:pt>
    <dgm:pt modelId="{288A4A2E-9BEA-4C5E-9B97-A1A27F2062E0}" type="pres">
      <dgm:prSet presAssocID="{DC94842F-7672-49EE-BFD2-82CA6813A63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F5BD8CB-D9C2-468D-ADA6-62C69EC6927F}" type="pres">
      <dgm:prSet presAssocID="{DC94842F-7672-49EE-BFD2-82CA6813A639}" presName="accent_4" presStyleCnt="0"/>
      <dgm:spPr/>
    </dgm:pt>
    <dgm:pt modelId="{DE5EAFC2-9236-4322-BEF2-6F244DC94966}" type="pres">
      <dgm:prSet presAssocID="{DC94842F-7672-49EE-BFD2-82CA6813A639}" presName="accentRepeatNode" presStyleLbl="solidFgAcc1" presStyleIdx="3" presStyleCnt="5"/>
      <dgm:spPr/>
    </dgm:pt>
    <dgm:pt modelId="{0DA0335E-CFEA-40DC-B5F5-A240EE06AB53}" type="pres">
      <dgm:prSet presAssocID="{3545FAFC-A77F-449F-BE8E-E6F90C6F202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9F16B1-C9C1-45A2-85AA-41E8E29D30DB}" type="pres">
      <dgm:prSet presAssocID="{3545FAFC-A77F-449F-BE8E-E6F90C6F202A}" presName="accent_5" presStyleCnt="0"/>
      <dgm:spPr/>
    </dgm:pt>
    <dgm:pt modelId="{3899750D-82E4-4B80-9629-BA336469BAE0}" type="pres">
      <dgm:prSet presAssocID="{3545FAFC-A77F-449F-BE8E-E6F90C6F202A}" presName="accentRepeatNode" presStyleLbl="solidFgAcc1" presStyleIdx="4" presStyleCnt="5"/>
      <dgm:spPr/>
    </dgm:pt>
  </dgm:ptLst>
  <dgm:cxnLst>
    <dgm:cxn modelId="{5FC6BD32-DB57-4837-85E7-EB022B85E0DA}" srcId="{10149586-BD78-401A-9A4D-1D68F36C0F0B}" destId="{3545FAFC-A77F-449F-BE8E-E6F90C6F202A}" srcOrd="4" destOrd="0" parTransId="{60071194-6B5C-4815-943C-C1006B4A36DF}" sibTransId="{25D02782-8D69-407D-8E17-A60BE5625A6E}"/>
    <dgm:cxn modelId="{9BE7BAB3-9A1F-4287-9A2D-AB47B77BBE01}" type="presOf" srcId="{10149586-BD78-401A-9A4D-1D68F36C0F0B}" destId="{A5704ACA-74E4-4118-B7E7-D42C5D517DBD}" srcOrd="0" destOrd="0" presId="urn:microsoft.com/office/officeart/2008/layout/VerticalCurvedList"/>
    <dgm:cxn modelId="{714A4E62-3E3E-46E8-8345-8100DC4E9E2C}" srcId="{10149586-BD78-401A-9A4D-1D68F36C0F0B}" destId="{656435B6-AC9C-40E2-8CE2-6D7DB7922293}" srcOrd="2" destOrd="0" parTransId="{D2C1AB53-A461-469B-96DB-699C88899DF9}" sibTransId="{86F7D129-32F9-4628-8930-335D39009242}"/>
    <dgm:cxn modelId="{828C3588-3380-4AF5-9D51-D47A32B66582}" srcId="{10149586-BD78-401A-9A4D-1D68F36C0F0B}" destId="{DC94842F-7672-49EE-BFD2-82CA6813A639}" srcOrd="3" destOrd="0" parTransId="{0ABC6DB5-EC54-469D-8592-C58018D32D47}" sibTransId="{E0ACD425-20A9-468F-8478-7B3901C8B21A}"/>
    <dgm:cxn modelId="{EA6665E4-2CE3-4A50-A27E-E842BE825E5F}" srcId="{10149586-BD78-401A-9A4D-1D68F36C0F0B}" destId="{82FC304F-0624-41A0-B326-993D0B8314AB}" srcOrd="1" destOrd="0" parTransId="{F84FFF02-44B9-478A-9F77-FAD88764678B}" sibTransId="{963644C5-F556-40E3-85B4-4FA89C58B835}"/>
    <dgm:cxn modelId="{D3AEA0DD-5DCC-4213-8D12-631644756F0D}" type="presOf" srcId="{04FF9175-6486-4DE7-8B42-4A2E950E92A2}" destId="{0E92A0CB-14F9-4057-BDBA-DE0FFF56C5E2}" srcOrd="0" destOrd="0" presId="urn:microsoft.com/office/officeart/2008/layout/VerticalCurvedList"/>
    <dgm:cxn modelId="{12F8A7A1-325A-42ED-892E-F8AFC1394B3E}" type="presOf" srcId="{3545FAFC-A77F-449F-BE8E-E6F90C6F202A}" destId="{0DA0335E-CFEA-40DC-B5F5-A240EE06AB53}" srcOrd="0" destOrd="0" presId="urn:microsoft.com/office/officeart/2008/layout/VerticalCurvedList"/>
    <dgm:cxn modelId="{B142C372-BDF9-4173-9F4C-F171792D1AE7}" srcId="{10149586-BD78-401A-9A4D-1D68F36C0F0B}" destId="{77830E4B-51B7-4EC9-AFCB-0DB2ED4060FB}" srcOrd="0" destOrd="0" parTransId="{740B6C3D-3445-44A7-8124-3B6034B32203}" sibTransId="{04FF9175-6486-4DE7-8B42-4A2E950E92A2}"/>
    <dgm:cxn modelId="{CBD9AB65-B0D9-40D0-833F-595E94566BE2}" type="presOf" srcId="{DC94842F-7672-49EE-BFD2-82CA6813A639}" destId="{288A4A2E-9BEA-4C5E-9B97-A1A27F2062E0}" srcOrd="0" destOrd="0" presId="urn:microsoft.com/office/officeart/2008/layout/VerticalCurvedList"/>
    <dgm:cxn modelId="{05B1CCF8-3B95-441A-BAC2-6D428FEC6369}" type="presOf" srcId="{656435B6-AC9C-40E2-8CE2-6D7DB7922293}" destId="{55FA6ABB-8E2E-496E-9984-6FAC6807AFD2}" srcOrd="0" destOrd="0" presId="urn:microsoft.com/office/officeart/2008/layout/VerticalCurvedList"/>
    <dgm:cxn modelId="{4B066FBC-8462-4631-991E-0029300BF1B9}" type="presOf" srcId="{82FC304F-0624-41A0-B326-993D0B8314AB}" destId="{E60B4A29-F037-4C17-A31D-F1C98F8FA530}" srcOrd="0" destOrd="0" presId="urn:microsoft.com/office/officeart/2008/layout/VerticalCurvedList"/>
    <dgm:cxn modelId="{BAA7A84F-759A-4123-98C2-ECB8BD9D2BCC}" type="presOf" srcId="{77830E4B-51B7-4EC9-AFCB-0DB2ED4060FB}" destId="{F9C2ABD0-A811-4EF7-BABA-105387B7685B}" srcOrd="0" destOrd="0" presId="urn:microsoft.com/office/officeart/2008/layout/VerticalCurvedList"/>
    <dgm:cxn modelId="{30F30096-3713-4C98-AE67-20AE47540670}" type="presParOf" srcId="{A5704ACA-74E4-4118-B7E7-D42C5D517DBD}" destId="{1746B3B7-03C2-4604-BA0B-6F1BA4DD63BE}" srcOrd="0" destOrd="0" presId="urn:microsoft.com/office/officeart/2008/layout/VerticalCurvedList"/>
    <dgm:cxn modelId="{A7DF5932-DA37-4922-8DB9-90E83D77FF5C}" type="presParOf" srcId="{1746B3B7-03C2-4604-BA0B-6F1BA4DD63BE}" destId="{26C27230-3A74-4A5E-B80B-7DC09B0E8C33}" srcOrd="0" destOrd="0" presId="urn:microsoft.com/office/officeart/2008/layout/VerticalCurvedList"/>
    <dgm:cxn modelId="{7082AA4E-7266-41EF-A6F5-990A9102246A}" type="presParOf" srcId="{26C27230-3A74-4A5E-B80B-7DC09B0E8C33}" destId="{BD9ED836-8226-45A6-9EC3-2F8A17BCF0D5}" srcOrd="0" destOrd="0" presId="urn:microsoft.com/office/officeart/2008/layout/VerticalCurvedList"/>
    <dgm:cxn modelId="{C4306942-C63B-41A5-80D2-A57B1106CB88}" type="presParOf" srcId="{26C27230-3A74-4A5E-B80B-7DC09B0E8C33}" destId="{0E92A0CB-14F9-4057-BDBA-DE0FFF56C5E2}" srcOrd="1" destOrd="0" presId="urn:microsoft.com/office/officeart/2008/layout/VerticalCurvedList"/>
    <dgm:cxn modelId="{059E1165-2131-4FF3-B474-9A7171C52867}" type="presParOf" srcId="{26C27230-3A74-4A5E-B80B-7DC09B0E8C33}" destId="{46F39CE7-5468-41DD-908C-528F0C87589C}" srcOrd="2" destOrd="0" presId="urn:microsoft.com/office/officeart/2008/layout/VerticalCurvedList"/>
    <dgm:cxn modelId="{701886E2-8F39-4405-B25D-C6F405DD9FB4}" type="presParOf" srcId="{26C27230-3A74-4A5E-B80B-7DC09B0E8C33}" destId="{FCF645C7-50AB-4DB5-9685-EE8C3379C192}" srcOrd="3" destOrd="0" presId="urn:microsoft.com/office/officeart/2008/layout/VerticalCurvedList"/>
    <dgm:cxn modelId="{8811D3EA-3BAD-4607-B004-F663284E0921}" type="presParOf" srcId="{1746B3B7-03C2-4604-BA0B-6F1BA4DD63BE}" destId="{F9C2ABD0-A811-4EF7-BABA-105387B7685B}" srcOrd="1" destOrd="0" presId="urn:microsoft.com/office/officeart/2008/layout/VerticalCurvedList"/>
    <dgm:cxn modelId="{1AC149A7-0E95-4C5B-94F3-9E5FA379F71F}" type="presParOf" srcId="{1746B3B7-03C2-4604-BA0B-6F1BA4DD63BE}" destId="{DAC71D9F-B2CB-4F59-A628-363D6003BCF1}" srcOrd="2" destOrd="0" presId="urn:microsoft.com/office/officeart/2008/layout/VerticalCurvedList"/>
    <dgm:cxn modelId="{051A0F52-3398-4B5A-B5E7-318DF5C4FA50}" type="presParOf" srcId="{DAC71D9F-B2CB-4F59-A628-363D6003BCF1}" destId="{82B69984-7BA5-4106-9002-15E033D7646C}" srcOrd="0" destOrd="0" presId="urn:microsoft.com/office/officeart/2008/layout/VerticalCurvedList"/>
    <dgm:cxn modelId="{0992DEF2-326D-4523-B72C-272ACE217C9E}" type="presParOf" srcId="{1746B3B7-03C2-4604-BA0B-6F1BA4DD63BE}" destId="{E60B4A29-F037-4C17-A31D-F1C98F8FA530}" srcOrd="3" destOrd="0" presId="urn:microsoft.com/office/officeart/2008/layout/VerticalCurvedList"/>
    <dgm:cxn modelId="{C151B486-8630-455E-B6FD-D9BEDCB53010}" type="presParOf" srcId="{1746B3B7-03C2-4604-BA0B-6F1BA4DD63BE}" destId="{D401D837-B55A-46D0-882B-E2679429226C}" srcOrd="4" destOrd="0" presId="urn:microsoft.com/office/officeart/2008/layout/VerticalCurvedList"/>
    <dgm:cxn modelId="{F3429AE0-1252-4273-B677-658C88965490}" type="presParOf" srcId="{D401D837-B55A-46D0-882B-E2679429226C}" destId="{F8CAA228-20FF-4ED9-9BFD-8B8F73A5FB04}" srcOrd="0" destOrd="0" presId="urn:microsoft.com/office/officeart/2008/layout/VerticalCurvedList"/>
    <dgm:cxn modelId="{9BAECD5B-1D4A-4B43-BE22-10CEE00DF189}" type="presParOf" srcId="{1746B3B7-03C2-4604-BA0B-6F1BA4DD63BE}" destId="{55FA6ABB-8E2E-496E-9984-6FAC6807AFD2}" srcOrd="5" destOrd="0" presId="urn:microsoft.com/office/officeart/2008/layout/VerticalCurvedList"/>
    <dgm:cxn modelId="{E299CA7B-0964-43E6-92BB-7A08155B878C}" type="presParOf" srcId="{1746B3B7-03C2-4604-BA0B-6F1BA4DD63BE}" destId="{26874171-DC85-42F3-ADCF-7B863518881E}" srcOrd="6" destOrd="0" presId="urn:microsoft.com/office/officeart/2008/layout/VerticalCurvedList"/>
    <dgm:cxn modelId="{E79F1BD2-8F5E-452B-9C3A-25A0433F3423}" type="presParOf" srcId="{26874171-DC85-42F3-ADCF-7B863518881E}" destId="{7AE4FFD4-A927-4540-A599-60A24AE4B5FD}" srcOrd="0" destOrd="0" presId="urn:microsoft.com/office/officeart/2008/layout/VerticalCurvedList"/>
    <dgm:cxn modelId="{E9B28F2B-89E9-4B9B-9369-DBF46A917383}" type="presParOf" srcId="{1746B3B7-03C2-4604-BA0B-6F1BA4DD63BE}" destId="{288A4A2E-9BEA-4C5E-9B97-A1A27F2062E0}" srcOrd="7" destOrd="0" presId="urn:microsoft.com/office/officeart/2008/layout/VerticalCurvedList"/>
    <dgm:cxn modelId="{D3A96AD9-8B79-4EC3-B6BC-56349813F13C}" type="presParOf" srcId="{1746B3B7-03C2-4604-BA0B-6F1BA4DD63BE}" destId="{6F5BD8CB-D9C2-468D-ADA6-62C69EC6927F}" srcOrd="8" destOrd="0" presId="urn:microsoft.com/office/officeart/2008/layout/VerticalCurvedList"/>
    <dgm:cxn modelId="{DF75085A-C426-421A-9FFD-585A1C5614E7}" type="presParOf" srcId="{6F5BD8CB-D9C2-468D-ADA6-62C69EC6927F}" destId="{DE5EAFC2-9236-4322-BEF2-6F244DC94966}" srcOrd="0" destOrd="0" presId="urn:microsoft.com/office/officeart/2008/layout/VerticalCurvedList"/>
    <dgm:cxn modelId="{2B869D84-E3D4-4FE2-A778-13F5EA40B88D}" type="presParOf" srcId="{1746B3B7-03C2-4604-BA0B-6F1BA4DD63BE}" destId="{0DA0335E-CFEA-40DC-B5F5-A240EE06AB53}" srcOrd="9" destOrd="0" presId="urn:microsoft.com/office/officeart/2008/layout/VerticalCurvedList"/>
    <dgm:cxn modelId="{5068D576-9058-4F4B-8C35-C5FB210DBE8C}" type="presParOf" srcId="{1746B3B7-03C2-4604-BA0B-6F1BA4DD63BE}" destId="{1A9F16B1-C9C1-45A2-85AA-41E8E29D30DB}" srcOrd="10" destOrd="0" presId="urn:microsoft.com/office/officeart/2008/layout/VerticalCurvedList"/>
    <dgm:cxn modelId="{B8812C8C-0B20-4980-9025-14471B9112D0}" type="presParOf" srcId="{1A9F16B1-C9C1-45A2-85AA-41E8E29D30DB}" destId="{3899750D-82E4-4B80-9629-BA336469BA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49586-BD78-401A-9A4D-1D68F36C0F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7830E4B-51B7-4EC9-AFCB-0DB2ED4060FB}">
      <dgm:prSet/>
      <dgm:spPr/>
      <dgm:t>
        <a:bodyPr/>
        <a:lstStyle/>
        <a:p>
          <a:r>
            <a:rPr lang="en-AU"/>
            <a:t>No standard test artefacts </a:t>
          </a:r>
        </a:p>
      </dgm:t>
    </dgm:pt>
    <dgm:pt modelId="{740B6C3D-3445-44A7-8124-3B6034B32203}" type="parTrans" cxnId="{B142C372-BDF9-4173-9F4C-F171792D1AE7}">
      <dgm:prSet/>
      <dgm:spPr/>
      <dgm:t>
        <a:bodyPr/>
        <a:lstStyle/>
        <a:p>
          <a:endParaRPr lang="en-AU"/>
        </a:p>
      </dgm:t>
    </dgm:pt>
    <dgm:pt modelId="{04FF9175-6486-4DE7-8B42-4A2E950E92A2}" type="sibTrans" cxnId="{B142C372-BDF9-4173-9F4C-F171792D1AE7}">
      <dgm:prSet/>
      <dgm:spPr/>
      <dgm:t>
        <a:bodyPr/>
        <a:lstStyle/>
        <a:p>
          <a:endParaRPr lang="en-AU"/>
        </a:p>
      </dgm:t>
    </dgm:pt>
    <dgm:pt modelId="{82FC304F-0624-41A0-B326-993D0B8314AB}">
      <dgm:prSet/>
      <dgm:spPr/>
      <dgm:t>
        <a:bodyPr/>
        <a:lstStyle/>
        <a:p>
          <a:r>
            <a:rPr lang="en-AU" dirty="0"/>
            <a:t>No consistent approach to test </a:t>
          </a:r>
          <a:r>
            <a:rPr lang="en-AU" dirty="0" smtClean="0"/>
            <a:t>estimation, planning and scope creep </a:t>
          </a:r>
          <a:endParaRPr lang="en-AU" dirty="0"/>
        </a:p>
      </dgm:t>
    </dgm:pt>
    <dgm:pt modelId="{F84FFF02-44B9-478A-9F77-FAD88764678B}" type="parTrans" cxnId="{EA6665E4-2CE3-4A50-A27E-E842BE825E5F}">
      <dgm:prSet/>
      <dgm:spPr/>
      <dgm:t>
        <a:bodyPr/>
        <a:lstStyle/>
        <a:p>
          <a:endParaRPr lang="en-AU"/>
        </a:p>
      </dgm:t>
    </dgm:pt>
    <dgm:pt modelId="{963644C5-F556-40E3-85B4-4FA89C58B835}" type="sibTrans" cxnId="{EA6665E4-2CE3-4A50-A27E-E842BE825E5F}">
      <dgm:prSet/>
      <dgm:spPr/>
      <dgm:t>
        <a:bodyPr/>
        <a:lstStyle/>
        <a:p>
          <a:endParaRPr lang="en-AU"/>
        </a:p>
      </dgm:t>
    </dgm:pt>
    <dgm:pt modelId="{656435B6-AC9C-40E2-8CE2-6D7DB7922293}">
      <dgm:prSet/>
      <dgm:spPr/>
      <dgm:t>
        <a:bodyPr/>
        <a:lstStyle/>
        <a:p>
          <a:r>
            <a:rPr lang="en-AU" dirty="0"/>
            <a:t>No test automation framework or </a:t>
          </a:r>
          <a:r>
            <a:rPr lang="en-AU" dirty="0" smtClean="0"/>
            <a:t>strategy</a:t>
          </a:r>
          <a:endParaRPr lang="en-AU" dirty="0"/>
        </a:p>
      </dgm:t>
    </dgm:pt>
    <dgm:pt modelId="{D2C1AB53-A461-469B-96DB-699C88899DF9}" type="parTrans" cxnId="{714A4E62-3E3E-46E8-8345-8100DC4E9E2C}">
      <dgm:prSet/>
      <dgm:spPr/>
      <dgm:t>
        <a:bodyPr/>
        <a:lstStyle/>
        <a:p>
          <a:endParaRPr lang="en-AU"/>
        </a:p>
      </dgm:t>
    </dgm:pt>
    <dgm:pt modelId="{86F7D129-32F9-4628-8930-335D39009242}" type="sibTrans" cxnId="{714A4E62-3E3E-46E8-8345-8100DC4E9E2C}">
      <dgm:prSet/>
      <dgm:spPr/>
      <dgm:t>
        <a:bodyPr/>
        <a:lstStyle/>
        <a:p>
          <a:endParaRPr lang="en-AU"/>
        </a:p>
      </dgm:t>
    </dgm:pt>
    <dgm:pt modelId="{DC94842F-7672-49EE-BFD2-82CA6813A639}">
      <dgm:prSet/>
      <dgm:spPr/>
      <dgm:t>
        <a:bodyPr/>
        <a:lstStyle/>
        <a:p>
          <a:r>
            <a:rPr lang="en-AU" dirty="0"/>
            <a:t>Inconsistent knowledge and skill base relating to testing and the test process </a:t>
          </a:r>
        </a:p>
      </dgm:t>
    </dgm:pt>
    <dgm:pt modelId="{0ABC6DB5-EC54-469D-8592-C58018D32D47}" type="parTrans" cxnId="{828C3588-3380-4AF5-9D51-D47A32B66582}">
      <dgm:prSet/>
      <dgm:spPr/>
      <dgm:t>
        <a:bodyPr/>
        <a:lstStyle/>
        <a:p>
          <a:endParaRPr lang="en-AU"/>
        </a:p>
      </dgm:t>
    </dgm:pt>
    <dgm:pt modelId="{E0ACD425-20A9-468F-8478-7B3901C8B21A}" type="sibTrans" cxnId="{828C3588-3380-4AF5-9D51-D47A32B66582}">
      <dgm:prSet/>
      <dgm:spPr/>
      <dgm:t>
        <a:bodyPr/>
        <a:lstStyle/>
        <a:p>
          <a:endParaRPr lang="en-AU"/>
        </a:p>
      </dgm:t>
    </dgm:pt>
    <dgm:pt modelId="{83730939-D161-4218-B454-30BE6C444792}">
      <dgm:prSet/>
      <dgm:spPr/>
      <dgm:t>
        <a:bodyPr/>
        <a:lstStyle/>
        <a:p>
          <a:r>
            <a:rPr lang="en-AU" dirty="0"/>
            <a:t>No consistent approach for performance and load </a:t>
          </a:r>
          <a:r>
            <a:rPr lang="en-AU" dirty="0" smtClean="0"/>
            <a:t>testing</a:t>
          </a:r>
          <a:endParaRPr lang="en-AU" dirty="0"/>
        </a:p>
      </dgm:t>
    </dgm:pt>
    <dgm:pt modelId="{F5806E96-8009-47A6-98CB-AB09BE5A21E9}" type="parTrans" cxnId="{C656AF9A-7D87-4809-9DDF-C0E6903AA288}">
      <dgm:prSet/>
      <dgm:spPr/>
      <dgm:t>
        <a:bodyPr/>
        <a:lstStyle/>
        <a:p>
          <a:endParaRPr lang="en-AU"/>
        </a:p>
      </dgm:t>
    </dgm:pt>
    <dgm:pt modelId="{A29DA659-31E2-458D-8CBF-23BB6DFED9BE}" type="sibTrans" cxnId="{C656AF9A-7D87-4809-9DDF-C0E6903AA288}">
      <dgm:prSet/>
      <dgm:spPr/>
      <dgm:t>
        <a:bodyPr/>
        <a:lstStyle/>
        <a:p>
          <a:endParaRPr lang="en-AU"/>
        </a:p>
      </dgm:t>
    </dgm:pt>
    <dgm:pt modelId="{A5704ACA-74E4-4118-B7E7-D42C5D517DBD}" type="pres">
      <dgm:prSet presAssocID="{10149586-BD78-401A-9A4D-1D68F36C0F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1746B3B7-03C2-4604-BA0B-6F1BA4DD63BE}" type="pres">
      <dgm:prSet presAssocID="{10149586-BD78-401A-9A4D-1D68F36C0F0B}" presName="Name1" presStyleCnt="0"/>
      <dgm:spPr/>
    </dgm:pt>
    <dgm:pt modelId="{26C27230-3A74-4A5E-B80B-7DC09B0E8C33}" type="pres">
      <dgm:prSet presAssocID="{10149586-BD78-401A-9A4D-1D68F36C0F0B}" presName="cycle" presStyleCnt="0"/>
      <dgm:spPr/>
    </dgm:pt>
    <dgm:pt modelId="{BD9ED836-8226-45A6-9EC3-2F8A17BCF0D5}" type="pres">
      <dgm:prSet presAssocID="{10149586-BD78-401A-9A4D-1D68F36C0F0B}" presName="srcNode" presStyleLbl="node1" presStyleIdx="0" presStyleCnt="5"/>
      <dgm:spPr/>
    </dgm:pt>
    <dgm:pt modelId="{0E92A0CB-14F9-4057-BDBA-DE0FFF56C5E2}" type="pres">
      <dgm:prSet presAssocID="{10149586-BD78-401A-9A4D-1D68F36C0F0B}" presName="conn" presStyleLbl="parChTrans1D2" presStyleIdx="0" presStyleCnt="1"/>
      <dgm:spPr/>
      <dgm:t>
        <a:bodyPr/>
        <a:lstStyle/>
        <a:p>
          <a:endParaRPr lang="en-AU"/>
        </a:p>
      </dgm:t>
    </dgm:pt>
    <dgm:pt modelId="{46F39CE7-5468-41DD-908C-528F0C87589C}" type="pres">
      <dgm:prSet presAssocID="{10149586-BD78-401A-9A4D-1D68F36C0F0B}" presName="extraNode" presStyleLbl="node1" presStyleIdx="0" presStyleCnt="5"/>
      <dgm:spPr/>
    </dgm:pt>
    <dgm:pt modelId="{FCF645C7-50AB-4DB5-9685-EE8C3379C192}" type="pres">
      <dgm:prSet presAssocID="{10149586-BD78-401A-9A4D-1D68F36C0F0B}" presName="dstNode" presStyleLbl="node1" presStyleIdx="0" presStyleCnt="5"/>
      <dgm:spPr/>
    </dgm:pt>
    <dgm:pt modelId="{F9C2ABD0-A811-4EF7-BABA-105387B7685B}" type="pres">
      <dgm:prSet presAssocID="{77830E4B-51B7-4EC9-AFCB-0DB2ED4060F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C71D9F-B2CB-4F59-A628-363D6003BCF1}" type="pres">
      <dgm:prSet presAssocID="{77830E4B-51B7-4EC9-AFCB-0DB2ED4060FB}" presName="accent_1" presStyleCnt="0"/>
      <dgm:spPr/>
    </dgm:pt>
    <dgm:pt modelId="{82B69984-7BA5-4106-9002-15E033D7646C}" type="pres">
      <dgm:prSet presAssocID="{77830E4B-51B7-4EC9-AFCB-0DB2ED4060FB}" presName="accentRepeatNode" presStyleLbl="solidFgAcc1" presStyleIdx="0" presStyleCnt="5"/>
      <dgm:spPr/>
    </dgm:pt>
    <dgm:pt modelId="{E60B4A29-F037-4C17-A31D-F1C98F8FA530}" type="pres">
      <dgm:prSet presAssocID="{82FC304F-0624-41A0-B326-993D0B8314A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401D837-B55A-46D0-882B-E2679429226C}" type="pres">
      <dgm:prSet presAssocID="{82FC304F-0624-41A0-B326-993D0B8314AB}" presName="accent_2" presStyleCnt="0"/>
      <dgm:spPr/>
    </dgm:pt>
    <dgm:pt modelId="{F8CAA228-20FF-4ED9-9BFD-8B8F73A5FB04}" type="pres">
      <dgm:prSet presAssocID="{82FC304F-0624-41A0-B326-993D0B8314AB}" presName="accentRepeatNode" presStyleLbl="solidFgAcc1" presStyleIdx="1" presStyleCnt="5"/>
      <dgm:spPr/>
    </dgm:pt>
    <dgm:pt modelId="{55FA6ABB-8E2E-496E-9984-6FAC6807AFD2}" type="pres">
      <dgm:prSet presAssocID="{656435B6-AC9C-40E2-8CE2-6D7DB792229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874171-DC85-42F3-ADCF-7B863518881E}" type="pres">
      <dgm:prSet presAssocID="{656435B6-AC9C-40E2-8CE2-6D7DB7922293}" presName="accent_3" presStyleCnt="0"/>
      <dgm:spPr/>
    </dgm:pt>
    <dgm:pt modelId="{7AE4FFD4-A927-4540-A599-60A24AE4B5FD}" type="pres">
      <dgm:prSet presAssocID="{656435B6-AC9C-40E2-8CE2-6D7DB7922293}" presName="accentRepeatNode" presStyleLbl="solidFgAcc1" presStyleIdx="2" presStyleCnt="5"/>
      <dgm:spPr/>
    </dgm:pt>
    <dgm:pt modelId="{EF6AF4A9-0AC3-4722-BF8F-C437F533EDD1}" type="pres">
      <dgm:prSet presAssocID="{83730939-D161-4218-B454-30BE6C44479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BE28FBD-938F-468F-8C5A-7F0E7CC3DD64}" type="pres">
      <dgm:prSet presAssocID="{83730939-D161-4218-B454-30BE6C444792}" presName="accent_4" presStyleCnt="0"/>
      <dgm:spPr/>
    </dgm:pt>
    <dgm:pt modelId="{CAFEDB07-8FBE-4335-ADA8-4D239FA8FEF7}" type="pres">
      <dgm:prSet presAssocID="{83730939-D161-4218-B454-30BE6C444792}" presName="accentRepeatNode" presStyleLbl="solidFgAcc1" presStyleIdx="3" presStyleCnt="5"/>
      <dgm:spPr/>
    </dgm:pt>
    <dgm:pt modelId="{BEEEBDFF-FB52-458E-AEFC-3AE4535F13CC}" type="pres">
      <dgm:prSet presAssocID="{DC94842F-7672-49EE-BFD2-82CA6813A63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AB2FCDC-6056-4B8A-B926-1D6545EB90B0}" type="pres">
      <dgm:prSet presAssocID="{DC94842F-7672-49EE-BFD2-82CA6813A639}" presName="accent_5" presStyleCnt="0"/>
      <dgm:spPr/>
    </dgm:pt>
    <dgm:pt modelId="{DE5EAFC2-9236-4322-BEF2-6F244DC94966}" type="pres">
      <dgm:prSet presAssocID="{DC94842F-7672-49EE-BFD2-82CA6813A639}" presName="accentRepeatNode" presStyleLbl="solidFgAcc1" presStyleIdx="4" presStyleCnt="5"/>
      <dgm:spPr/>
    </dgm:pt>
  </dgm:ptLst>
  <dgm:cxnLst>
    <dgm:cxn modelId="{E3A9B022-A2F4-4A54-A71E-2DF9907284CB}" type="presOf" srcId="{656435B6-AC9C-40E2-8CE2-6D7DB7922293}" destId="{55FA6ABB-8E2E-496E-9984-6FAC6807AFD2}" srcOrd="0" destOrd="0" presId="urn:microsoft.com/office/officeart/2008/layout/VerticalCurvedList"/>
    <dgm:cxn modelId="{CF554830-04B6-464D-A6CA-77BAEEC1D06E}" type="presOf" srcId="{83730939-D161-4218-B454-30BE6C444792}" destId="{EF6AF4A9-0AC3-4722-BF8F-C437F533EDD1}" srcOrd="0" destOrd="0" presId="urn:microsoft.com/office/officeart/2008/layout/VerticalCurvedList"/>
    <dgm:cxn modelId="{033DF0E1-03FF-43FE-9C9F-AEE1EB9A53B9}" type="presOf" srcId="{04FF9175-6486-4DE7-8B42-4A2E950E92A2}" destId="{0E92A0CB-14F9-4057-BDBA-DE0FFF56C5E2}" srcOrd="0" destOrd="0" presId="urn:microsoft.com/office/officeart/2008/layout/VerticalCurvedList"/>
    <dgm:cxn modelId="{93EC5ACF-DC8D-4CB2-95CA-C6C386799645}" type="presOf" srcId="{77830E4B-51B7-4EC9-AFCB-0DB2ED4060FB}" destId="{F9C2ABD0-A811-4EF7-BABA-105387B7685B}" srcOrd="0" destOrd="0" presId="urn:microsoft.com/office/officeart/2008/layout/VerticalCurvedList"/>
    <dgm:cxn modelId="{14D917D1-AC9F-4A06-AA3C-98F909CFD4FA}" type="presOf" srcId="{DC94842F-7672-49EE-BFD2-82CA6813A639}" destId="{BEEEBDFF-FB52-458E-AEFC-3AE4535F13CC}" srcOrd="0" destOrd="0" presId="urn:microsoft.com/office/officeart/2008/layout/VerticalCurvedList"/>
    <dgm:cxn modelId="{98A93E4D-91F2-41C7-A3E9-9C0CE9D96FAA}" type="presOf" srcId="{10149586-BD78-401A-9A4D-1D68F36C0F0B}" destId="{A5704ACA-74E4-4118-B7E7-D42C5D517DBD}" srcOrd="0" destOrd="0" presId="urn:microsoft.com/office/officeart/2008/layout/VerticalCurvedList"/>
    <dgm:cxn modelId="{714A4E62-3E3E-46E8-8345-8100DC4E9E2C}" srcId="{10149586-BD78-401A-9A4D-1D68F36C0F0B}" destId="{656435B6-AC9C-40E2-8CE2-6D7DB7922293}" srcOrd="2" destOrd="0" parTransId="{D2C1AB53-A461-469B-96DB-699C88899DF9}" sibTransId="{86F7D129-32F9-4628-8930-335D39009242}"/>
    <dgm:cxn modelId="{828C3588-3380-4AF5-9D51-D47A32B66582}" srcId="{10149586-BD78-401A-9A4D-1D68F36C0F0B}" destId="{DC94842F-7672-49EE-BFD2-82CA6813A639}" srcOrd="4" destOrd="0" parTransId="{0ABC6DB5-EC54-469D-8592-C58018D32D47}" sibTransId="{E0ACD425-20A9-468F-8478-7B3901C8B21A}"/>
    <dgm:cxn modelId="{EA6665E4-2CE3-4A50-A27E-E842BE825E5F}" srcId="{10149586-BD78-401A-9A4D-1D68F36C0F0B}" destId="{82FC304F-0624-41A0-B326-993D0B8314AB}" srcOrd="1" destOrd="0" parTransId="{F84FFF02-44B9-478A-9F77-FAD88764678B}" sibTransId="{963644C5-F556-40E3-85B4-4FA89C58B835}"/>
    <dgm:cxn modelId="{C656AF9A-7D87-4809-9DDF-C0E6903AA288}" srcId="{10149586-BD78-401A-9A4D-1D68F36C0F0B}" destId="{83730939-D161-4218-B454-30BE6C444792}" srcOrd="3" destOrd="0" parTransId="{F5806E96-8009-47A6-98CB-AB09BE5A21E9}" sibTransId="{A29DA659-31E2-458D-8CBF-23BB6DFED9BE}"/>
    <dgm:cxn modelId="{3823004F-0235-446D-AEC4-8951186B39B3}" type="presOf" srcId="{82FC304F-0624-41A0-B326-993D0B8314AB}" destId="{E60B4A29-F037-4C17-A31D-F1C98F8FA530}" srcOrd="0" destOrd="0" presId="urn:microsoft.com/office/officeart/2008/layout/VerticalCurvedList"/>
    <dgm:cxn modelId="{B142C372-BDF9-4173-9F4C-F171792D1AE7}" srcId="{10149586-BD78-401A-9A4D-1D68F36C0F0B}" destId="{77830E4B-51B7-4EC9-AFCB-0DB2ED4060FB}" srcOrd="0" destOrd="0" parTransId="{740B6C3D-3445-44A7-8124-3B6034B32203}" sibTransId="{04FF9175-6486-4DE7-8B42-4A2E950E92A2}"/>
    <dgm:cxn modelId="{59FA0B7C-923A-44B9-B550-78C2BC0AED93}" type="presParOf" srcId="{A5704ACA-74E4-4118-B7E7-D42C5D517DBD}" destId="{1746B3B7-03C2-4604-BA0B-6F1BA4DD63BE}" srcOrd="0" destOrd="0" presId="urn:microsoft.com/office/officeart/2008/layout/VerticalCurvedList"/>
    <dgm:cxn modelId="{32C70DB0-9BD0-4945-B7E2-F536DEA0A188}" type="presParOf" srcId="{1746B3B7-03C2-4604-BA0B-6F1BA4DD63BE}" destId="{26C27230-3A74-4A5E-B80B-7DC09B0E8C33}" srcOrd="0" destOrd="0" presId="urn:microsoft.com/office/officeart/2008/layout/VerticalCurvedList"/>
    <dgm:cxn modelId="{27B26481-F0C4-4113-962F-FCEECC90DCA1}" type="presParOf" srcId="{26C27230-3A74-4A5E-B80B-7DC09B0E8C33}" destId="{BD9ED836-8226-45A6-9EC3-2F8A17BCF0D5}" srcOrd="0" destOrd="0" presId="urn:microsoft.com/office/officeart/2008/layout/VerticalCurvedList"/>
    <dgm:cxn modelId="{99384687-F6CF-4CAC-9773-68797E6EE7D8}" type="presParOf" srcId="{26C27230-3A74-4A5E-B80B-7DC09B0E8C33}" destId="{0E92A0CB-14F9-4057-BDBA-DE0FFF56C5E2}" srcOrd="1" destOrd="0" presId="urn:microsoft.com/office/officeart/2008/layout/VerticalCurvedList"/>
    <dgm:cxn modelId="{0703264B-367B-4591-8C01-02C2B6DFEB02}" type="presParOf" srcId="{26C27230-3A74-4A5E-B80B-7DC09B0E8C33}" destId="{46F39CE7-5468-41DD-908C-528F0C87589C}" srcOrd="2" destOrd="0" presId="urn:microsoft.com/office/officeart/2008/layout/VerticalCurvedList"/>
    <dgm:cxn modelId="{97AE9BA1-F9DB-44E2-B454-605FAB01A7F1}" type="presParOf" srcId="{26C27230-3A74-4A5E-B80B-7DC09B0E8C33}" destId="{FCF645C7-50AB-4DB5-9685-EE8C3379C192}" srcOrd="3" destOrd="0" presId="urn:microsoft.com/office/officeart/2008/layout/VerticalCurvedList"/>
    <dgm:cxn modelId="{A6B0D05C-0456-4BB5-BC4B-7CCD747C6F54}" type="presParOf" srcId="{1746B3B7-03C2-4604-BA0B-6F1BA4DD63BE}" destId="{F9C2ABD0-A811-4EF7-BABA-105387B7685B}" srcOrd="1" destOrd="0" presId="urn:microsoft.com/office/officeart/2008/layout/VerticalCurvedList"/>
    <dgm:cxn modelId="{3D977217-8B9F-42CA-8DA9-77BF3B5E4400}" type="presParOf" srcId="{1746B3B7-03C2-4604-BA0B-6F1BA4DD63BE}" destId="{DAC71D9F-B2CB-4F59-A628-363D6003BCF1}" srcOrd="2" destOrd="0" presId="urn:microsoft.com/office/officeart/2008/layout/VerticalCurvedList"/>
    <dgm:cxn modelId="{829888DE-60B6-4179-B8EF-52FA2AD22B4C}" type="presParOf" srcId="{DAC71D9F-B2CB-4F59-A628-363D6003BCF1}" destId="{82B69984-7BA5-4106-9002-15E033D7646C}" srcOrd="0" destOrd="0" presId="urn:microsoft.com/office/officeart/2008/layout/VerticalCurvedList"/>
    <dgm:cxn modelId="{0D706088-0BBC-49C4-A595-34B6734B5D81}" type="presParOf" srcId="{1746B3B7-03C2-4604-BA0B-6F1BA4DD63BE}" destId="{E60B4A29-F037-4C17-A31D-F1C98F8FA530}" srcOrd="3" destOrd="0" presId="urn:microsoft.com/office/officeart/2008/layout/VerticalCurvedList"/>
    <dgm:cxn modelId="{BE24B32D-A479-4622-B93C-6822C5FF91D1}" type="presParOf" srcId="{1746B3B7-03C2-4604-BA0B-6F1BA4DD63BE}" destId="{D401D837-B55A-46D0-882B-E2679429226C}" srcOrd="4" destOrd="0" presId="urn:microsoft.com/office/officeart/2008/layout/VerticalCurvedList"/>
    <dgm:cxn modelId="{3A80A581-F2B8-437D-8320-062B61E2442D}" type="presParOf" srcId="{D401D837-B55A-46D0-882B-E2679429226C}" destId="{F8CAA228-20FF-4ED9-9BFD-8B8F73A5FB04}" srcOrd="0" destOrd="0" presId="urn:microsoft.com/office/officeart/2008/layout/VerticalCurvedList"/>
    <dgm:cxn modelId="{BB8F7AB3-9C48-49E5-A885-36BC6E73A19C}" type="presParOf" srcId="{1746B3B7-03C2-4604-BA0B-6F1BA4DD63BE}" destId="{55FA6ABB-8E2E-496E-9984-6FAC6807AFD2}" srcOrd="5" destOrd="0" presId="urn:microsoft.com/office/officeart/2008/layout/VerticalCurvedList"/>
    <dgm:cxn modelId="{1FEEFD67-8198-4834-972F-DC2C1A58B8D7}" type="presParOf" srcId="{1746B3B7-03C2-4604-BA0B-6F1BA4DD63BE}" destId="{26874171-DC85-42F3-ADCF-7B863518881E}" srcOrd="6" destOrd="0" presId="urn:microsoft.com/office/officeart/2008/layout/VerticalCurvedList"/>
    <dgm:cxn modelId="{C54E5722-DB42-42BA-97CD-5C3F652A52F3}" type="presParOf" srcId="{26874171-DC85-42F3-ADCF-7B863518881E}" destId="{7AE4FFD4-A927-4540-A599-60A24AE4B5FD}" srcOrd="0" destOrd="0" presId="urn:microsoft.com/office/officeart/2008/layout/VerticalCurvedList"/>
    <dgm:cxn modelId="{12BC07F4-EB0E-4BFB-BEE9-D704E257A82A}" type="presParOf" srcId="{1746B3B7-03C2-4604-BA0B-6F1BA4DD63BE}" destId="{EF6AF4A9-0AC3-4722-BF8F-C437F533EDD1}" srcOrd="7" destOrd="0" presId="urn:microsoft.com/office/officeart/2008/layout/VerticalCurvedList"/>
    <dgm:cxn modelId="{9AC4951E-4F99-45DE-BA77-EFA56121205E}" type="presParOf" srcId="{1746B3B7-03C2-4604-BA0B-6F1BA4DD63BE}" destId="{3BE28FBD-938F-468F-8C5A-7F0E7CC3DD64}" srcOrd="8" destOrd="0" presId="urn:microsoft.com/office/officeart/2008/layout/VerticalCurvedList"/>
    <dgm:cxn modelId="{8EA59C9A-5E83-47D0-82B8-5CE3DA8303D6}" type="presParOf" srcId="{3BE28FBD-938F-468F-8C5A-7F0E7CC3DD64}" destId="{CAFEDB07-8FBE-4335-ADA8-4D239FA8FEF7}" srcOrd="0" destOrd="0" presId="urn:microsoft.com/office/officeart/2008/layout/VerticalCurvedList"/>
    <dgm:cxn modelId="{277E05DE-F89A-494C-B6A1-D3E140B92459}" type="presParOf" srcId="{1746B3B7-03C2-4604-BA0B-6F1BA4DD63BE}" destId="{BEEEBDFF-FB52-458E-AEFC-3AE4535F13CC}" srcOrd="9" destOrd="0" presId="urn:microsoft.com/office/officeart/2008/layout/VerticalCurvedList"/>
    <dgm:cxn modelId="{79E9E7B8-4E07-4149-A6C7-AFADBE239522}" type="presParOf" srcId="{1746B3B7-03C2-4604-BA0B-6F1BA4DD63BE}" destId="{0AB2FCDC-6056-4B8A-B926-1D6545EB90B0}" srcOrd="10" destOrd="0" presId="urn:microsoft.com/office/officeart/2008/layout/VerticalCurvedList"/>
    <dgm:cxn modelId="{BF63EA2E-7743-4954-B179-5379C2D0CF60}" type="presParOf" srcId="{0AB2FCDC-6056-4B8A-B926-1D6545EB90B0}" destId="{DE5EAFC2-9236-4322-BEF2-6F244DC949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49586-BD78-401A-9A4D-1D68F36C0F0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2FC304F-0624-41A0-B326-993D0B8314AB}">
      <dgm:prSet/>
      <dgm:spPr/>
      <dgm:t>
        <a:bodyPr/>
        <a:lstStyle/>
        <a:p>
          <a:r>
            <a:rPr lang="en-AU" dirty="0"/>
            <a:t>No consistent approach for regression testing creation and </a:t>
          </a:r>
          <a:r>
            <a:rPr lang="en-AU" dirty="0" smtClean="0"/>
            <a:t>execution</a:t>
          </a:r>
          <a:endParaRPr lang="en-AU" dirty="0"/>
        </a:p>
      </dgm:t>
    </dgm:pt>
    <dgm:pt modelId="{F84FFF02-44B9-478A-9F77-FAD88764678B}" type="parTrans" cxnId="{EA6665E4-2CE3-4A50-A27E-E842BE825E5F}">
      <dgm:prSet/>
      <dgm:spPr/>
      <dgm:t>
        <a:bodyPr/>
        <a:lstStyle/>
        <a:p>
          <a:endParaRPr lang="en-AU"/>
        </a:p>
      </dgm:t>
    </dgm:pt>
    <dgm:pt modelId="{963644C5-F556-40E3-85B4-4FA89C58B835}" type="sibTrans" cxnId="{EA6665E4-2CE3-4A50-A27E-E842BE825E5F}">
      <dgm:prSet/>
      <dgm:spPr/>
      <dgm:t>
        <a:bodyPr/>
        <a:lstStyle/>
        <a:p>
          <a:endParaRPr lang="en-AU"/>
        </a:p>
      </dgm:t>
    </dgm:pt>
    <dgm:pt modelId="{656435B6-AC9C-40E2-8CE2-6D7DB7922293}">
      <dgm:prSet/>
      <dgm:spPr/>
      <dgm:t>
        <a:bodyPr/>
        <a:lstStyle/>
        <a:p>
          <a:r>
            <a:rPr lang="en-AU">
              <a:solidFill>
                <a:schemeClr val="bg1"/>
              </a:solidFill>
            </a:rPr>
            <a:t>Inconsistent project governance and testing risk assessment approach</a:t>
          </a:r>
        </a:p>
      </dgm:t>
    </dgm:pt>
    <dgm:pt modelId="{D2C1AB53-A461-469B-96DB-699C88899DF9}" type="parTrans" cxnId="{714A4E62-3E3E-46E8-8345-8100DC4E9E2C}">
      <dgm:prSet/>
      <dgm:spPr/>
      <dgm:t>
        <a:bodyPr/>
        <a:lstStyle/>
        <a:p>
          <a:endParaRPr lang="en-AU"/>
        </a:p>
      </dgm:t>
    </dgm:pt>
    <dgm:pt modelId="{86F7D129-32F9-4628-8930-335D39009242}" type="sibTrans" cxnId="{714A4E62-3E3E-46E8-8345-8100DC4E9E2C}">
      <dgm:prSet/>
      <dgm:spPr/>
      <dgm:t>
        <a:bodyPr/>
        <a:lstStyle/>
        <a:p>
          <a:endParaRPr lang="en-AU"/>
        </a:p>
      </dgm:t>
    </dgm:pt>
    <dgm:pt modelId="{DC94842F-7672-49EE-BFD2-82CA6813A639}">
      <dgm:prSet/>
      <dgm:spPr/>
      <dgm:t>
        <a:bodyPr/>
        <a:lstStyle/>
        <a:p>
          <a:r>
            <a:rPr lang="en-AU" dirty="0"/>
            <a:t>No common testing metrics and </a:t>
          </a:r>
          <a:r>
            <a:rPr lang="en-AU" dirty="0" smtClean="0"/>
            <a:t>reporting</a:t>
          </a:r>
          <a:endParaRPr lang="en-AU" dirty="0"/>
        </a:p>
      </dgm:t>
    </dgm:pt>
    <dgm:pt modelId="{0ABC6DB5-EC54-469D-8592-C58018D32D47}" type="parTrans" cxnId="{828C3588-3380-4AF5-9D51-D47A32B66582}">
      <dgm:prSet/>
      <dgm:spPr/>
      <dgm:t>
        <a:bodyPr/>
        <a:lstStyle/>
        <a:p>
          <a:endParaRPr lang="en-AU"/>
        </a:p>
      </dgm:t>
    </dgm:pt>
    <dgm:pt modelId="{E0ACD425-20A9-468F-8478-7B3901C8B21A}" type="sibTrans" cxnId="{828C3588-3380-4AF5-9D51-D47A32B66582}">
      <dgm:prSet/>
      <dgm:spPr/>
      <dgm:t>
        <a:bodyPr/>
        <a:lstStyle/>
        <a:p>
          <a:endParaRPr lang="en-AU"/>
        </a:p>
      </dgm:t>
    </dgm:pt>
    <dgm:pt modelId="{58EE1A97-3BB0-47AC-A4D0-74D29B6D24AD}">
      <dgm:prSet/>
      <dgm:spPr/>
      <dgm:t>
        <a:bodyPr/>
        <a:lstStyle/>
        <a:p>
          <a:r>
            <a:rPr lang="en-AU"/>
            <a:t>No consistent traceability between test artefacts and requirements</a:t>
          </a:r>
        </a:p>
      </dgm:t>
    </dgm:pt>
    <dgm:pt modelId="{20E021FB-25AF-40CA-99B6-FB48933B3E5C}" type="parTrans" cxnId="{6D033EED-190D-47E1-9562-810B59E0791F}">
      <dgm:prSet/>
      <dgm:spPr/>
      <dgm:t>
        <a:bodyPr/>
        <a:lstStyle/>
        <a:p>
          <a:endParaRPr lang="en-AU"/>
        </a:p>
      </dgm:t>
    </dgm:pt>
    <dgm:pt modelId="{1C044780-D0D9-485F-A1B1-FA78787057A2}" type="sibTrans" cxnId="{6D033EED-190D-47E1-9562-810B59E0791F}">
      <dgm:prSet/>
      <dgm:spPr/>
      <dgm:t>
        <a:bodyPr/>
        <a:lstStyle/>
        <a:p>
          <a:endParaRPr lang="en-AU"/>
        </a:p>
      </dgm:t>
    </dgm:pt>
    <dgm:pt modelId="{422EBB1A-D031-46D8-8432-55DDA0F483F7}">
      <dgm:prSet/>
      <dgm:spPr/>
      <dgm:t>
        <a:bodyPr/>
        <a:lstStyle/>
        <a:p>
          <a:r>
            <a:rPr lang="en-AU" dirty="0"/>
            <a:t>Project testing assets not re-used or maintained after go-live </a:t>
          </a:r>
        </a:p>
      </dgm:t>
    </dgm:pt>
    <dgm:pt modelId="{D9254F16-05C7-4AF6-8476-8874572E5B10}" type="parTrans" cxnId="{AC474CD8-DB71-4186-8B25-8672A463D8DF}">
      <dgm:prSet/>
      <dgm:spPr/>
      <dgm:t>
        <a:bodyPr/>
        <a:lstStyle/>
        <a:p>
          <a:endParaRPr lang="en-AU"/>
        </a:p>
      </dgm:t>
    </dgm:pt>
    <dgm:pt modelId="{03EE6118-96C2-4668-9658-1B027400102C}" type="sibTrans" cxnId="{AC474CD8-DB71-4186-8B25-8672A463D8DF}">
      <dgm:prSet/>
      <dgm:spPr/>
      <dgm:t>
        <a:bodyPr/>
        <a:lstStyle/>
        <a:p>
          <a:endParaRPr lang="en-AU"/>
        </a:p>
      </dgm:t>
    </dgm:pt>
    <dgm:pt modelId="{A5704ACA-74E4-4118-B7E7-D42C5D517DBD}" type="pres">
      <dgm:prSet presAssocID="{10149586-BD78-401A-9A4D-1D68F36C0F0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1746B3B7-03C2-4604-BA0B-6F1BA4DD63BE}" type="pres">
      <dgm:prSet presAssocID="{10149586-BD78-401A-9A4D-1D68F36C0F0B}" presName="Name1" presStyleCnt="0"/>
      <dgm:spPr/>
    </dgm:pt>
    <dgm:pt modelId="{26C27230-3A74-4A5E-B80B-7DC09B0E8C33}" type="pres">
      <dgm:prSet presAssocID="{10149586-BD78-401A-9A4D-1D68F36C0F0B}" presName="cycle" presStyleCnt="0"/>
      <dgm:spPr/>
    </dgm:pt>
    <dgm:pt modelId="{BD9ED836-8226-45A6-9EC3-2F8A17BCF0D5}" type="pres">
      <dgm:prSet presAssocID="{10149586-BD78-401A-9A4D-1D68F36C0F0B}" presName="srcNode" presStyleLbl="node1" presStyleIdx="0" presStyleCnt="5"/>
      <dgm:spPr/>
    </dgm:pt>
    <dgm:pt modelId="{0E92A0CB-14F9-4057-BDBA-DE0FFF56C5E2}" type="pres">
      <dgm:prSet presAssocID="{10149586-BD78-401A-9A4D-1D68F36C0F0B}" presName="conn" presStyleLbl="parChTrans1D2" presStyleIdx="0" presStyleCnt="1"/>
      <dgm:spPr/>
      <dgm:t>
        <a:bodyPr/>
        <a:lstStyle/>
        <a:p>
          <a:endParaRPr lang="en-AU"/>
        </a:p>
      </dgm:t>
    </dgm:pt>
    <dgm:pt modelId="{46F39CE7-5468-41DD-908C-528F0C87589C}" type="pres">
      <dgm:prSet presAssocID="{10149586-BD78-401A-9A4D-1D68F36C0F0B}" presName="extraNode" presStyleLbl="node1" presStyleIdx="0" presStyleCnt="5"/>
      <dgm:spPr/>
    </dgm:pt>
    <dgm:pt modelId="{FCF645C7-50AB-4DB5-9685-EE8C3379C192}" type="pres">
      <dgm:prSet presAssocID="{10149586-BD78-401A-9A4D-1D68F36C0F0B}" presName="dstNode" presStyleLbl="node1" presStyleIdx="0" presStyleCnt="5"/>
      <dgm:spPr/>
    </dgm:pt>
    <dgm:pt modelId="{F2D12D61-7D3B-4829-A74D-55F438977DFA}" type="pres">
      <dgm:prSet presAssocID="{58EE1A97-3BB0-47AC-A4D0-74D29B6D24A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B1F44C-0CE5-4F98-921D-37C93AF17AE3}" type="pres">
      <dgm:prSet presAssocID="{58EE1A97-3BB0-47AC-A4D0-74D29B6D24AD}" presName="accent_1" presStyleCnt="0"/>
      <dgm:spPr/>
    </dgm:pt>
    <dgm:pt modelId="{10E6E9DA-32DA-4D3E-AD1E-A5A6741A113E}" type="pres">
      <dgm:prSet presAssocID="{58EE1A97-3BB0-47AC-A4D0-74D29B6D24AD}" presName="accentRepeatNode" presStyleLbl="solidFgAcc1" presStyleIdx="0" presStyleCnt="5"/>
      <dgm:spPr/>
    </dgm:pt>
    <dgm:pt modelId="{272F7046-D8CA-46A6-A9BF-0F39F115D1A9}" type="pres">
      <dgm:prSet presAssocID="{422EBB1A-D031-46D8-8432-55DDA0F483F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CF94ACC-ACA3-4F60-BFE3-0CD387FE9340}" type="pres">
      <dgm:prSet presAssocID="{422EBB1A-D031-46D8-8432-55DDA0F483F7}" presName="accent_2" presStyleCnt="0"/>
      <dgm:spPr/>
    </dgm:pt>
    <dgm:pt modelId="{DBEF398C-3014-4105-A668-1F14513B6CD5}" type="pres">
      <dgm:prSet presAssocID="{422EBB1A-D031-46D8-8432-55DDA0F483F7}" presName="accentRepeatNode" presStyleLbl="solidFgAcc1" presStyleIdx="1" presStyleCnt="5"/>
      <dgm:spPr/>
    </dgm:pt>
    <dgm:pt modelId="{F5CF776E-3937-44BD-B0DB-5FB3A05775DE}" type="pres">
      <dgm:prSet presAssocID="{82FC304F-0624-41A0-B326-993D0B8314A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13565E1-9F16-4ADB-82CB-5D0559DCCE93}" type="pres">
      <dgm:prSet presAssocID="{82FC304F-0624-41A0-B326-993D0B8314AB}" presName="accent_3" presStyleCnt="0"/>
      <dgm:spPr/>
    </dgm:pt>
    <dgm:pt modelId="{F8CAA228-20FF-4ED9-9BFD-8B8F73A5FB04}" type="pres">
      <dgm:prSet presAssocID="{82FC304F-0624-41A0-B326-993D0B8314AB}" presName="accentRepeatNode" presStyleLbl="solidFgAcc1" presStyleIdx="2" presStyleCnt="5"/>
      <dgm:spPr/>
    </dgm:pt>
    <dgm:pt modelId="{DD05804C-BE7C-4725-B732-8F06215252FE}" type="pres">
      <dgm:prSet presAssocID="{656435B6-AC9C-40E2-8CE2-6D7DB792229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1FB457-812D-4294-A7B1-CE12A1579CD0}" type="pres">
      <dgm:prSet presAssocID="{656435B6-AC9C-40E2-8CE2-6D7DB7922293}" presName="accent_4" presStyleCnt="0"/>
      <dgm:spPr/>
    </dgm:pt>
    <dgm:pt modelId="{7AE4FFD4-A927-4540-A599-60A24AE4B5FD}" type="pres">
      <dgm:prSet presAssocID="{656435B6-AC9C-40E2-8CE2-6D7DB7922293}" presName="accentRepeatNode" presStyleLbl="solidFgAcc1" presStyleIdx="3" presStyleCnt="5"/>
      <dgm:spPr/>
    </dgm:pt>
    <dgm:pt modelId="{BEEEBDFF-FB52-458E-AEFC-3AE4535F13CC}" type="pres">
      <dgm:prSet presAssocID="{DC94842F-7672-49EE-BFD2-82CA6813A63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AB2FCDC-6056-4B8A-B926-1D6545EB90B0}" type="pres">
      <dgm:prSet presAssocID="{DC94842F-7672-49EE-BFD2-82CA6813A639}" presName="accent_5" presStyleCnt="0"/>
      <dgm:spPr/>
    </dgm:pt>
    <dgm:pt modelId="{DE5EAFC2-9236-4322-BEF2-6F244DC94966}" type="pres">
      <dgm:prSet presAssocID="{DC94842F-7672-49EE-BFD2-82CA6813A639}" presName="accentRepeatNode" presStyleLbl="solidFgAcc1" presStyleIdx="4" presStyleCnt="5"/>
      <dgm:spPr/>
    </dgm:pt>
  </dgm:ptLst>
  <dgm:cxnLst>
    <dgm:cxn modelId="{AC474CD8-DB71-4186-8B25-8672A463D8DF}" srcId="{10149586-BD78-401A-9A4D-1D68F36C0F0B}" destId="{422EBB1A-D031-46D8-8432-55DDA0F483F7}" srcOrd="1" destOrd="0" parTransId="{D9254F16-05C7-4AF6-8476-8874572E5B10}" sibTransId="{03EE6118-96C2-4668-9658-1B027400102C}"/>
    <dgm:cxn modelId="{748EB378-ADFF-437E-AD2E-7763D3281586}" type="presOf" srcId="{82FC304F-0624-41A0-B326-993D0B8314AB}" destId="{F5CF776E-3937-44BD-B0DB-5FB3A05775DE}" srcOrd="0" destOrd="0" presId="urn:microsoft.com/office/officeart/2008/layout/VerticalCurvedList"/>
    <dgm:cxn modelId="{7561FF1E-68A2-423F-9C95-7F4CA4403AF1}" type="presOf" srcId="{58EE1A97-3BB0-47AC-A4D0-74D29B6D24AD}" destId="{F2D12D61-7D3B-4829-A74D-55F438977DFA}" srcOrd="0" destOrd="0" presId="urn:microsoft.com/office/officeart/2008/layout/VerticalCurvedList"/>
    <dgm:cxn modelId="{4FFD0A55-792F-4D6E-8F5A-C4835EF99B8F}" type="presOf" srcId="{656435B6-AC9C-40E2-8CE2-6D7DB7922293}" destId="{DD05804C-BE7C-4725-B732-8F06215252FE}" srcOrd="0" destOrd="0" presId="urn:microsoft.com/office/officeart/2008/layout/VerticalCurvedList"/>
    <dgm:cxn modelId="{714A4E62-3E3E-46E8-8345-8100DC4E9E2C}" srcId="{10149586-BD78-401A-9A4D-1D68F36C0F0B}" destId="{656435B6-AC9C-40E2-8CE2-6D7DB7922293}" srcOrd="3" destOrd="0" parTransId="{D2C1AB53-A461-469B-96DB-699C88899DF9}" sibTransId="{86F7D129-32F9-4628-8930-335D39009242}"/>
    <dgm:cxn modelId="{828C3588-3380-4AF5-9D51-D47A32B66582}" srcId="{10149586-BD78-401A-9A4D-1D68F36C0F0B}" destId="{DC94842F-7672-49EE-BFD2-82CA6813A639}" srcOrd="4" destOrd="0" parTransId="{0ABC6DB5-EC54-469D-8592-C58018D32D47}" sibTransId="{E0ACD425-20A9-468F-8478-7B3901C8B21A}"/>
    <dgm:cxn modelId="{EA6665E4-2CE3-4A50-A27E-E842BE825E5F}" srcId="{10149586-BD78-401A-9A4D-1D68F36C0F0B}" destId="{82FC304F-0624-41A0-B326-993D0B8314AB}" srcOrd="2" destOrd="0" parTransId="{F84FFF02-44B9-478A-9F77-FAD88764678B}" sibTransId="{963644C5-F556-40E3-85B4-4FA89C58B835}"/>
    <dgm:cxn modelId="{6D033EED-190D-47E1-9562-810B59E0791F}" srcId="{10149586-BD78-401A-9A4D-1D68F36C0F0B}" destId="{58EE1A97-3BB0-47AC-A4D0-74D29B6D24AD}" srcOrd="0" destOrd="0" parTransId="{20E021FB-25AF-40CA-99B6-FB48933B3E5C}" sibTransId="{1C044780-D0D9-485F-A1B1-FA78787057A2}"/>
    <dgm:cxn modelId="{38FB63C4-6202-4FD9-B57E-B9B316F2BAA1}" type="presOf" srcId="{422EBB1A-D031-46D8-8432-55DDA0F483F7}" destId="{272F7046-D8CA-46A6-A9BF-0F39F115D1A9}" srcOrd="0" destOrd="0" presId="urn:microsoft.com/office/officeart/2008/layout/VerticalCurvedList"/>
    <dgm:cxn modelId="{87F5150B-DB0C-488F-B96C-3D1D05D6D409}" type="presOf" srcId="{10149586-BD78-401A-9A4D-1D68F36C0F0B}" destId="{A5704ACA-74E4-4118-B7E7-D42C5D517DBD}" srcOrd="0" destOrd="0" presId="urn:microsoft.com/office/officeart/2008/layout/VerticalCurvedList"/>
    <dgm:cxn modelId="{9D2B336D-1E19-4097-BCB5-EF0A64E5C45A}" type="presOf" srcId="{DC94842F-7672-49EE-BFD2-82CA6813A639}" destId="{BEEEBDFF-FB52-458E-AEFC-3AE4535F13CC}" srcOrd="0" destOrd="0" presId="urn:microsoft.com/office/officeart/2008/layout/VerticalCurvedList"/>
    <dgm:cxn modelId="{567D2605-AF19-415E-B84E-538DDA1FA284}" type="presOf" srcId="{1C044780-D0D9-485F-A1B1-FA78787057A2}" destId="{0E92A0CB-14F9-4057-BDBA-DE0FFF56C5E2}" srcOrd="0" destOrd="0" presId="urn:microsoft.com/office/officeart/2008/layout/VerticalCurvedList"/>
    <dgm:cxn modelId="{D63EF499-2579-4979-A47B-CB9EEC9A04C3}" type="presParOf" srcId="{A5704ACA-74E4-4118-B7E7-D42C5D517DBD}" destId="{1746B3B7-03C2-4604-BA0B-6F1BA4DD63BE}" srcOrd="0" destOrd="0" presId="urn:microsoft.com/office/officeart/2008/layout/VerticalCurvedList"/>
    <dgm:cxn modelId="{53945A32-3BAE-4B87-91E1-31D756379F1B}" type="presParOf" srcId="{1746B3B7-03C2-4604-BA0B-6F1BA4DD63BE}" destId="{26C27230-3A74-4A5E-B80B-7DC09B0E8C33}" srcOrd="0" destOrd="0" presId="urn:microsoft.com/office/officeart/2008/layout/VerticalCurvedList"/>
    <dgm:cxn modelId="{695DD5F0-AE41-4608-90C7-F9CE2249B7AD}" type="presParOf" srcId="{26C27230-3A74-4A5E-B80B-7DC09B0E8C33}" destId="{BD9ED836-8226-45A6-9EC3-2F8A17BCF0D5}" srcOrd="0" destOrd="0" presId="urn:microsoft.com/office/officeart/2008/layout/VerticalCurvedList"/>
    <dgm:cxn modelId="{FB118F7C-B64D-4B32-8C8C-B3B1002BA57F}" type="presParOf" srcId="{26C27230-3A74-4A5E-B80B-7DC09B0E8C33}" destId="{0E92A0CB-14F9-4057-BDBA-DE0FFF56C5E2}" srcOrd="1" destOrd="0" presId="urn:microsoft.com/office/officeart/2008/layout/VerticalCurvedList"/>
    <dgm:cxn modelId="{3A923399-B917-4959-A680-68BE21037948}" type="presParOf" srcId="{26C27230-3A74-4A5E-B80B-7DC09B0E8C33}" destId="{46F39CE7-5468-41DD-908C-528F0C87589C}" srcOrd="2" destOrd="0" presId="urn:microsoft.com/office/officeart/2008/layout/VerticalCurvedList"/>
    <dgm:cxn modelId="{0E04412A-A7EF-45A2-B7CA-448FFA628D2A}" type="presParOf" srcId="{26C27230-3A74-4A5E-B80B-7DC09B0E8C33}" destId="{FCF645C7-50AB-4DB5-9685-EE8C3379C192}" srcOrd="3" destOrd="0" presId="urn:microsoft.com/office/officeart/2008/layout/VerticalCurvedList"/>
    <dgm:cxn modelId="{9C52FEF6-1ED4-4DA7-B999-925A86B39F33}" type="presParOf" srcId="{1746B3B7-03C2-4604-BA0B-6F1BA4DD63BE}" destId="{F2D12D61-7D3B-4829-A74D-55F438977DFA}" srcOrd="1" destOrd="0" presId="urn:microsoft.com/office/officeart/2008/layout/VerticalCurvedList"/>
    <dgm:cxn modelId="{4EF200B4-6686-4D35-9068-3D2952A66B7C}" type="presParOf" srcId="{1746B3B7-03C2-4604-BA0B-6F1BA4DD63BE}" destId="{28B1F44C-0CE5-4F98-921D-37C93AF17AE3}" srcOrd="2" destOrd="0" presId="urn:microsoft.com/office/officeart/2008/layout/VerticalCurvedList"/>
    <dgm:cxn modelId="{66EDC88A-52CD-4AF3-BFBA-92DB97FD187E}" type="presParOf" srcId="{28B1F44C-0CE5-4F98-921D-37C93AF17AE3}" destId="{10E6E9DA-32DA-4D3E-AD1E-A5A6741A113E}" srcOrd="0" destOrd="0" presId="urn:microsoft.com/office/officeart/2008/layout/VerticalCurvedList"/>
    <dgm:cxn modelId="{A23E8675-9A1C-450D-884F-6F8AE8A1FDF6}" type="presParOf" srcId="{1746B3B7-03C2-4604-BA0B-6F1BA4DD63BE}" destId="{272F7046-D8CA-46A6-A9BF-0F39F115D1A9}" srcOrd="3" destOrd="0" presId="urn:microsoft.com/office/officeart/2008/layout/VerticalCurvedList"/>
    <dgm:cxn modelId="{A74042A9-BBFC-495F-B7EE-ACD5935BD9F3}" type="presParOf" srcId="{1746B3B7-03C2-4604-BA0B-6F1BA4DD63BE}" destId="{0CF94ACC-ACA3-4F60-BFE3-0CD387FE9340}" srcOrd="4" destOrd="0" presId="urn:microsoft.com/office/officeart/2008/layout/VerticalCurvedList"/>
    <dgm:cxn modelId="{2684F740-149F-4C43-81C5-802A2720FA8D}" type="presParOf" srcId="{0CF94ACC-ACA3-4F60-BFE3-0CD387FE9340}" destId="{DBEF398C-3014-4105-A668-1F14513B6CD5}" srcOrd="0" destOrd="0" presId="urn:microsoft.com/office/officeart/2008/layout/VerticalCurvedList"/>
    <dgm:cxn modelId="{49F12CB6-0A94-4941-8B57-EA8F3397005E}" type="presParOf" srcId="{1746B3B7-03C2-4604-BA0B-6F1BA4DD63BE}" destId="{F5CF776E-3937-44BD-B0DB-5FB3A05775DE}" srcOrd="5" destOrd="0" presId="urn:microsoft.com/office/officeart/2008/layout/VerticalCurvedList"/>
    <dgm:cxn modelId="{5162F8B4-A922-4690-AB68-AA4DEDC65549}" type="presParOf" srcId="{1746B3B7-03C2-4604-BA0B-6F1BA4DD63BE}" destId="{B13565E1-9F16-4ADB-82CB-5D0559DCCE93}" srcOrd="6" destOrd="0" presId="urn:microsoft.com/office/officeart/2008/layout/VerticalCurvedList"/>
    <dgm:cxn modelId="{366CF527-E529-482B-AAE0-72396C7B2092}" type="presParOf" srcId="{B13565E1-9F16-4ADB-82CB-5D0559DCCE93}" destId="{F8CAA228-20FF-4ED9-9BFD-8B8F73A5FB04}" srcOrd="0" destOrd="0" presId="urn:microsoft.com/office/officeart/2008/layout/VerticalCurvedList"/>
    <dgm:cxn modelId="{8F052886-7993-480A-881A-7BECA9662A6F}" type="presParOf" srcId="{1746B3B7-03C2-4604-BA0B-6F1BA4DD63BE}" destId="{DD05804C-BE7C-4725-B732-8F06215252FE}" srcOrd="7" destOrd="0" presId="urn:microsoft.com/office/officeart/2008/layout/VerticalCurvedList"/>
    <dgm:cxn modelId="{2487F730-B14A-4870-8062-135869A348FC}" type="presParOf" srcId="{1746B3B7-03C2-4604-BA0B-6F1BA4DD63BE}" destId="{D31FB457-812D-4294-A7B1-CE12A1579CD0}" srcOrd="8" destOrd="0" presId="urn:microsoft.com/office/officeart/2008/layout/VerticalCurvedList"/>
    <dgm:cxn modelId="{7FBCF29F-F4F1-4D2D-B1BA-B7DEDA3723F4}" type="presParOf" srcId="{D31FB457-812D-4294-A7B1-CE12A1579CD0}" destId="{7AE4FFD4-A927-4540-A599-60A24AE4B5FD}" srcOrd="0" destOrd="0" presId="urn:microsoft.com/office/officeart/2008/layout/VerticalCurvedList"/>
    <dgm:cxn modelId="{3F95BBC0-377B-4F13-9E80-97EFEE581920}" type="presParOf" srcId="{1746B3B7-03C2-4604-BA0B-6F1BA4DD63BE}" destId="{BEEEBDFF-FB52-458E-AEFC-3AE4535F13CC}" srcOrd="9" destOrd="0" presId="urn:microsoft.com/office/officeart/2008/layout/VerticalCurvedList"/>
    <dgm:cxn modelId="{6339BE41-5F66-465C-B26A-EFAEB2752739}" type="presParOf" srcId="{1746B3B7-03C2-4604-BA0B-6F1BA4DD63BE}" destId="{0AB2FCDC-6056-4B8A-B926-1D6545EB90B0}" srcOrd="10" destOrd="0" presId="urn:microsoft.com/office/officeart/2008/layout/VerticalCurvedList"/>
    <dgm:cxn modelId="{FF7F4BD9-798C-4F6A-8634-4CED691ACAE1}" type="presParOf" srcId="{0AB2FCDC-6056-4B8A-B926-1D6545EB90B0}" destId="{DE5EAFC2-9236-4322-BEF2-6F244DC949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067606-5754-4E86-9C7B-C28F1FC165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7928005-7084-4122-91CF-DF69990554A6}">
      <dgm:prSet phldrT="[Text]"/>
      <dgm:spPr/>
      <dgm:t>
        <a:bodyPr/>
        <a:lstStyle/>
        <a:p>
          <a:r>
            <a:rPr lang="en-AU" dirty="0" smtClean="0"/>
            <a:t>Introduction of centralised testing champions </a:t>
          </a:r>
          <a:endParaRPr lang="en-AU" dirty="0"/>
        </a:p>
      </dgm:t>
    </dgm:pt>
    <dgm:pt modelId="{DDFD77F7-C6CD-41AB-BB54-E46DB8701D2E}" type="parTrans" cxnId="{C44B9914-BB3D-4CB0-A27B-66274067AF0A}">
      <dgm:prSet/>
      <dgm:spPr/>
      <dgm:t>
        <a:bodyPr/>
        <a:lstStyle/>
        <a:p>
          <a:endParaRPr lang="en-AU"/>
        </a:p>
      </dgm:t>
    </dgm:pt>
    <dgm:pt modelId="{191142DD-4FEB-44C0-835F-32036E9BD4B5}" type="sibTrans" cxnId="{C44B9914-BB3D-4CB0-A27B-66274067AF0A}">
      <dgm:prSet/>
      <dgm:spPr/>
      <dgm:t>
        <a:bodyPr/>
        <a:lstStyle/>
        <a:p>
          <a:endParaRPr lang="en-AU"/>
        </a:p>
      </dgm:t>
    </dgm:pt>
    <dgm:pt modelId="{8AC66F97-A168-46B5-8F9A-23F892952C43}">
      <dgm:prSet phldrT="[Text]" custT="1"/>
      <dgm:spPr/>
      <dgm:t>
        <a:bodyPr/>
        <a:lstStyle/>
        <a:p>
          <a:r>
            <a:rPr lang="en-AU" sz="1400"/>
            <a:t>Siloed projects with lack of cross portfolio view </a:t>
          </a:r>
        </a:p>
      </dgm:t>
    </dgm:pt>
    <dgm:pt modelId="{DF6F33BC-B093-4C73-8DC5-37BC44DE98D2}" type="parTrans" cxnId="{2DF74C3E-662E-4934-A67A-0D25C56EC4D7}">
      <dgm:prSet/>
      <dgm:spPr/>
      <dgm:t>
        <a:bodyPr/>
        <a:lstStyle/>
        <a:p>
          <a:endParaRPr lang="en-AU"/>
        </a:p>
      </dgm:t>
    </dgm:pt>
    <dgm:pt modelId="{2069DB76-099B-4FA0-B40E-6EE7924D2149}" type="sibTrans" cxnId="{2DF74C3E-662E-4934-A67A-0D25C56EC4D7}">
      <dgm:prSet/>
      <dgm:spPr/>
      <dgm:t>
        <a:bodyPr/>
        <a:lstStyle/>
        <a:p>
          <a:endParaRPr lang="en-AU"/>
        </a:p>
      </dgm:t>
    </dgm:pt>
    <dgm:pt modelId="{803470CE-FC64-49B9-A9A2-978FB5619B84}">
      <dgm:prSet phldrT="[Text]"/>
      <dgm:spPr/>
      <dgm:t>
        <a:bodyPr/>
        <a:lstStyle/>
        <a:p>
          <a:r>
            <a:rPr lang="en-AU"/>
            <a:t>Bi-Modal test framework</a:t>
          </a:r>
        </a:p>
      </dgm:t>
    </dgm:pt>
    <dgm:pt modelId="{147E1A15-41FF-47D3-98A0-DB52E41071F8}" type="parTrans" cxnId="{937B195B-7B2F-4662-B2C2-88228B4A2788}">
      <dgm:prSet/>
      <dgm:spPr/>
      <dgm:t>
        <a:bodyPr/>
        <a:lstStyle/>
        <a:p>
          <a:endParaRPr lang="en-AU"/>
        </a:p>
      </dgm:t>
    </dgm:pt>
    <dgm:pt modelId="{AF4B4C0C-2EB4-49BB-AC48-83F73CEED056}" type="sibTrans" cxnId="{937B195B-7B2F-4662-B2C2-88228B4A2788}">
      <dgm:prSet/>
      <dgm:spPr/>
      <dgm:t>
        <a:bodyPr/>
        <a:lstStyle/>
        <a:p>
          <a:endParaRPr lang="en-AU"/>
        </a:p>
      </dgm:t>
    </dgm:pt>
    <dgm:pt modelId="{AD0A875F-D396-45E7-939A-935891BBF69C}">
      <dgm:prSet phldrT="[Text]" custT="1"/>
      <dgm:spPr/>
      <dgm:t>
        <a:bodyPr/>
        <a:lstStyle/>
        <a:p>
          <a:r>
            <a:rPr lang="en-AU" sz="1400" dirty="0"/>
            <a:t>Lack of centralised test practice, </a:t>
          </a:r>
          <a:r>
            <a:rPr lang="en-AU" sz="1400" dirty="0" smtClean="0"/>
            <a:t>operating model and integration with existing change management process.</a:t>
          </a:r>
          <a:endParaRPr lang="en-AU" sz="1400" dirty="0"/>
        </a:p>
      </dgm:t>
    </dgm:pt>
    <dgm:pt modelId="{820A72CA-B516-4CFF-827C-D25D7327023F}" type="parTrans" cxnId="{A6BBBCBF-F73E-449B-AF1B-D13F3749CC69}">
      <dgm:prSet/>
      <dgm:spPr/>
      <dgm:t>
        <a:bodyPr/>
        <a:lstStyle/>
        <a:p>
          <a:endParaRPr lang="en-AU"/>
        </a:p>
      </dgm:t>
    </dgm:pt>
    <dgm:pt modelId="{87DA476D-FC7D-445A-A6FF-C03149BD6452}" type="sibTrans" cxnId="{A6BBBCBF-F73E-449B-AF1B-D13F3749CC69}">
      <dgm:prSet/>
      <dgm:spPr/>
      <dgm:t>
        <a:bodyPr/>
        <a:lstStyle/>
        <a:p>
          <a:endParaRPr lang="en-AU"/>
        </a:p>
      </dgm:t>
    </dgm:pt>
    <dgm:pt modelId="{40B6059C-6F03-47C5-BBC4-47F5191AAA37}">
      <dgm:prSet phldrT="[Text]"/>
      <dgm:spPr/>
      <dgm:t>
        <a:bodyPr/>
        <a:lstStyle/>
        <a:p>
          <a:r>
            <a:rPr lang="en-AU"/>
            <a:t>Test management process</a:t>
          </a:r>
        </a:p>
      </dgm:t>
    </dgm:pt>
    <dgm:pt modelId="{1A334E43-C15F-4CC8-8B6F-485E00F9E481}" type="parTrans" cxnId="{7606D4F8-F84B-4E43-B758-88597F9FEE25}">
      <dgm:prSet/>
      <dgm:spPr/>
      <dgm:t>
        <a:bodyPr/>
        <a:lstStyle/>
        <a:p>
          <a:endParaRPr lang="en-AU"/>
        </a:p>
      </dgm:t>
    </dgm:pt>
    <dgm:pt modelId="{6686272C-7A24-4BE6-9936-609064B4EB05}" type="sibTrans" cxnId="{7606D4F8-F84B-4E43-B758-88597F9FEE25}">
      <dgm:prSet/>
      <dgm:spPr/>
      <dgm:t>
        <a:bodyPr/>
        <a:lstStyle/>
        <a:p>
          <a:endParaRPr lang="en-AU"/>
        </a:p>
      </dgm:t>
    </dgm:pt>
    <dgm:pt modelId="{D58BDA55-FF13-4373-9213-B3FB600117F1}">
      <dgm:prSet phldrT="[Text]" custT="1"/>
      <dgm:spPr/>
      <dgm:t>
        <a:bodyPr/>
        <a:lstStyle/>
        <a:p>
          <a:r>
            <a:rPr lang="en-AU" sz="1400"/>
            <a:t>Undefined defect management process </a:t>
          </a:r>
        </a:p>
      </dgm:t>
    </dgm:pt>
    <dgm:pt modelId="{BDFA384D-4E6A-44CD-966D-E12ECA4E514B}" type="parTrans" cxnId="{B82A8EAE-63F4-41B6-B39C-8D2EF092483A}">
      <dgm:prSet/>
      <dgm:spPr/>
      <dgm:t>
        <a:bodyPr/>
        <a:lstStyle/>
        <a:p>
          <a:endParaRPr lang="en-AU"/>
        </a:p>
      </dgm:t>
    </dgm:pt>
    <dgm:pt modelId="{401C5B83-E1C8-43A1-84D7-B5151680FC8C}" type="sibTrans" cxnId="{B82A8EAE-63F4-41B6-B39C-8D2EF092483A}">
      <dgm:prSet/>
      <dgm:spPr/>
      <dgm:t>
        <a:bodyPr/>
        <a:lstStyle/>
        <a:p>
          <a:endParaRPr lang="en-AU"/>
        </a:p>
      </dgm:t>
    </dgm:pt>
    <dgm:pt modelId="{EED140E1-3FCA-4A90-83C3-4E9FBA62B7FD}">
      <dgm:prSet custT="1"/>
      <dgm:spPr/>
      <dgm:t>
        <a:bodyPr/>
        <a:lstStyle/>
        <a:p>
          <a:r>
            <a:rPr lang="en-AU" sz="1400"/>
            <a:t>Inconsistent knowledge and skill base relating to testing and the test process</a:t>
          </a:r>
        </a:p>
      </dgm:t>
    </dgm:pt>
    <dgm:pt modelId="{BFD71D4D-66B8-4F69-A3BC-8C997AA665ED}" type="parTrans" cxnId="{CE601759-B702-4AAB-9D0A-E9390DC6C156}">
      <dgm:prSet/>
      <dgm:spPr/>
      <dgm:t>
        <a:bodyPr/>
        <a:lstStyle/>
        <a:p>
          <a:endParaRPr lang="en-AU"/>
        </a:p>
      </dgm:t>
    </dgm:pt>
    <dgm:pt modelId="{347BA375-BE1B-48B9-840F-0D40EC4971A6}" type="sibTrans" cxnId="{CE601759-B702-4AAB-9D0A-E9390DC6C156}">
      <dgm:prSet/>
      <dgm:spPr/>
      <dgm:t>
        <a:bodyPr/>
        <a:lstStyle/>
        <a:p>
          <a:endParaRPr lang="en-AU"/>
        </a:p>
      </dgm:t>
    </dgm:pt>
    <dgm:pt modelId="{AE9FC45F-086A-4750-9693-8C3C60B250E2}">
      <dgm:prSet custT="1"/>
      <dgm:spPr/>
      <dgm:t>
        <a:bodyPr/>
        <a:lstStyle/>
        <a:p>
          <a:r>
            <a:rPr lang="en-AU" sz="1400" dirty="0"/>
            <a:t>No standard test artefacts</a:t>
          </a:r>
        </a:p>
      </dgm:t>
    </dgm:pt>
    <dgm:pt modelId="{CE129BFF-F821-4895-9D97-6C884AB409CF}" type="parTrans" cxnId="{BE896BD8-8D95-4AE2-852E-655EFD29D6FB}">
      <dgm:prSet/>
      <dgm:spPr/>
      <dgm:t>
        <a:bodyPr/>
        <a:lstStyle/>
        <a:p>
          <a:endParaRPr lang="en-AU"/>
        </a:p>
      </dgm:t>
    </dgm:pt>
    <dgm:pt modelId="{37AF7D8C-AE87-4C09-90A4-67633F280372}" type="sibTrans" cxnId="{BE896BD8-8D95-4AE2-852E-655EFD29D6FB}">
      <dgm:prSet/>
      <dgm:spPr/>
      <dgm:t>
        <a:bodyPr/>
        <a:lstStyle/>
        <a:p>
          <a:endParaRPr lang="en-AU"/>
        </a:p>
      </dgm:t>
    </dgm:pt>
    <dgm:pt modelId="{5984B774-ECC7-4590-B983-401A02F22980}">
      <dgm:prSet custT="1"/>
      <dgm:spPr/>
      <dgm:t>
        <a:bodyPr/>
        <a:lstStyle/>
        <a:p>
          <a:r>
            <a:rPr lang="en-AU" sz="1400"/>
            <a:t>No consistent approach to test estimation and planning </a:t>
          </a:r>
        </a:p>
      </dgm:t>
    </dgm:pt>
    <dgm:pt modelId="{732CBD8E-BC45-4847-9B40-C87D719FA208}" type="parTrans" cxnId="{3D200F9E-F9D8-41F5-9381-BC664F647162}">
      <dgm:prSet/>
      <dgm:spPr/>
      <dgm:t>
        <a:bodyPr/>
        <a:lstStyle/>
        <a:p>
          <a:endParaRPr lang="en-AU"/>
        </a:p>
      </dgm:t>
    </dgm:pt>
    <dgm:pt modelId="{F5081B28-6A07-4562-A0B7-11595326DDA2}" type="sibTrans" cxnId="{3D200F9E-F9D8-41F5-9381-BC664F647162}">
      <dgm:prSet/>
      <dgm:spPr/>
      <dgm:t>
        <a:bodyPr/>
        <a:lstStyle/>
        <a:p>
          <a:endParaRPr lang="en-AU"/>
        </a:p>
      </dgm:t>
    </dgm:pt>
    <dgm:pt modelId="{7084D744-0528-49BE-B394-682401DA59C6}">
      <dgm:prSet custT="1"/>
      <dgm:spPr/>
      <dgm:t>
        <a:bodyPr/>
        <a:lstStyle/>
        <a:p>
          <a:r>
            <a:rPr lang="en-AU" sz="1400"/>
            <a:t>Inconsistent project governance based on testing risk decisions</a:t>
          </a:r>
        </a:p>
      </dgm:t>
    </dgm:pt>
    <dgm:pt modelId="{8B49BD63-E9B2-46A8-BA51-E312A5308539}" type="parTrans" cxnId="{0DEEC20F-93E1-4128-B835-F19AE1D9E8A6}">
      <dgm:prSet/>
      <dgm:spPr/>
      <dgm:t>
        <a:bodyPr/>
        <a:lstStyle/>
        <a:p>
          <a:endParaRPr lang="en-AU"/>
        </a:p>
      </dgm:t>
    </dgm:pt>
    <dgm:pt modelId="{FACCA35B-5235-46F5-A397-865102DBA020}" type="sibTrans" cxnId="{0DEEC20F-93E1-4128-B835-F19AE1D9E8A6}">
      <dgm:prSet/>
      <dgm:spPr/>
      <dgm:t>
        <a:bodyPr/>
        <a:lstStyle/>
        <a:p>
          <a:endParaRPr lang="en-AU"/>
        </a:p>
      </dgm:t>
    </dgm:pt>
    <dgm:pt modelId="{087118FE-CA98-4D44-AB54-6239746C6D37}">
      <dgm:prSet custT="1"/>
      <dgm:spPr/>
      <dgm:t>
        <a:bodyPr/>
        <a:lstStyle/>
        <a:p>
          <a:r>
            <a:rPr lang="en-AU" sz="1400" dirty="0"/>
            <a:t>No consistent traceability between test artefacts and requirements</a:t>
          </a:r>
        </a:p>
      </dgm:t>
    </dgm:pt>
    <dgm:pt modelId="{1093CE97-70BC-4D66-8D8F-E773266B84C9}" type="parTrans" cxnId="{D7E0F199-B3C9-414E-8B8C-783C5762B991}">
      <dgm:prSet/>
      <dgm:spPr/>
      <dgm:t>
        <a:bodyPr/>
        <a:lstStyle/>
        <a:p>
          <a:endParaRPr lang="en-AU"/>
        </a:p>
      </dgm:t>
    </dgm:pt>
    <dgm:pt modelId="{254A024B-F9C6-4FA3-AB0D-028BF832EDC4}" type="sibTrans" cxnId="{D7E0F199-B3C9-414E-8B8C-783C5762B991}">
      <dgm:prSet/>
      <dgm:spPr/>
      <dgm:t>
        <a:bodyPr/>
        <a:lstStyle/>
        <a:p>
          <a:endParaRPr lang="en-AU"/>
        </a:p>
      </dgm:t>
    </dgm:pt>
    <dgm:pt modelId="{97C535B5-328F-4BBC-9752-24F5A0C9DB06}">
      <dgm:prSet custT="1"/>
      <dgm:spPr/>
      <dgm:t>
        <a:bodyPr/>
        <a:lstStyle/>
        <a:p>
          <a:r>
            <a:rPr lang="en-AU" sz="1400"/>
            <a:t>Testing engaged to late in life cycle</a:t>
          </a:r>
        </a:p>
      </dgm:t>
    </dgm:pt>
    <dgm:pt modelId="{4A39C3D0-6B74-4247-B0C5-BFA5AD279B25}" type="parTrans" cxnId="{AB31505C-741A-4E37-AFA7-53E5A3BE5347}">
      <dgm:prSet/>
      <dgm:spPr/>
      <dgm:t>
        <a:bodyPr/>
        <a:lstStyle/>
        <a:p>
          <a:endParaRPr lang="en-AU"/>
        </a:p>
      </dgm:t>
    </dgm:pt>
    <dgm:pt modelId="{CE4C8035-E34E-40BC-8BE2-3686C473EE59}" type="sibTrans" cxnId="{AB31505C-741A-4E37-AFA7-53E5A3BE5347}">
      <dgm:prSet/>
      <dgm:spPr/>
      <dgm:t>
        <a:bodyPr/>
        <a:lstStyle/>
        <a:p>
          <a:endParaRPr lang="en-AU"/>
        </a:p>
      </dgm:t>
    </dgm:pt>
    <dgm:pt modelId="{F970179D-7641-4F67-A446-D4F90AB7A927}">
      <dgm:prSet custT="1"/>
      <dgm:spPr/>
      <dgm:t>
        <a:bodyPr/>
        <a:lstStyle/>
        <a:p>
          <a:r>
            <a:rPr lang="en-AU" sz="1400"/>
            <a:t>Reliance on people over process </a:t>
          </a:r>
        </a:p>
      </dgm:t>
    </dgm:pt>
    <dgm:pt modelId="{2FF2FCD8-01FC-49B7-999B-D594A266CAA1}" type="parTrans" cxnId="{E30E4390-FB9A-426C-B81D-75879540D635}">
      <dgm:prSet/>
      <dgm:spPr/>
      <dgm:t>
        <a:bodyPr/>
        <a:lstStyle/>
        <a:p>
          <a:endParaRPr lang="en-AU"/>
        </a:p>
      </dgm:t>
    </dgm:pt>
    <dgm:pt modelId="{1F32FAE2-4876-4818-8852-2C7BE6EA0B4E}" type="sibTrans" cxnId="{E30E4390-FB9A-426C-B81D-75879540D635}">
      <dgm:prSet/>
      <dgm:spPr/>
      <dgm:t>
        <a:bodyPr/>
        <a:lstStyle/>
        <a:p>
          <a:endParaRPr lang="en-AU"/>
        </a:p>
      </dgm:t>
    </dgm:pt>
    <dgm:pt modelId="{6FBE9D73-7CB0-466F-8323-B05CD0DE0BCD}">
      <dgm:prSet custT="1"/>
      <dgm:spPr/>
      <dgm:t>
        <a:bodyPr/>
        <a:lstStyle/>
        <a:p>
          <a:r>
            <a:rPr lang="en-AU" sz="1400"/>
            <a:t>No centralised testing practice or knowledge</a:t>
          </a:r>
        </a:p>
      </dgm:t>
    </dgm:pt>
    <dgm:pt modelId="{1E80FDB3-B96C-496A-8468-FD8051358858}" type="parTrans" cxnId="{87D6D4BF-2E10-4DDD-9311-CFA31D960F35}">
      <dgm:prSet/>
      <dgm:spPr/>
      <dgm:t>
        <a:bodyPr/>
        <a:lstStyle/>
        <a:p>
          <a:endParaRPr lang="en-AU"/>
        </a:p>
      </dgm:t>
    </dgm:pt>
    <dgm:pt modelId="{ACEFDF50-8A51-4C28-A717-DB155F96F76B}" type="sibTrans" cxnId="{87D6D4BF-2E10-4DDD-9311-CFA31D960F35}">
      <dgm:prSet/>
      <dgm:spPr/>
      <dgm:t>
        <a:bodyPr/>
        <a:lstStyle/>
        <a:p>
          <a:endParaRPr lang="en-AU"/>
        </a:p>
      </dgm:t>
    </dgm:pt>
    <dgm:pt modelId="{BD74ADF0-44D0-4E76-81EE-F5A4D04A9C66}">
      <dgm:prSet custT="1"/>
      <dgm:spPr/>
      <dgm:t>
        <a:bodyPr/>
        <a:lstStyle/>
        <a:p>
          <a:r>
            <a:rPr lang="en-AU" sz="1400" dirty="0" smtClean="0"/>
            <a:t>No consistent use of test management and reporting toolsets</a:t>
          </a:r>
          <a:endParaRPr lang="en-AU" sz="1400" dirty="0"/>
        </a:p>
      </dgm:t>
    </dgm:pt>
    <dgm:pt modelId="{189E26EC-B2EB-4669-88A4-0546D875A0B8}" type="parTrans" cxnId="{460FF212-A9F0-43FF-B9A1-81E86844A55E}">
      <dgm:prSet/>
      <dgm:spPr/>
    </dgm:pt>
    <dgm:pt modelId="{E4082756-42E1-4C3A-B37D-F1238264F1AA}" type="sibTrans" cxnId="{460FF212-A9F0-43FF-B9A1-81E86844A55E}">
      <dgm:prSet/>
      <dgm:spPr/>
    </dgm:pt>
    <dgm:pt modelId="{B8121CFD-1832-449A-AB52-5704BAB4B258}">
      <dgm:prSet custT="1"/>
      <dgm:spPr/>
      <dgm:t>
        <a:bodyPr/>
        <a:lstStyle/>
        <a:p>
          <a:r>
            <a:rPr lang="en-AU" sz="1400" dirty="0" smtClean="0"/>
            <a:t>No consistent measurement of quality throughout the product delivery lifecycle</a:t>
          </a:r>
          <a:endParaRPr lang="en-AU" sz="1400" dirty="0"/>
        </a:p>
      </dgm:t>
    </dgm:pt>
    <dgm:pt modelId="{01ECC6F6-AAE8-4C5D-A81B-098B25E69DE2}" type="parTrans" cxnId="{5ED6C49C-3411-493C-9D34-9EEBA98E2404}">
      <dgm:prSet/>
      <dgm:spPr/>
    </dgm:pt>
    <dgm:pt modelId="{DB1999D8-EB99-444D-93B0-2DC44AABAF15}" type="sibTrans" cxnId="{5ED6C49C-3411-493C-9D34-9EEBA98E2404}">
      <dgm:prSet/>
      <dgm:spPr/>
    </dgm:pt>
    <dgm:pt modelId="{56E08676-607E-4641-9B27-47418B4F2B0B}" type="pres">
      <dgm:prSet presAssocID="{16067606-5754-4E86-9C7B-C28F1FC165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D93F2B05-F690-4E44-8605-B12D8C331228}" type="pres">
      <dgm:prSet presAssocID="{D7928005-7084-4122-91CF-DF69990554A6}" presName="linNode" presStyleCnt="0"/>
      <dgm:spPr/>
    </dgm:pt>
    <dgm:pt modelId="{55A6F2B5-DD24-4E2D-9D36-688498DA251C}" type="pres">
      <dgm:prSet presAssocID="{D7928005-7084-4122-91CF-DF69990554A6}" presName="parentText" presStyleLbl="node1" presStyleIdx="0" presStyleCnt="3" custScaleX="103995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D86FC45-A701-4DE5-A086-DDCEDE5FA4E2}" type="pres">
      <dgm:prSet presAssocID="{D7928005-7084-4122-91CF-DF69990554A6}" presName="descendantText" presStyleLbl="alignAccFollowNode1" presStyleIdx="0" presStyleCnt="3" custScaleX="102904" custScaleY="10865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DA07857-FFBF-4902-993D-70C214386FC7}" type="pres">
      <dgm:prSet presAssocID="{191142DD-4FEB-44C0-835F-32036E9BD4B5}" presName="sp" presStyleCnt="0"/>
      <dgm:spPr/>
    </dgm:pt>
    <dgm:pt modelId="{32C12F8E-1C4E-4AA1-90E7-4F4432BAE7C1}" type="pres">
      <dgm:prSet presAssocID="{803470CE-FC64-49B9-A9A2-978FB5619B84}" presName="linNode" presStyleCnt="0"/>
      <dgm:spPr/>
    </dgm:pt>
    <dgm:pt modelId="{C6822996-DBE0-4DC0-BD9A-EFB9EC582993}" type="pres">
      <dgm:prSet presAssocID="{803470CE-FC64-49B9-A9A2-978FB5619B8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FA5D5DC-1AC8-4B9B-AA18-B50564FB72FA}" type="pres">
      <dgm:prSet presAssocID="{803470CE-FC64-49B9-A9A2-978FB5619B84}" presName="descendantText" presStyleLbl="alignAccFollowNode1" presStyleIdx="1" presStyleCnt="3" custScaleY="12474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E92F8F2-2EE6-463C-9E80-1A3AE025BFC0}" type="pres">
      <dgm:prSet presAssocID="{AF4B4C0C-2EB4-49BB-AC48-83F73CEED056}" presName="sp" presStyleCnt="0"/>
      <dgm:spPr/>
    </dgm:pt>
    <dgm:pt modelId="{B5658EF6-91DF-4AC1-A71A-1A7F5309E59F}" type="pres">
      <dgm:prSet presAssocID="{40B6059C-6F03-47C5-BBC4-47F5191AAA37}" presName="linNode" presStyleCnt="0"/>
      <dgm:spPr/>
    </dgm:pt>
    <dgm:pt modelId="{B5B47FDA-6B2F-4BE7-A2D8-2F759246E827}" type="pres">
      <dgm:prSet presAssocID="{40B6059C-6F03-47C5-BBC4-47F5191AAA3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E18620B-A634-4B89-9EED-0858BA2430A9}" type="pres">
      <dgm:prSet presAssocID="{40B6059C-6F03-47C5-BBC4-47F5191AAA3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DEEC20F-93E1-4128-B835-F19AE1D9E8A6}" srcId="{803470CE-FC64-49B9-A9A2-978FB5619B84}" destId="{7084D744-0528-49BE-B394-682401DA59C6}" srcOrd="4" destOrd="0" parTransId="{8B49BD63-E9B2-46A8-BA51-E312A5308539}" sibTransId="{FACCA35B-5235-46F5-A397-865102DBA020}"/>
    <dgm:cxn modelId="{937B195B-7B2F-4662-B2C2-88228B4A2788}" srcId="{16067606-5754-4E86-9C7B-C28F1FC165F0}" destId="{803470CE-FC64-49B9-A9A2-978FB5619B84}" srcOrd="1" destOrd="0" parTransId="{147E1A15-41FF-47D3-98A0-DB52E41071F8}" sibTransId="{AF4B4C0C-2EB4-49BB-AC48-83F73CEED056}"/>
    <dgm:cxn modelId="{B82A8EAE-63F4-41B6-B39C-8D2EF092483A}" srcId="{40B6059C-6F03-47C5-BBC4-47F5191AAA37}" destId="{D58BDA55-FF13-4373-9213-B3FB600117F1}" srcOrd="0" destOrd="0" parTransId="{BDFA384D-4E6A-44CD-966D-E12ECA4E514B}" sibTransId="{401C5B83-E1C8-43A1-84D7-B5151680FC8C}"/>
    <dgm:cxn modelId="{AB31505C-741A-4E37-AFA7-53E5A3BE5347}" srcId="{803470CE-FC64-49B9-A9A2-978FB5619B84}" destId="{97C535B5-328F-4BBC-9752-24F5A0C9DB06}" srcOrd="1" destOrd="0" parTransId="{4A39C3D0-6B74-4247-B0C5-BFA5AD279B25}" sibTransId="{CE4C8035-E34E-40BC-8BE2-3686C473EE59}"/>
    <dgm:cxn modelId="{D5B1B929-1EC6-4C61-9525-877C2099C068}" type="presOf" srcId="{8AC66F97-A168-46B5-8F9A-23F892952C43}" destId="{3D86FC45-A701-4DE5-A086-DDCEDE5FA4E2}" srcOrd="0" destOrd="0" presId="urn:microsoft.com/office/officeart/2005/8/layout/vList5"/>
    <dgm:cxn modelId="{D7E0F199-B3C9-414E-8B8C-783C5762B991}" srcId="{40B6059C-6F03-47C5-BBC4-47F5191AAA37}" destId="{087118FE-CA98-4D44-AB54-6239746C6D37}" srcOrd="1" destOrd="0" parTransId="{1093CE97-70BC-4D66-8D8F-E773266B84C9}" sibTransId="{254A024B-F9C6-4FA3-AB0D-028BF832EDC4}"/>
    <dgm:cxn modelId="{A6BBBCBF-F73E-449B-AF1B-D13F3749CC69}" srcId="{803470CE-FC64-49B9-A9A2-978FB5619B84}" destId="{AD0A875F-D396-45E7-939A-935891BBF69C}" srcOrd="0" destOrd="0" parTransId="{820A72CA-B516-4CFF-827C-D25D7327023F}" sibTransId="{87DA476D-FC7D-445A-A6FF-C03149BD6452}"/>
    <dgm:cxn modelId="{4E8113C7-781D-4F8E-97FB-71E1605A4CA2}" type="presOf" srcId="{5984B774-ECC7-4590-B983-401A02F22980}" destId="{6FA5D5DC-1AC8-4B9B-AA18-B50564FB72FA}" srcOrd="0" destOrd="3" presId="urn:microsoft.com/office/officeart/2005/8/layout/vList5"/>
    <dgm:cxn modelId="{E30E4390-FB9A-426C-B81D-75879540D635}" srcId="{803470CE-FC64-49B9-A9A2-978FB5619B84}" destId="{F970179D-7641-4F67-A446-D4F90AB7A927}" srcOrd="5" destOrd="0" parTransId="{2FF2FCD8-01FC-49B7-999B-D594A266CAA1}" sibTransId="{1F32FAE2-4876-4818-8852-2C7BE6EA0B4E}"/>
    <dgm:cxn modelId="{0CEA62BB-70C8-4E77-B343-1F2ED4FD9D91}" type="presOf" srcId="{AE9FC45F-086A-4750-9693-8C3C60B250E2}" destId="{6FA5D5DC-1AC8-4B9B-AA18-B50564FB72FA}" srcOrd="0" destOrd="2" presId="urn:microsoft.com/office/officeart/2005/8/layout/vList5"/>
    <dgm:cxn modelId="{912E1E69-8EE5-44C4-A854-7907E29B61FE}" type="presOf" srcId="{AD0A875F-D396-45E7-939A-935891BBF69C}" destId="{6FA5D5DC-1AC8-4B9B-AA18-B50564FB72FA}" srcOrd="0" destOrd="0" presId="urn:microsoft.com/office/officeart/2005/8/layout/vList5"/>
    <dgm:cxn modelId="{58289E65-97FD-44A8-BA7B-06C815F1D3E8}" type="presOf" srcId="{BD74ADF0-44D0-4E76-81EE-F5A4D04A9C66}" destId="{0E18620B-A634-4B89-9EED-0858BA2430A9}" srcOrd="0" destOrd="2" presId="urn:microsoft.com/office/officeart/2005/8/layout/vList5"/>
    <dgm:cxn modelId="{87D6D4BF-2E10-4DDD-9311-CFA31D960F35}" srcId="{D7928005-7084-4122-91CF-DF69990554A6}" destId="{6FBE9D73-7CB0-466F-8323-B05CD0DE0BCD}" srcOrd="2" destOrd="0" parTransId="{1E80FDB3-B96C-496A-8468-FD8051358858}" sibTransId="{ACEFDF50-8A51-4C28-A717-DB155F96F76B}"/>
    <dgm:cxn modelId="{F3329B5E-D74D-40AE-B369-32942B7ADF0D}" type="presOf" srcId="{97C535B5-328F-4BBC-9752-24F5A0C9DB06}" destId="{6FA5D5DC-1AC8-4B9B-AA18-B50564FB72FA}" srcOrd="0" destOrd="1" presId="urn:microsoft.com/office/officeart/2005/8/layout/vList5"/>
    <dgm:cxn modelId="{4E1C4268-6EBD-4CF8-A91E-60A299FA2B49}" type="presOf" srcId="{6FBE9D73-7CB0-466F-8323-B05CD0DE0BCD}" destId="{3D86FC45-A701-4DE5-A086-DDCEDE5FA4E2}" srcOrd="0" destOrd="2" presId="urn:microsoft.com/office/officeart/2005/8/layout/vList5"/>
    <dgm:cxn modelId="{BE896BD8-8D95-4AE2-852E-655EFD29D6FB}" srcId="{803470CE-FC64-49B9-A9A2-978FB5619B84}" destId="{AE9FC45F-086A-4750-9693-8C3C60B250E2}" srcOrd="2" destOrd="0" parTransId="{CE129BFF-F821-4895-9D97-6C884AB409CF}" sibTransId="{37AF7D8C-AE87-4C09-90A4-67633F280372}"/>
    <dgm:cxn modelId="{3C711F43-D065-41AF-A890-81CFEF0313A3}" type="presOf" srcId="{40B6059C-6F03-47C5-BBC4-47F5191AAA37}" destId="{B5B47FDA-6B2F-4BE7-A2D8-2F759246E827}" srcOrd="0" destOrd="0" presId="urn:microsoft.com/office/officeart/2005/8/layout/vList5"/>
    <dgm:cxn modelId="{7606D4F8-F84B-4E43-B758-88597F9FEE25}" srcId="{16067606-5754-4E86-9C7B-C28F1FC165F0}" destId="{40B6059C-6F03-47C5-BBC4-47F5191AAA37}" srcOrd="2" destOrd="0" parTransId="{1A334E43-C15F-4CC8-8B6F-485E00F9E481}" sibTransId="{6686272C-7A24-4BE6-9936-609064B4EB05}"/>
    <dgm:cxn modelId="{2DF74C3E-662E-4934-A67A-0D25C56EC4D7}" srcId="{D7928005-7084-4122-91CF-DF69990554A6}" destId="{8AC66F97-A168-46B5-8F9A-23F892952C43}" srcOrd="0" destOrd="0" parTransId="{DF6F33BC-B093-4C73-8DC5-37BC44DE98D2}" sibTransId="{2069DB76-099B-4FA0-B40E-6EE7924D2149}"/>
    <dgm:cxn modelId="{460FF212-A9F0-43FF-B9A1-81E86844A55E}" srcId="{40B6059C-6F03-47C5-BBC4-47F5191AAA37}" destId="{BD74ADF0-44D0-4E76-81EE-F5A4D04A9C66}" srcOrd="2" destOrd="0" parTransId="{189E26EC-B2EB-4669-88A4-0546D875A0B8}" sibTransId="{E4082756-42E1-4C3A-B37D-F1238264F1AA}"/>
    <dgm:cxn modelId="{1FC3E0C5-1DD4-4D48-AA52-77E6AB7B80D3}" type="presOf" srcId="{B8121CFD-1832-449A-AB52-5704BAB4B258}" destId="{0E18620B-A634-4B89-9EED-0858BA2430A9}" srcOrd="0" destOrd="3" presId="urn:microsoft.com/office/officeart/2005/8/layout/vList5"/>
    <dgm:cxn modelId="{3D200F9E-F9D8-41F5-9381-BC664F647162}" srcId="{803470CE-FC64-49B9-A9A2-978FB5619B84}" destId="{5984B774-ECC7-4590-B983-401A02F22980}" srcOrd="3" destOrd="0" parTransId="{732CBD8E-BC45-4847-9B40-C87D719FA208}" sibTransId="{F5081B28-6A07-4562-A0B7-11595326DDA2}"/>
    <dgm:cxn modelId="{CE601759-B702-4AAB-9D0A-E9390DC6C156}" srcId="{D7928005-7084-4122-91CF-DF69990554A6}" destId="{EED140E1-3FCA-4A90-83C3-4E9FBA62B7FD}" srcOrd="1" destOrd="0" parTransId="{BFD71D4D-66B8-4F69-A3BC-8C997AA665ED}" sibTransId="{347BA375-BE1B-48B9-840F-0D40EC4971A6}"/>
    <dgm:cxn modelId="{2D33B371-AD60-4F08-B5E9-75838B6E880B}" type="presOf" srcId="{16067606-5754-4E86-9C7B-C28F1FC165F0}" destId="{56E08676-607E-4641-9B27-47418B4F2B0B}" srcOrd="0" destOrd="0" presId="urn:microsoft.com/office/officeart/2005/8/layout/vList5"/>
    <dgm:cxn modelId="{3008544D-6F04-48D3-94E8-1D3CCF0C51A8}" type="presOf" srcId="{EED140E1-3FCA-4A90-83C3-4E9FBA62B7FD}" destId="{3D86FC45-A701-4DE5-A086-DDCEDE5FA4E2}" srcOrd="0" destOrd="1" presId="urn:microsoft.com/office/officeart/2005/8/layout/vList5"/>
    <dgm:cxn modelId="{134D7DD3-7248-41A8-BCD8-765E091CEF00}" type="presOf" srcId="{D7928005-7084-4122-91CF-DF69990554A6}" destId="{55A6F2B5-DD24-4E2D-9D36-688498DA251C}" srcOrd="0" destOrd="0" presId="urn:microsoft.com/office/officeart/2005/8/layout/vList5"/>
    <dgm:cxn modelId="{E7B0A7DB-37C5-440A-9326-C5F66DA5415E}" type="presOf" srcId="{D58BDA55-FF13-4373-9213-B3FB600117F1}" destId="{0E18620B-A634-4B89-9EED-0858BA2430A9}" srcOrd="0" destOrd="0" presId="urn:microsoft.com/office/officeart/2005/8/layout/vList5"/>
    <dgm:cxn modelId="{C060FB61-A956-4E3A-A406-ED638C54A1FE}" type="presOf" srcId="{7084D744-0528-49BE-B394-682401DA59C6}" destId="{6FA5D5DC-1AC8-4B9B-AA18-B50564FB72FA}" srcOrd="0" destOrd="4" presId="urn:microsoft.com/office/officeart/2005/8/layout/vList5"/>
    <dgm:cxn modelId="{6743FB3C-769A-410D-84CE-4DA5586DA25D}" type="presOf" srcId="{803470CE-FC64-49B9-A9A2-978FB5619B84}" destId="{C6822996-DBE0-4DC0-BD9A-EFB9EC582993}" srcOrd="0" destOrd="0" presId="urn:microsoft.com/office/officeart/2005/8/layout/vList5"/>
    <dgm:cxn modelId="{C44B9914-BB3D-4CB0-A27B-66274067AF0A}" srcId="{16067606-5754-4E86-9C7B-C28F1FC165F0}" destId="{D7928005-7084-4122-91CF-DF69990554A6}" srcOrd="0" destOrd="0" parTransId="{DDFD77F7-C6CD-41AB-BB54-E46DB8701D2E}" sibTransId="{191142DD-4FEB-44C0-835F-32036E9BD4B5}"/>
    <dgm:cxn modelId="{5DF38145-C80B-4A19-B970-55C7DB5C8B0C}" type="presOf" srcId="{F970179D-7641-4F67-A446-D4F90AB7A927}" destId="{6FA5D5DC-1AC8-4B9B-AA18-B50564FB72FA}" srcOrd="0" destOrd="5" presId="urn:microsoft.com/office/officeart/2005/8/layout/vList5"/>
    <dgm:cxn modelId="{5ED6C49C-3411-493C-9D34-9EEBA98E2404}" srcId="{40B6059C-6F03-47C5-BBC4-47F5191AAA37}" destId="{B8121CFD-1832-449A-AB52-5704BAB4B258}" srcOrd="3" destOrd="0" parTransId="{01ECC6F6-AAE8-4C5D-A81B-098B25E69DE2}" sibTransId="{DB1999D8-EB99-444D-93B0-2DC44AABAF15}"/>
    <dgm:cxn modelId="{F2D6D887-3277-4CDD-88E8-519B481D2C55}" type="presOf" srcId="{087118FE-CA98-4D44-AB54-6239746C6D37}" destId="{0E18620B-A634-4B89-9EED-0858BA2430A9}" srcOrd="0" destOrd="1" presId="urn:microsoft.com/office/officeart/2005/8/layout/vList5"/>
    <dgm:cxn modelId="{8D49E4B2-DC60-4745-9734-E76231AB92D0}" type="presParOf" srcId="{56E08676-607E-4641-9B27-47418B4F2B0B}" destId="{D93F2B05-F690-4E44-8605-B12D8C331228}" srcOrd="0" destOrd="0" presId="urn:microsoft.com/office/officeart/2005/8/layout/vList5"/>
    <dgm:cxn modelId="{F9FE7E63-CDCD-4B62-A413-17EAFC12FEF4}" type="presParOf" srcId="{D93F2B05-F690-4E44-8605-B12D8C331228}" destId="{55A6F2B5-DD24-4E2D-9D36-688498DA251C}" srcOrd="0" destOrd="0" presId="urn:microsoft.com/office/officeart/2005/8/layout/vList5"/>
    <dgm:cxn modelId="{FCCD966A-9E98-4110-AD96-38518E9A0670}" type="presParOf" srcId="{D93F2B05-F690-4E44-8605-B12D8C331228}" destId="{3D86FC45-A701-4DE5-A086-DDCEDE5FA4E2}" srcOrd="1" destOrd="0" presId="urn:microsoft.com/office/officeart/2005/8/layout/vList5"/>
    <dgm:cxn modelId="{0020D336-07A3-4211-A77C-527C10494D59}" type="presParOf" srcId="{56E08676-607E-4641-9B27-47418B4F2B0B}" destId="{ADA07857-FFBF-4902-993D-70C214386FC7}" srcOrd="1" destOrd="0" presId="urn:microsoft.com/office/officeart/2005/8/layout/vList5"/>
    <dgm:cxn modelId="{B1EDB77C-D3CD-441F-8594-3567F88EF3CB}" type="presParOf" srcId="{56E08676-607E-4641-9B27-47418B4F2B0B}" destId="{32C12F8E-1C4E-4AA1-90E7-4F4432BAE7C1}" srcOrd="2" destOrd="0" presId="urn:microsoft.com/office/officeart/2005/8/layout/vList5"/>
    <dgm:cxn modelId="{DE618711-CA01-4E9B-B164-7C9865158FB8}" type="presParOf" srcId="{32C12F8E-1C4E-4AA1-90E7-4F4432BAE7C1}" destId="{C6822996-DBE0-4DC0-BD9A-EFB9EC582993}" srcOrd="0" destOrd="0" presId="urn:microsoft.com/office/officeart/2005/8/layout/vList5"/>
    <dgm:cxn modelId="{F387220E-4B9B-44CA-98E5-E77E7D79FAF7}" type="presParOf" srcId="{32C12F8E-1C4E-4AA1-90E7-4F4432BAE7C1}" destId="{6FA5D5DC-1AC8-4B9B-AA18-B50564FB72FA}" srcOrd="1" destOrd="0" presId="urn:microsoft.com/office/officeart/2005/8/layout/vList5"/>
    <dgm:cxn modelId="{E5643E6F-5FD5-48E7-832F-632BB1075DD4}" type="presParOf" srcId="{56E08676-607E-4641-9B27-47418B4F2B0B}" destId="{1E92F8F2-2EE6-463C-9E80-1A3AE025BFC0}" srcOrd="3" destOrd="0" presId="urn:microsoft.com/office/officeart/2005/8/layout/vList5"/>
    <dgm:cxn modelId="{96A9724C-8588-4DD8-B901-BA5CDD843231}" type="presParOf" srcId="{56E08676-607E-4641-9B27-47418B4F2B0B}" destId="{B5658EF6-91DF-4AC1-A71A-1A7F5309E59F}" srcOrd="4" destOrd="0" presId="urn:microsoft.com/office/officeart/2005/8/layout/vList5"/>
    <dgm:cxn modelId="{E1D3BD25-5D63-4B28-B041-7CA332C0B1F0}" type="presParOf" srcId="{B5658EF6-91DF-4AC1-A71A-1A7F5309E59F}" destId="{B5B47FDA-6B2F-4BE7-A2D8-2F759246E827}" srcOrd="0" destOrd="0" presId="urn:microsoft.com/office/officeart/2005/8/layout/vList5"/>
    <dgm:cxn modelId="{687262EA-98E7-48B2-B31E-DB55DFB6CBFE}" type="presParOf" srcId="{B5658EF6-91DF-4AC1-A71A-1A7F5309E59F}" destId="{0E18620B-A634-4B89-9EED-0858BA2430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067606-5754-4E86-9C7B-C28F1FC165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894DB3B-A4EC-4B97-896B-FA39DCB7DEFA}">
      <dgm:prSet/>
      <dgm:spPr/>
      <dgm:t>
        <a:bodyPr/>
        <a:lstStyle/>
        <a:p>
          <a:r>
            <a:rPr lang="en-AU"/>
            <a:t>Test Automation and Performance model</a:t>
          </a:r>
        </a:p>
      </dgm:t>
    </dgm:pt>
    <dgm:pt modelId="{F4F4EDBC-D9BF-4386-97B9-C064D751D69E}" type="parTrans" cxnId="{641BABD3-F3EB-46C6-8BAB-8CEB27F9F4B6}">
      <dgm:prSet/>
      <dgm:spPr/>
      <dgm:t>
        <a:bodyPr/>
        <a:lstStyle/>
        <a:p>
          <a:endParaRPr lang="en-AU"/>
        </a:p>
      </dgm:t>
    </dgm:pt>
    <dgm:pt modelId="{6665213C-60C2-429A-8FBA-C0EC3208ECBB}" type="sibTrans" cxnId="{641BABD3-F3EB-46C6-8BAB-8CEB27F9F4B6}">
      <dgm:prSet/>
      <dgm:spPr/>
      <dgm:t>
        <a:bodyPr/>
        <a:lstStyle/>
        <a:p>
          <a:endParaRPr lang="en-AU"/>
        </a:p>
      </dgm:t>
    </dgm:pt>
    <dgm:pt modelId="{BFEDFA8C-DB62-4F65-B2D0-CFE9F3F706EB}">
      <dgm:prSet/>
      <dgm:spPr/>
      <dgm:t>
        <a:bodyPr/>
        <a:lstStyle/>
        <a:p>
          <a:endParaRPr lang="en-AU" sz="1800"/>
        </a:p>
      </dgm:t>
    </dgm:pt>
    <dgm:pt modelId="{E70AF1C7-4465-4AE1-9722-5A64B03A1ABB}" type="parTrans" cxnId="{2CEDBA68-77BD-4E4C-BDFE-F13A1BD4557A}">
      <dgm:prSet/>
      <dgm:spPr/>
      <dgm:t>
        <a:bodyPr/>
        <a:lstStyle/>
        <a:p>
          <a:endParaRPr lang="en-AU"/>
        </a:p>
      </dgm:t>
    </dgm:pt>
    <dgm:pt modelId="{3D2199E2-C145-4E55-807A-95F58B15CFB1}" type="sibTrans" cxnId="{2CEDBA68-77BD-4E4C-BDFE-F13A1BD4557A}">
      <dgm:prSet/>
      <dgm:spPr/>
      <dgm:t>
        <a:bodyPr/>
        <a:lstStyle/>
        <a:p>
          <a:endParaRPr lang="en-AU"/>
        </a:p>
      </dgm:t>
    </dgm:pt>
    <dgm:pt modelId="{7FEA7675-AA09-4BE5-9593-FDCEF40D9ACB}">
      <dgm:prSet/>
      <dgm:spPr/>
      <dgm:t>
        <a:bodyPr/>
        <a:lstStyle/>
        <a:p>
          <a:r>
            <a:rPr lang="en-AU"/>
            <a:t>Regression Testing Approach</a:t>
          </a:r>
        </a:p>
      </dgm:t>
    </dgm:pt>
    <dgm:pt modelId="{7BB978CA-BDE6-4A58-9F19-F9B8CC85374D}" type="parTrans" cxnId="{603F554D-28BF-471D-8276-512EB7A9C498}">
      <dgm:prSet/>
      <dgm:spPr/>
      <dgm:t>
        <a:bodyPr/>
        <a:lstStyle/>
        <a:p>
          <a:endParaRPr lang="en-AU"/>
        </a:p>
      </dgm:t>
    </dgm:pt>
    <dgm:pt modelId="{E2F3FB2C-C312-4CD2-92EF-41B695BB795D}" type="sibTrans" cxnId="{603F554D-28BF-471D-8276-512EB7A9C498}">
      <dgm:prSet/>
      <dgm:spPr/>
      <dgm:t>
        <a:bodyPr/>
        <a:lstStyle/>
        <a:p>
          <a:endParaRPr lang="en-AU"/>
        </a:p>
      </dgm:t>
    </dgm:pt>
    <dgm:pt modelId="{35B1A257-9A6D-40C5-8511-61757DE4ED74}">
      <dgm:prSet custT="1"/>
      <dgm:spPr/>
      <dgm:t>
        <a:bodyPr/>
        <a:lstStyle/>
        <a:p>
          <a:endParaRPr lang="en-AU" sz="1600"/>
        </a:p>
      </dgm:t>
    </dgm:pt>
    <dgm:pt modelId="{FE42F46D-5A97-4619-9F37-15715E783966}" type="parTrans" cxnId="{72FDE44E-5E46-4EDD-AA49-E80C90A6A76C}">
      <dgm:prSet/>
      <dgm:spPr/>
      <dgm:t>
        <a:bodyPr/>
        <a:lstStyle/>
        <a:p>
          <a:endParaRPr lang="en-AU"/>
        </a:p>
      </dgm:t>
    </dgm:pt>
    <dgm:pt modelId="{3A4FC150-3986-4D7F-BB16-A3740B3E4C49}" type="sibTrans" cxnId="{72FDE44E-5E46-4EDD-AA49-E80C90A6A76C}">
      <dgm:prSet/>
      <dgm:spPr/>
      <dgm:t>
        <a:bodyPr/>
        <a:lstStyle/>
        <a:p>
          <a:endParaRPr lang="en-AU"/>
        </a:p>
      </dgm:t>
    </dgm:pt>
    <dgm:pt modelId="{8C269732-3633-415A-9E91-5CD2BEA1C070}">
      <dgm:prSet/>
      <dgm:spPr/>
      <dgm:t>
        <a:bodyPr/>
        <a:lstStyle/>
        <a:p>
          <a:r>
            <a:rPr lang="en-AU" dirty="0" smtClean="0"/>
            <a:t>Establish Continuous Improvement driven via testing metrics</a:t>
          </a:r>
          <a:endParaRPr lang="en-AU" dirty="0"/>
        </a:p>
      </dgm:t>
    </dgm:pt>
    <dgm:pt modelId="{A7D19BCB-4E3B-4AFE-8D5A-9C12E9BFCA9F}" type="parTrans" cxnId="{049F268E-6A73-4186-96C4-F94D3BB45A8A}">
      <dgm:prSet/>
      <dgm:spPr/>
    </dgm:pt>
    <dgm:pt modelId="{280A7905-6450-437C-A313-E66353B73613}" type="sibTrans" cxnId="{049F268E-6A73-4186-96C4-F94D3BB45A8A}">
      <dgm:prSet/>
      <dgm:spPr/>
    </dgm:pt>
    <dgm:pt modelId="{223FF395-FA99-4CC5-981B-6EE24250D7E9}">
      <dgm:prSet custT="1"/>
      <dgm:spPr/>
      <dgm:t>
        <a:bodyPr/>
        <a:lstStyle/>
        <a:p>
          <a:r>
            <a:rPr lang="en-AU" sz="1600"/>
            <a:t>No common testing metrics and reporting</a:t>
          </a:r>
        </a:p>
      </dgm:t>
    </dgm:pt>
    <dgm:pt modelId="{9F25459E-7D71-476A-8D0E-11FB1DB6D928}" type="parTrans" cxnId="{59758B3E-824C-4B1A-A33E-B5C627B13688}">
      <dgm:prSet/>
      <dgm:spPr/>
    </dgm:pt>
    <dgm:pt modelId="{653DFF48-6C6B-4B5B-8976-C7ED59DF2449}" type="sibTrans" cxnId="{59758B3E-824C-4B1A-A33E-B5C627B13688}">
      <dgm:prSet/>
      <dgm:spPr/>
    </dgm:pt>
    <dgm:pt modelId="{2E18141A-828F-44C9-A01B-AF57F272A808}">
      <dgm:prSet custT="1"/>
      <dgm:spPr/>
      <dgm:t>
        <a:bodyPr/>
        <a:lstStyle/>
        <a:p>
          <a:r>
            <a:rPr lang="en-AU" sz="1600"/>
            <a:t>No test automation framework or strategy</a:t>
          </a:r>
        </a:p>
      </dgm:t>
    </dgm:pt>
    <dgm:pt modelId="{34B0FC3E-364E-4149-8E81-3FDA3AEC9FE9}" type="parTrans" cxnId="{43583126-70B0-4A92-B8F7-55530015D61E}">
      <dgm:prSet/>
      <dgm:spPr/>
      <dgm:t>
        <a:bodyPr/>
        <a:lstStyle/>
        <a:p>
          <a:endParaRPr lang="en-AU"/>
        </a:p>
      </dgm:t>
    </dgm:pt>
    <dgm:pt modelId="{74E2172C-8999-4EA3-ABF2-CB71159DF176}" type="sibTrans" cxnId="{43583126-70B0-4A92-B8F7-55530015D61E}">
      <dgm:prSet/>
      <dgm:spPr/>
      <dgm:t>
        <a:bodyPr/>
        <a:lstStyle/>
        <a:p>
          <a:endParaRPr lang="en-AU"/>
        </a:p>
      </dgm:t>
    </dgm:pt>
    <dgm:pt modelId="{8845A915-E63A-40EB-ABCA-50331AB50CA8}">
      <dgm:prSet custT="1"/>
      <dgm:spPr/>
      <dgm:t>
        <a:bodyPr/>
        <a:lstStyle/>
        <a:p>
          <a:r>
            <a:rPr lang="en-AU" sz="1600"/>
            <a:t>No consistent approach for performance and load testing </a:t>
          </a:r>
        </a:p>
      </dgm:t>
    </dgm:pt>
    <dgm:pt modelId="{FDDCCB50-E6D7-4E6C-84A1-ACC13D717985}" type="parTrans" cxnId="{34DF3BDC-60CF-475D-AD29-C634A6FE8087}">
      <dgm:prSet/>
      <dgm:spPr/>
      <dgm:t>
        <a:bodyPr/>
        <a:lstStyle/>
        <a:p>
          <a:endParaRPr lang="en-AU"/>
        </a:p>
      </dgm:t>
    </dgm:pt>
    <dgm:pt modelId="{450A3EB4-5E35-4DE1-B2DD-41D30ABE50E0}" type="sibTrans" cxnId="{34DF3BDC-60CF-475D-AD29-C634A6FE8087}">
      <dgm:prSet/>
      <dgm:spPr/>
      <dgm:t>
        <a:bodyPr/>
        <a:lstStyle/>
        <a:p>
          <a:endParaRPr lang="en-AU"/>
        </a:p>
      </dgm:t>
    </dgm:pt>
    <dgm:pt modelId="{308A73FB-EB3B-4C33-965F-D88820D3DA9D}">
      <dgm:prSet custT="1"/>
      <dgm:spPr/>
      <dgm:t>
        <a:bodyPr/>
        <a:lstStyle/>
        <a:p>
          <a:r>
            <a:rPr lang="en-AU" sz="1600"/>
            <a:t>Project testing assets not re-used or maintained after go-live</a:t>
          </a:r>
        </a:p>
      </dgm:t>
    </dgm:pt>
    <dgm:pt modelId="{2B1627F5-3E16-447E-9583-C9CA947FB2CF}" type="parTrans" cxnId="{564041AB-6528-4DE4-A306-A6F962A0609B}">
      <dgm:prSet/>
      <dgm:spPr/>
      <dgm:t>
        <a:bodyPr/>
        <a:lstStyle/>
        <a:p>
          <a:endParaRPr lang="en-AU"/>
        </a:p>
      </dgm:t>
    </dgm:pt>
    <dgm:pt modelId="{F4245733-A64C-4483-84FC-886C0833BEB9}" type="sibTrans" cxnId="{564041AB-6528-4DE4-A306-A6F962A0609B}">
      <dgm:prSet/>
      <dgm:spPr/>
      <dgm:t>
        <a:bodyPr/>
        <a:lstStyle/>
        <a:p>
          <a:endParaRPr lang="en-AU"/>
        </a:p>
      </dgm:t>
    </dgm:pt>
    <dgm:pt modelId="{CFEED6F8-413F-41D4-AA30-383F96BF16A4}">
      <dgm:prSet custT="1"/>
      <dgm:spPr/>
      <dgm:t>
        <a:bodyPr/>
        <a:lstStyle/>
        <a:p>
          <a:r>
            <a:rPr lang="en-AU" sz="1600"/>
            <a:t>No consistent approach for regression testing creation and execution </a:t>
          </a:r>
        </a:p>
      </dgm:t>
    </dgm:pt>
    <dgm:pt modelId="{E3A616CA-B47A-4C59-B352-12A586979701}" type="parTrans" cxnId="{71764E03-2D69-4BD4-BE2E-A6ADA74CE6F0}">
      <dgm:prSet/>
      <dgm:spPr/>
      <dgm:t>
        <a:bodyPr/>
        <a:lstStyle/>
        <a:p>
          <a:endParaRPr lang="en-AU"/>
        </a:p>
      </dgm:t>
    </dgm:pt>
    <dgm:pt modelId="{4E6D4E66-ACFA-4A4F-BF71-867497AAF985}" type="sibTrans" cxnId="{71764E03-2D69-4BD4-BE2E-A6ADA74CE6F0}">
      <dgm:prSet/>
      <dgm:spPr/>
      <dgm:t>
        <a:bodyPr/>
        <a:lstStyle/>
        <a:p>
          <a:endParaRPr lang="en-AU"/>
        </a:p>
      </dgm:t>
    </dgm:pt>
    <dgm:pt modelId="{92946EDF-D870-4F56-8FB9-113EBFA48F1B}">
      <dgm:prSet custT="1"/>
      <dgm:spPr/>
      <dgm:t>
        <a:bodyPr/>
        <a:lstStyle/>
        <a:p>
          <a:r>
            <a:rPr lang="en-AU" sz="1600"/>
            <a:t>Value of testing not quantified</a:t>
          </a:r>
        </a:p>
      </dgm:t>
    </dgm:pt>
    <dgm:pt modelId="{48DEF469-6947-4E0F-A2F4-2BE59E87F313}" type="parTrans" cxnId="{8A066763-A317-4C8D-BA4C-EFD933361A50}">
      <dgm:prSet/>
      <dgm:spPr/>
    </dgm:pt>
    <dgm:pt modelId="{587F887B-7231-4039-99FE-A74480218E8A}" type="sibTrans" cxnId="{8A066763-A317-4C8D-BA4C-EFD933361A50}">
      <dgm:prSet/>
      <dgm:spPr/>
    </dgm:pt>
    <dgm:pt modelId="{56E08676-607E-4641-9B27-47418B4F2B0B}" type="pres">
      <dgm:prSet presAssocID="{16067606-5754-4E86-9C7B-C28F1FC165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F71F55-3255-4386-B2CD-4A5FE4734187}" type="pres">
      <dgm:prSet presAssocID="{8894DB3B-A4EC-4B97-896B-FA39DCB7DEFA}" presName="linNode" presStyleCnt="0"/>
      <dgm:spPr/>
    </dgm:pt>
    <dgm:pt modelId="{690FF36A-1C56-4D5B-B47A-D5695374796C}" type="pres">
      <dgm:prSet presAssocID="{8894DB3B-A4EC-4B97-896B-FA39DCB7DEF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90451B4-3E83-498B-B7B4-10F00FB7F2BF}" type="pres">
      <dgm:prSet presAssocID="{8894DB3B-A4EC-4B97-896B-FA39DCB7DEF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466F2D-9AE5-419F-8DF3-53666335D8E3}" type="pres">
      <dgm:prSet presAssocID="{6665213C-60C2-429A-8FBA-C0EC3208ECBB}" presName="sp" presStyleCnt="0"/>
      <dgm:spPr/>
    </dgm:pt>
    <dgm:pt modelId="{01F00ECB-3231-4705-90BD-B55256BAEBE4}" type="pres">
      <dgm:prSet presAssocID="{7FEA7675-AA09-4BE5-9593-FDCEF40D9ACB}" presName="linNode" presStyleCnt="0"/>
      <dgm:spPr/>
    </dgm:pt>
    <dgm:pt modelId="{39C1D5A4-C0B3-4D6C-AD8D-CBA19331EF83}" type="pres">
      <dgm:prSet presAssocID="{7FEA7675-AA09-4BE5-9593-FDCEF40D9AC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CAFB8E8-F960-47C9-B8D1-D954C20E46D3}" type="pres">
      <dgm:prSet presAssocID="{7FEA7675-AA09-4BE5-9593-FDCEF40D9AC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BE2209-9D4D-4B0E-9438-5AE2E00A2C82}" type="pres">
      <dgm:prSet presAssocID="{E2F3FB2C-C312-4CD2-92EF-41B695BB795D}" presName="sp" presStyleCnt="0"/>
      <dgm:spPr/>
    </dgm:pt>
    <dgm:pt modelId="{3092276C-80EF-4E62-9426-A9F8973C22E5}" type="pres">
      <dgm:prSet presAssocID="{8C269732-3633-415A-9E91-5CD2BEA1C070}" presName="linNode" presStyleCnt="0"/>
      <dgm:spPr/>
    </dgm:pt>
    <dgm:pt modelId="{3A05FA9D-7048-4B52-8F21-8B745D61806F}" type="pres">
      <dgm:prSet presAssocID="{8C269732-3633-415A-9E91-5CD2BEA1C070}" presName="parentText" presStyleLbl="node1" presStyleIdx="2" presStyleCnt="3" custLinFactNeighborX="-1054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EADC455-1ED5-437A-A5A5-5FCEECD6AAE0}" type="pres">
      <dgm:prSet presAssocID="{8C269732-3633-415A-9E91-5CD2BEA1C07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E63A021-71DF-4861-BFFC-643483BCA20C}" type="presOf" srcId="{7FEA7675-AA09-4BE5-9593-FDCEF40D9ACB}" destId="{39C1D5A4-C0B3-4D6C-AD8D-CBA19331EF83}" srcOrd="0" destOrd="0" presId="urn:microsoft.com/office/officeart/2005/8/layout/vList5"/>
    <dgm:cxn modelId="{057073D7-50BA-4FA6-8512-740337956833}" type="presOf" srcId="{16067606-5754-4E86-9C7B-C28F1FC165F0}" destId="{56E08676-607E-4641-9B27-47418B4F2B0B}" srcOrd="0" destOrd="0" presId="urn:microsoft.com/office/officeart/2005/8/layout/vList5"/>
    <dgm:cxn modelId="{59758B3E-824C-4B1A-A33E-B5C627B13688}" srcId="{8C269732-3633-415A-9E91-5CD2BEA1C070}" destId="{223FF395-FA99-4CC5-981B-6EE24250D7E9}" srcOrd="0" destOrd="0" parTransId="{9F25459E-7D71-476A-8D0E-11FB1DB6D928}" sibTransId="{653DFF48-6C6B-4B5B-8976-C7ED59DF2449}"/>
    <dgm:cxn modelId="{CA702E71-8011-4764-A95C-7F6B574A3B5E}" type="presOf" srcId="{8894DB3B-A4EC-4B97-896B-FA39DCB7DEFA}" destId="{690FF36A-1C56-4D5B-B47A-D5695374796C}" srcOrd="0" destOrd="0" presId="urn:microsoft.com/office/officeart/2005/8/layout/vList5"/>
    <dgm:cxn modelId="{43583126-70B0-4A92-B8F7-55530015D61E}" srcId="{8894DB3B-A4EC-4B97-896B-FA39DCB7DEFA}" destId="{2E18141A-828F-44C9-A01B-AF57F272A808}" srcOrd="1" destOrd="0" parTransId="{34B0FC3E-364E-4149-8E81-3FDA3AEC9FE9}" sibTransId="{74E2172C-8999-4EA3-ABF2-CB71159DF176}"/>
    <dgm:cxn modelId="{8A066763-A317-4C8D-BA4C-EFD933361A50}" srcId="{8C269732-3633-415A-9E91-5CD2BEA1C070}" destId="{92946EDF-D870-4F56-8FB9-113EBFA48F1B}" srcOrd="1" destOrd="0" parTransId="{48DEF469-6947-4E0F-A2F4-2BE59E87F313}" sibTransId="{587F887B-7231-4039-99FE-A74480218E8A}"/>
    <dgm:cxn modelId="{71764E03-2D69-4BD4-BE2E-A6ADA74CE6F0}" srcId="{7FEA7675-AA09-4BE5-9593-FDCEF40D9ACB}" destId="{CFEED6F8-413F-41D4-AA30-383F96BF16A4}" srcOrd="2" destOrd="0" parTransId="{E3A616CA-B47A-4C59-B352-12A586979701}" sibTransId="{4E6D4E66-ACFA-4A4F-BF71-867497AAF985}"/>
    <dgm:cxn modelId="{34DF3BDC-60CF-475D-AD29-C634A6FE8087}" srcId="{8894DB3B-A4EC-4B97-896B-FA39DCB7DEFA}" destId="{8845A915-E63A-40EB-ABCA-50331AB50CA8}" srcOrd="2" destOrd="0" parTransId="{FDDCCB50-E6D7-4E6C-84A1-ACC13D717985}" sibTransId="{450A3EB4-5E35-4DE1-B2DD-41D30ABE50E0}"/>
    <dgm:cxn modelId="{98F76C4D-5302-490F-AFF9-027FE7749FEB}" type="presOf" srcId="{CFEED6F8-413F-41D4-AA30-383F96BF16A4}" destId="{9CAFB8E8-F960-47C9-B8D1-D954C20E46D3}" srcOrd="0" destOrd="2" presId="urn:microsoft.com/office/officeart/2005/8/layout/vList5"/>
    <dgm:cxn modelId="{8B8BB1F3-3C12-4BA9-BD96-2406E3851965}" type="presOf" srcId="{35B1A257-9A6D-40C5-8511-61757DE4ED74}" destId="{9CAFB8E8-F960-47C9-B8D1-D954C20E46D3}" srcOrd="0" destOrd="0" presId="urn:microsoft.com/office/officeart/2005/8/layout/vList5"/>
    <dgm:cxn modelId="{62C2D94E-F4CE-44B0-B362-EFCE1C832122}" type="presOf" srcId="{92946EDF-D870-4F56-8FB9-113EBFA48F1B}" destId="{4EADC455-1ED5-437A-A5A5-5FCEECD6AAE0}" srcOrd="0" destOrd="1" presId="urn:microsoft.com/office/officeart/2005/8/layout/vList5"/>
    <dgm:cxn modelId="{72FDE44E-5E46-4EDD-AA49-E80C90A6A76C}" srcId="{7FEA7675-AA09-4BE5-9593-FDCEF40D9ACB}" destId="{35B1A257-9A6D-40C5-8511-61757DE4ED74}" srcOrd="0" destOrd="0" parTransId="{FE42F46D-5A97-4619-9F37-15715E783966}" sibTransId="{3A4FC150-3986-4D7F-BB16-A3740B3E4C49}"/>
    <dgm:cxn modelId="{049F268E-6A73-4186-96C4-F94D3BB45A8A}" srcId="{16067606-5754-4E86-9C7B-C28F1FC165F0}" destId="{8C269732-3633-415A-9E91-5CD2BEA1C070}" srcOrd="2" destOrd="0" parTransId="{A7D19BCB-4E3B-4AFE-8D5A-9C12E9BFCA9F}" sibTransId="{280A7905-6450-437C-A313-E66353B73613}"/>
    <dgm:cxn modelId="{0E398D3E-A2F0-461D-BF7B-631EFFFF6BB4}" type="presOf" srcId="{308A73FB-EB3B-4C33-965F-D88820D3DA9D}" destId="{9CAFB8E8-F960-47C9-B8D1-D954C20E46D3}" srcOrd="0" destOrd="1" presId="urn:microsoft.com/office/officeart/2005/8/layout/vList5"/>
    <dgm:cxn modelId="{2CEDBA68-77BD-4E4C-BDFE-F13A1BD4557A}" srcId="{8894DB3B-A4EC-4B97-896B-FA39DCB7DEFA}" destId="{BFEDFA8C-DB62-4F65-B2D0-CFE9F3F706EB}" srcOrd="0" destOrd="0" parTransId="{E70AF1C7-4465-4AE1-9722-5A64B03A1ABB}" sibTransId="{3D2199E2-C145-4E55-807A-95F58B15CFB1}"/>
    <dgm:cxn modelId="{133BC6FF-B269-4237-8781-E199554097A7}" type="presOf" srcId="{2E18141A-828F-44C9-A01B-AF57F272A808}" destId="{790451B4-3E83-498B-B7B4-10F00FB7F2BF}" srcOrd="0" destOrd="1" presId="urn:microsoft.com/office/officeart/2005/8/layout/vList5"/>
    <dgm:cxn modelId="{FBADA023-CDB8-4E33-98EF-DE0C966C3997}" type="presOf" srcId="{8C269732-3633-415A-9E91-5CD2BEA1C070}" destId="{3A05FA9D-7048-4B52-8F21-8B745D61806F}" srcOrd="0" destOrd="0" presId="urn:microsoft.com/office/officeart/2005/8/layout/vList5"/>
    <dgm:cxn modelId="{603F554D-28BF-471D-8276-512EB7A9C498}" srcId="{16067606-5754-4E86-9C7B-C28F1FC165F0}" destId="{7FEA7675-AA09-4BE5-9593-FDCEF40D9ACB}" srcOrd="1" destOrd="0" parTransId="{7BB978CA-BDE6-4A58-9F19-F9B8CC85374D}" sibTransId="{E2F3FB2C-C312-4CD2-92EF-41B695BB795D}"/>
    <dgm:cxn modelId="{641BABD3-F3EB-46C6-8BAB-8CEB27F9F4B6}" srcId="{16067606-5754-4E86-9C7B-C28F1FC165F0}" destId="{8894DB3B-A4EC-4B97-896B-FA39DCB7DEFA}" srcOrd="0" destOrd="0" parTransId="{F4F4EDBC-D9BF-4386-97B9-C064D751D69E}" sibTransId="{6665213C-60C2-429A-8FBA-C0EC3208ECBB}"/>
    <dgm:cxn modelId="{29FFAFFF-94F2-461B-8DAE-A3947F8C174E}" type="presOf" srcId="{BFEDFA8C-DB62-4F65-B2D0-CFE9F3F706EB}" destId="{790451B4-3E83-498B-B7B4-10F00FB7F2BF}" srcOrd="0" destOrd="0" presId="urn:microsoft.com/office/officeart/2005/8/layout/vList5"/>
    <dgm:cxn modelId="{564041AB-6528-4DE4-A306-A6F962A0609B}" srcId="{7FEA7675-AA09-4BE5-9593-FDCEF40D9ACB}" destId="{308A73FB-EB3B-4C33-965F-D88820D3DA9D}" srcOrd="1" destOrd="0" parTransId="{2B1627F5-3E16-447E-9583-C9CA947FB2CF}" sibTransId="{F4245733-A64C-4483-84FC-886C0833BEB9}"/>
    <dgm:cxn modelId="{966C9AFF-B2EA-46A2-9F10-E1915D589C52}" type="presOf" srcId="{223FF395-FA99-4CC5-981B-6EE24250D7E9}" destId="{4EADC455-1ED5-437A-A5A5-5FCEECD6AAE0}" srcOrd="0" destOrd="0" presId="urn:microsoft.com/office/officeart/2005/8/layout/vList5"/>
    <dgm:cxn modelId="{7EBE3967-1981-4D81-9726-65321EAC0ACD}" type="presOf" srcId="{8845A915-E63A-40EB-ABCA-50331AB50CA8}" destId="{790451B4-3E83-498B-B7B4-10F00FB7F2BF}" srcOrd="0" destOrd="2" presId="urn:microsoft.com/office/officeart/2005/8/layout/vList5"/>
    <dgm:cxn modelId="{88ED4DCC-A8F1-44F4-A951-33BC86D22FE4}" type="presParOf" srcId="{56E08676-607E-4641-9B27-47418B4F2B0B}" destId="{31F71F55-3255-4386-B2CD-4A5FE4734187}" srcOrd="0" destOrd="0" presId="urn:microsoft.com/office/officeart/2005/8/layout/vList5"/>
    <dgm:cxn modelId="{5F1C542E-02A1-4D6D-9493-6935EBB38933}" type="presParOf" srcId="{31F71F55-3255-4386-B2CD-4A5FE4734187}" destId="{690FF36A-1C56-4D5B-B47A-D5695374796C}" srcOrd="0" destOrd="0" presId="urn:microsoft.com/office/officeart/2005/8/layout/vList5"/>
    <dgm:cxn modelId="{FC545905-E6AF-4092-BCF3-B4A50A5A9AC3}" type="presParOf" srcId="{31F71F55-3255-4386-B2CD-4A5FE4734187}" destId="{790451B4-3E83-498B-B7B4-10F00FB7F2BF}" srcOrd="1" destOrd="0" presId="urn:microsoft.com/office/officeart/2005/8/layout/vList5"/>
    <dgm:cxn modelId="{30604AB4-BAE8-44E5-BD8E-B65123E5E154}" type="presParOf" srcId="{56E08676-607E-4641-9B27-47418B4F2B0B}" destId="{7D466F2D-9AE5-419F-8DF3-53666335D8E3}" srcOrd="1" destOrd="0" presId="urn:microsoft.com/office/officeart/2005/8/layout/vList5"/>
    <dgm:cxn modelId="{C987FC22-033E-40CA-9E6F-D50EAC5012F5}" type="presParOf" srcId="{56E08676-607E-4641-9B27-47418B4F2B0B}" destId="{01F00ECB-3231-4705-90BD-B55256BAEBE4}" srcOrd="2" destOrd="0" presId="urn:microsoft.com/office/officeart/2005/8/layout/vList5"/>
    <dgm:cxn modelId="{0F10BF3D-69A9-4A3E-9C51-63A195FF7C1F}" type="presParOf" srcId="{01F00ECB-3231-4705-90BD-B55256BAEBE4}" destId="{39C1D5A4-C0B3-4D6C-AD8D-CBA19331EF83}" srcOrd="0" destOrd="0" presId="urn:microsoft.com/office/officeart/2005/8/layout/vList5"/>
    <dgm:cxn modelId="{31A3ECED-11D4-4520-AF6E-9D2B4A74F560}" type="presParOf" srcId="{01F00ECB-3231-4705-90BD-B55256BAEBE4}" destId="{9CAFB8E8-F960-47C9-B8D1-D954C20E46D3}" srcOrd="1" destOrd="0" presId="urn:microsoft.com/office/officeart/2005/8/layout/vList5"/>
    <dgm:cxn modelId="{BE786847-AADF-46E8-A0E6-BD0E8370FA78}" type="presParOf" srcId="{56E08676-607E-4641-9B27-47418B4F2B0B}" destId="{D3BE2209-9D4D-4B0E-9438-5AE2E00A2C82}" srcOrd="3" destOrd="0" presId="urn:microsoft.com/office/officeart/2005/8/layout/vList5"/>
    <dgm:cxn modelId="{B5A0823C-5A53-4BC7-BE68-FF022F7E048F}" type="presParOf" srcId="{56E08676-607E-4641-9B27-47418B4F2B0B}" destId="{3092276C-80EF-4E62-9426-A9F8973C22E5}" srcOrd="4" destOrd="0" presId="urn:microsoft.com/office/officeart/2005/8/layout/vList5"/>
    <dgm:cxn modelId="{E0DA5A7C-167A-485B-8851-1CA9FC273067}" type="presParOf" srcId="{3092276C-80EF-4E62-9426-A9F8973C22E5}" destId="{3A05FA9D-7048-4B52-8F21-8B745D61806F}" srcOrd="0" destOrd="0" presId="urn:microsoft.com/office/officeart/2005/8/layout/vList5"/>
    <dgm:cxn modelId="{5019B651-E8DF-4A60-B41E-9401DB3DD94C}" type="presParOf" srcId="{3092276C-80EF-4E62-9426-A9F8973C22E5}" destId="{4EADC455-1ED5-437A-A5A5-5FCEECD6AA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15E741-6D5A-4DB7-A1CC-6204CEF60B0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37D9D5-0A06-4F7B-9E1B-9E291BBAFD9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r>
            <a:rPr lang="en-AU" sz="1800" dirty="0" smtClean="0">
              <a:solidFill>
                <a:schemeClr val="tx1"/>
              </a:solidFill>
            </a:rPr>
            <a:t>Introduction of centralised testing champions </a:t>
          </a:r>
          <a:endParaRPr lang="en-AU" sz="1800" dirty="0">
            <a:solidFill>
              <a:schemeClr val="tx1"/>
            </a:solidFill>
          </a:endParaRPr>
        </a:p>
      </dgm:t>
    </dgm:pt>
    <dgm:pt modelId="{EEDAF022-54B8-4E06-98DB-E1CCF15FE763}" type="parTrans" cxnId="{225A2183-5D22-46B1-9B29-1A285550FD76}">
      <dgm:prSet/>
      <dgm:spPr/>
      <dgm:t>
        <a:bodyPr/>
        <a:lstStyle/>
        <a:p>
          <a:endParaRPr lang="en-AU"/>
        </a:p>
      </dgm:t>
    </dgm:pt>
    <dgm:pt modelId="{08DD966D-00FB-476A-A894-54F4A5436AA2}" type="sibTrans" cxnId="{225A2183-5D22-46B1-9B29-1A285550FD76}">
      <dgm:prSet/>
      <dgm:spPr/>
      <dgm:t>
        <a:bodyPr/>
        <a:lstStyle/>
        <a:p>
          <a:endParaRPr lang="en-AU"/>
        </a:p>
      </dgm:t>
    </dgm:pt>
    <dgm:pt modelId="{9D1CEC52-04F0-48B5-B010-CA8B8637D19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sz="1800">
              <a:solidFill>
                <a:schemeClr val="tx1"/>
              </a:solidFill>
            </a:rPr>
            <a:t>Create Bi-Modal test framework</a:t>
          </a:r>
        </a:p>
      </dgm:t>
    </dgm:pt>
    <dgm:pt modelId="{A7A9638C-D885-498D-8A1F-012E6474D357}" type="parTrans" cxnId="{809D4B4D-89B4-4B14-A2F3-5EB9983406F9}">
      <dgm:prSet/>
      <dgm:spPr/>
      <dgm:t>
        <a:bodyPr/>
        <a:lstStyle/>
        <a:p>
          <a:endParaRPr lang="en-AU"/>
        </a:p>
      </dgm:t>
    </dgm:pt>
    <dgm:pt modelId="{30258215-61FC-432B-B2C8-02F84716FFB2}" type="sibTrans" cxnId="{809D4B4D-89B4-4B14-A2F3-5EB9983406F9}">
      <dgm:prSet/>
      <dgm:spPr/>
      <dgm:t>
        <a:bodyPr/>
        <a:lstStyle/>
        <a:p>
          <a:endParaRPr lang="en-AU"/>
        </a:p>
      </dgm:t>
    </dgm:pt>
    <dgm:pt modelId="{CF64F5AE-EB1D-4755-8E4D-DB741CB5DA1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800">
              <a:solidFill>
                <a:schemeClr val="tx1"/>
              </a:solidFill>
            </a:rPr>
            <a:t>Establish test management process</a:t>
          </a:r>
        </a:p>
      </dgm:t>
    </dgm:pt>
    <dgm:pt modelId="{19A05994-7436-4F0D-BB17-B0B4C2068E46}" type="parTrans" cxnId="{E663647E-E9B0-430E-A907-821BDFB78023}">
      <dgm:prSet/>
      <dgm:spPr/>
      <dgm:t>
        <a:bodyPr/>
        <a:lstStyle/>
        <a:p>
          <a:endParaRPr lang="en-AU"/>
        </a:p>
      </dgm:t>
    </dgm:pt>
    <dgm:pt modelId="{40C4EBDB-93AB-44BF-BC4D-FD252E83DBC4}" type="sibTrans" cxnId="{E663647E-E9B0-430E-A907-821BDFB78023}">
      <dgm:prSet/>
      <dgm:spPr/>
      <dgm:t>
        <a:bodyPr/>
        <a:lstStyle/>
        <a:p>
          <a:endParaRPr lang="en-AU"/>
        </a:p>
      </dgm:t>
    </dgm:pt>
    <dgm:pt modelId="{D64E0A93-9436-47CC-8BF7-B1C169C52FF6}" type="pres">
      <dgm:prSet presAssocID="{F915E741-6D5A-4DB7-A1CC-6204CEF60B0D}" presName="Name0" presStyleCnt="0">
        <dgm:presLayoutVars>
          <dgm:dir/>
          <dgm:resizeHandles val="exact"/>
        </dgm:presLayoutVars>
      </dgm:prSet>
      <dgm:spPr/>
    </dgm:pt>
    <dgm:pt modelId="{ACB93B11-36B6-4291-9723-6FA4C7E24AD5}" type="pres">
      <dgm:prSet presAssocID="{B737D9D5-0A06-4F7B-9E1B-9E291BBAFD9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1694EA-C831-4E2F-97CA-13645FB1FB44}" type="pres">
      <dgm:prSet presAssocID="{08DD966D-00FB-476A-A894-54F4A5436AA2}" presName="parSpace" presStyleCnt="0"/>
      <dgm:spPr/>
    </dgm:pt>
    <dgm:pt modelId="{1F464461-144B-453A-AFCF-BC2D81274942}" type="pres">
      <dgm:prSet presAssocID="{9D1CEC52-04F0-48B5-B010-CA8B8637D19C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83D00B-DBA5-4325-8337-679F905A352B}" type="pres">
      <dgm:prSet presAssocID="{30258215-61FC-432B-B2C8-02F84716FFB2}" presName="parSpace" presStyleCnt="0"/>
      <dgm:spPr/>
    </dgm:pt>
    <dgm:pt modelId="{7E9DAFDE-4D1C-49F8-94A1-A6DF91F94AD5}" type="pres">
      <dgm:prSet presAssocID="{CF64F5AE-EB1D-4755-8E4D-DB741CB5DA17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663647E-E9B0-430E-A907-821BDFB78023}" srcId="{F915E741-6D5A-4DB7-A1CC-6204CEF60B0D}" destId="{CF64F5AE-EB1D-4755-8E4D-DB741CB5DA17}" srcOrd="2" destOrd="0" parTransId="{19A05994-7436-4F0D-BB17-B0B4C2068E46}" sibTransId="{40C4EBDB-93AB-44BF-BC4D-FD252E83DBC4}"/>
    <dgm:cxn modelId="{7C66FBB2-8035-46D0-B2F7-C6273E1B7960}" type="presOf" srcId="{9D1CEC52-04F0-48B5-B010-CA8B8637D19C}" destId="{1F464461-144B-453A-AFCF-BC2D81274942}" srcOrd="0" destOrd="0" presId="urn:microsoft.com/office/officeart/2005/8/layout/hChevron3"/>
    <dgm:cxn modelId="{809D4B4D-89B4-4B14-A2F3-5EB9983406F9}" srcId="{F915E741-6D5A-4DB7-A1CC-6204CEF60B0D}" destId="{9D1CEC52-04F0-48B5-B010-CA8B8637D19C}" srcOrd="1" destOrd="0" parTransId="{A7A9638C-D885-498D-8A1F-012E6474D357}" sibTransId="{30258215-61FC-432B-B2C8-02F84716FFB2}"/>
    <dgm:cxn modelId="{ED22B1F0-6909-4631-9865-3C01842035E9}" type="presOf" srcId="{CF64F5AE-EB1D-4755-8E4D-DB741CB5DA17}" destId="{7E9DAFDE-4D1C-49F8-94A1-A6DF91F94AD5}" srcOrd="0" destOrd="0" presId="urn:microsoft.com/office/officeart/2005/8/layout/hChevron3"/>
    <dgm:cxn modelId="{7FA723D1-3BF8-48AE-AAD1-43B0E081CD08}" type="presOf" srcId="{F915E741-6D5A-4DB7-A1CC-6204CEF60B0D}" destId="{D64E0A93-9436-47CC-8BF7-B1C169C52FF6}" srcOrd="0" destOrd="0" presId="urn:microsoft.com/office/officeart/2005/8/layout/hChevron3"/>
    <dgm:cxn modelId="{DB8C7D30-E6A8-4180-85D4-C10EB341BAC3}" type="presOf" srcId="{B737D9D5-0A06-4F7B-9E1B-9E291BBAFD95}" destId="{ACB93B11-36B6-4291-9723-6FA4C7E24AD5}" srcOrd="0" destOrd="0" presId="urn:microsoft.com/office/officeart/2005/8/layout/hChevron3"/>
    <dgm:cxn modelId="{225A2183-5D22-46B1-9B29-1A285550FD76}" srcId="{F915E741-6D5A-4DB7-A1CC-6204CEF60B0D}" destId="{B737D9D5-0A06-4F7B-9E1B-9E291BBAFD95}" srcOrd="0" destOrd="0" parTransId="{EEDAF022-54B8-4E06-98DB-E1CCF15FE763}" sibTransId="{08DD966D-00FB-476A-A894-54F4A5436AA2}"/>
    <dgm:cxn modelId="{15BE873C-A206-459E-9AD6-65CED132E258}" type="presParOf" srcId="{D64E0A93-9436-47CC-8BF7-B1C169C52FF6}" destId="{ACB93B11-36B6-4291-9723-6FA4C7E24AD5}" srcOrd="0" destOrd="0" presId="urn:microsoft.com/office/officeart/2005/8/layout/hChevron3"/>
    <dgm:cxn modelId="{F609DE11-FED1-4816-8D5C-23D499B6516F}" type="presParOf" srcId="{D64E0A93-9436-47CC-8BF7-B1C169C52FF6}" destId="{2B1694EA-C831-4E2F-97CA-13645FB1FB44}" srcOrd="1" destOrd="0" presId="urn:microsoft.com/office/officeart/2005/8/layout/hChevron3"/>
    <dgm:cxn modelId="{4E348FE0-A37F-4996-989A-55E3070B2009}" type="presParOf" srcId="{D64E0A93-9436-47CC-8BF7-B1C169C52FF6}" destId="{1F464461-144B-453A-AFCF-BC2D81274942}" srcOrd="2" destOrd="0" presId="urn:microsoft.com/office/officeart/2005/8/layout/hChevron3"/>
    <dgm:cxn modelId="{AEC6749C-5150-4FF6-9B69-99D9A61BC7D4}" type="presParOf" srcId="{D64E0A93-9436-47CC-8BF7-B1C169C52FF6}" destId="{3283D00B-DBA5-4325-8337-679F905A352B}" srcOrd="3" destOrd="0" presId="urn:microsoft.com/office/officeart/2005/8/layout/hChevron3"/>
    <dgm:cxn modelId="{7B6605D1-2789-4184-A47F-802FF27EB8A8}" type="presParOf" srcId="{D64E0A93-9436-47CC-8BF7-B1C169C52FF6}" destId="{7E9DAFDE-4D1C-49F8-94A1-A6DF91F94AD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15E741-6D5A-4DB7-A1CC-6204CEF60B0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37D9D5-0A06-4F7B-9E1B-9E291BBAFD9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r>
            <a:rPr lang="en-AU" sz="1800">
              <a:solidFill>
                <a:schemeClr val="tx1"/>
              </a:solidFill>
            </a:rPr>
            <a:t>Test Automation and </a:t>
          </a:r>
        </a:p>
        <a:p>
          <a:r>
            <a:rPr lang="en-AU" sz="1800">
              <a:solidFill>
                <a:schemeClr val="tx1"/>
              </a:solidFill>
            </a:rPr>
            <a:t>Performance model</a:t>
          </a:r>
        </a:p>
      </dgm:t>
    </dgm:pt>
    <dgm:pt modelId="{EEDAF022-54B8-4E06-98DB-E1CCF15FE763}" type="parTrans" cxnId="{225A2183-5D22-46B1-9B29-1A285550FD76}">
      <dgm:prSet/>
      <dgm:spPr/>
      <dgm:t>
        <a:bodyPr/>
        <a:lstStyle/>
        <a:p>
          <a:endParaRPr lang="en-AU"/>
        </a:p>
      </dgm:t>
    </dgm:pt>
    <dgm:pt modelId="{08DD966D-00FB-476A-A894-54F4A5436AA2}" type="sibTrans" cxnId="{225A2183-5D22-46B1-9B29-1A285550FD76}">
      <dgm:prSet/>
      <dgm:spPr/>
      <dgm:t>
        <a:bodyPr/>
        <a:lstStyle/>
        <a:p>
          <a:endParaRPr lang="en-AU"/>
        </a:p>
      </dgm:t>
    </dgm:pt>
    <dgm:pt modelId="{9D1CEC52-04F0-48B5-B010-CA8B8637D19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sz="1800">
              <a:solidFill>
                <a:schemeClr val="tx1"/>
              </a:solidFill>
            </a:rPr>
            <a:t>Regression Testing Approach</a:t>
          </a:r>
        </a:p>
      </dgm:t>
    </dgm:pt>
    <dgm:pt modelId="{A7A9638C-D885-498D-8A1F-012E6474D357}" type="parTrans" cxnId="{809D4B4D-89B4-4B14-A2F3-5EB9983406F9}">
      <dgm:prSet/>
      <dgm:spPr/>
      <dgm:t>
        <a:bodyPr/>
        <a:lstStyle/>
        <a:p>
          <a:endParaRPr lang="en-AU"/>
        </a:p>
      </dgm:t>
    </dgm:pt>
    <dgm:pt modelId="{30258215-61FC-432B-B2C8-02F84716FFB2}" type="sibTrans" cxnId="{809D4B4D-89B4-4B14-A2F3-5EB9983406F9}">
      <dgm:prSet/>
      <dgm:spPr/>
      <dgm:t>
        <a:bodyPr/>
        <a:lstStyle/>
        <a:p>
          <a:endParaRPr lang="en-AU"/>
        </a:p>
      </dgm:t>
    </dgm:pt>
    <dgm:pt modelId="{CF64F5AE-EB1D-4755-8E4D-DB741CB5DA1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800" dirty="0" smtClean="0">
              <a:solidFill>
                <a:schemeClr val="tx1"/>
              </a:solidFill>
            </a:rPr>
            <a:t>Establish Continuous Improvement driven via testing metrics</a:t>
          </a:r>
          <a:endParaRPr lang="en-AU" sz="1800" dirty="0">
            <a:solidFill>
              <a:schemeClr val="tx1"/>
            </a:solidFill>
          </a:endParaRPr>
        </a:p>
      </dgm:t>
    </dgm:pt>
    <dgm:pt modelId="{19A05994-7436-4F0D-BB17-B0B4C2068E46}" type="parTrans" cxnId="{E663647E-E9B0-430E-A907-821BDFB78023}">
      <dgm:prSet/>
      <dgm:spPr/>
      <dgm:t>
        <a:bodyPr/>
        <a:lstStyle/>
        <a:p>
          <a:endParaRPr lang="en-AU"/>
        </a:p>
      </dgm:t>
    </dgm:pt>
    <dgm:pt modelId="{40C4EBDB-93AB-44BF-BC4D-FD252E83DBC4}" type="sibTrans" cxnId="{E663647E-E9B0-430E-A907-821BDFB78023}">
      <dgm:prSet/>
      <dgm:spPr/>
      <dgm:t>
        <a:bodyPr/>
        <a:lstStyle/>
        <a:p>
          <a:endParaRPr lang="en-AU"/>
        </a:p>
      </dgm:t>
    </dgm:pt>
    <dgm:pt modelId="{D64E0A93-9436-47CC-8BF7-B1C169C52FF6}" type="pres">
      <dgm:prSet presAssocID="{F915E741-6D5A-4DB7-A1CC-6204CEF60B0D}" presName="Name0" presStyleCnt="0">
        <dgm:presLayoutVars>
          <dgm:dir/>
          <dgm:resizeHandles val="exact"/>
        </dgm:presLayoutVars>
      </dgm:prSet>
      <dgm:spPr/>
    </dgm:pt>
    <dgm:pt modelId="{ACB93B11-36B6-4291-9723-6FA4C7E24AD5}" type="pres">
      <dgm:prSet presAssocID="{B737D9D5-0A06-4F7B-9E1B-9E291BBAFD9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1694EA-C831-4E2F-97CA-13645FB1FB44}" type="pres">
      <dgm:prSet presAssocID="{08DD966D-00FB-476A-A894-54F4A5436AA2}" presName="parSpace" presStyleCnt="0"/>
      <dgm:spPr/>
    </dgm:pt>
    <dgm:pt modelId="{1F464461-144B-453A-AFCF-BC2D81274942}" type="pres">
      <dgm:prSet presAssocID="{9D1CEC52-04F0-48B5-B010-CA8B8637D19C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83D00B-DBA5-4325-8337-679F905A352B}" type="pres">
      <dgm:prSet presAssocID="{30258215-61FC-432B-B2C8-02F84716FFB2}" presName="parSpace" presStyleCnt="0"/>
      <dgm:spPr/>
    </dgm:pt>
    <dgm:pt modelId="{7E9DAFDE-4D1C-49F8-94A1-A6DF91F94AD5}" type="pres">
      <dgm:prSet presAssocID="{CF64F5AE-EB1D-4755-8E4D-DB741CB5DA17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663647E-E9B0-430E-A907-821BDFB78023}" srcId="{F915E741-6D5A-4DB7-A1CC-6204CEF60B0D}" destId="{CF64F5AE-EB1D-4755-8E4D-DB741CB5DA17}" srcOrd="2" destOrd="0" parTransId="{19A05994-7436-4F0D-BB17-B0B4C2068E46}" sibTransId="{40C4EBDB-93AB-44BF-BC4D-FD252E83DBC4}"/>
    <dgm:cxn modelId="{B38789E6-D376-494D-BF41-CA488E1FB3B7}" type="presOf" srcId="{9D1CEC52-04F0-48B5-B010-CA8B8637D19C}" destId="{1F464461-144B-453A-AFCF-BC2D81274942}" srcOrd="0" destOrd="0" presId="urn:microsoft.com/office/officeart/2005/8/layout/hChevron3"/>
    <dgm:cxn modelId="{809D4B4D-89B4-4B14-A2F3-5EB9983406F9}" srcId="{F915E741-6D5A-4DB7-A1CC-6204CEF60B0D}" destId="{9D1CEC52-04F0-48B5-B010-CA8B8637D19C}" srcOrd="1" destOrd="0" parTransId="{A7A9638C-D885-498D-8A1F-012E6474D357}" sibTransId="{30258215-61FC-432B-B2C8-02F84716FFB2}"/>
    <dgm:cxn modelId="{8DBA7D44-E23B-4AC9-8D7D-DE1FC1AC11F6}" type="presOf" srcId="{F915E741-6D5A-4DB7-A1CC-6204CEF60B0D}" destId="{D64E0A93-9436-47CC-8BF7-B1C169C52FF6}" srcOrd="0" destOrd="0" presId="urn:microsoft.com/office/officeart/2005/8/layout/hChevron3"/>
    <dgm:cxn modelId="{225A2183-5D22-46B1-9B29-1A285550FD76}" srcId="{F915E741-6D5A-4DB7-A1CC-6204CEF60B0D}" destId="{B737D9D5-0A06-4F7B-9E1B-9E291BBAFD95}" srcOrd="0" destOrd="0" parTransId="{EEDAF022-54B8-4E06-98DB-E1CCF15FE763}" sibTransId="{08DD966D-00FB-476A-A894-54F4A5436AA2}"/>
    <dgm:cxn modelId="{85610BBB-1D3E-4B90-8E99-F3D3E9053A5E}" type="presOf" srcId="{B737D9D5-0A06-4F7B-9E1B-9E291BBAFD95}" destId="{ACB93B11-36B6-4291-9723-6FA4C7E24AD5}" srcOrd="0" destOrd="0" presId="urn:microsoft.com/office/officeart/2005/8/layout/hChevron3"/>
    <dgm:cxn modelId="{EB4F2AAF-C980-4C1A-9E98-4A872BD8C223}" type="presOf" srcId="{CF64F5AE-EB1D-4755-8E4D-DB741CB5DA17}" destId="{7E9DAFDE-4D1C-49F8-94A1-A6DF91F94AD5}" srcOrd="0" destOrd="0" presId="urn:microsoft.com/office/officeart/2005/8/layout/hChevron3"/>
    <dgm:cxn modelId="{6D66E150-0FD7-46C3-AAB8-24441A0AC218}" type="presParOf" srcId="{D64E0A93-9436-47CC-8BF7-B1C169C52FF6}" destId="{ACB93B11-36B6-4291-9723-6FA4C7E24AD5}" srcOrd="0" destOrd="0" presId="urn:microsoft.com/office/officeart/2005/8/layout/hChevron3"/>
    <dgm:cxn modelId="{BEFF68C7-8C33-48F6-A53B-572D1B8EBC38}" type="presParOf" srcId="{D64E0A93-9436-47CC-8BF7-B1C169C52FF6}" destId="{2B1694EA-C831-4E2F-97CA-13645FB1FB44}" srcOrd="1" destOrd="0" presId="urn:microsoft.com/office/officeart/2005/8/layout/hChevron3"/>
    <dgm:cxn modelId="{DC8F2330-02E3-4FCB-9841-A63AEECCB2C4}" type="presParOf" srcId="{D64E0A93-9436-47CC-8BF7-B1C169C52FF6}" destId="{1F464461-144B-453A-AFCF-BC2D81274942}" srcOrd="2" destOrd="0" presId="urn:microsoft.com/office/officeart/2005/8/layout/hChevron3"/>
    <dgm:cxn modelId="{D5E7E637-84D4-4061-A9FF-6FC9D4E5A9A1}" type="presParOf" srcId="{D64E0A93-9436-47CC-8BF7-B1C169C52FF6}" destId="{3283D00B-DBA5-4325-8337-679F905A352B}" srcOrd="3" destOrd="0" presId="urn:microsoft.com/office/officeart/2005/8/layout/hChevron3"/>
    <dgm:cxn modelId="{59D3F568-AC3A-41E2-BEB0-DA39CDB2C66C}" type="presParOf" srcId="{D64E0A93-9436-47CC-8BF7-B1C169C52FF6}" destId="{7E9DAFDE-4D1C-49F8-94A1-A6DF91F94AD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760DF-FF0F-46A4-BEB5-2381750150B9}">
      <dsp:nvSpPr>
        <dsp:cNvPr id="0" name=""/>
        <dsp:cNvSpPr/>
      </dsp:nvSpPr>
      <dsp:spPr>
        <a:xfrm>
          <a:off x="2921" y="204610"/>
          <a:ext cx="2314361" cy="993466"/>
        </a:xfrm>
        <a:prstGeom prst="rect">
          <a:avLst/>
        </a:prstGeom>
        <a:noFill/>
        <a:ln w="19050" cap="flat" cmpd="sng" algn="ctr">
          <a:solidFill>
            <a:srgbClr val="A8D9F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sp:txBody>
      <dsp:txXfrm>
        <a:off x="2921" y="204610"/>
        <a:ext cx="2314361" cy="993466"/>
      </dsp:txXfrm>
    </dsp:sp>
    <dsp:sp modelId="{4F5A2CA8-F824-4C1F-AB47-0AB70DFF480D}">
      <dsp:nvSpPr>
        <dsp:cNvPr id="0" name=""/>
        <dsp:cNvSpPr/>
      </dsp:nvSpPr>
      <dsp:spPr>
        <a:xfrm>
          <a:off x="2679083" y="204610"/>
          <a:ext cx="2314361" cy="993466"/>
        </a:xfrm>
        <a:prstGeom prst="rect">
          <a:avLst/>
        </a:prstGeom>
        <a:noFill/>
        <a:ln w="19050" cap="flat" cmpd="sng" algn="ctr">
          <a:solidFill>
            <a:srgbClr val="A8D9F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Key Findings</a:t>
          </a:r>
          <a:endParaRPr lang="en-AU" sz="1800" kern="1200" dirty="0">
            <a:solidFill>
              <a:srgbClr val="DDF0FB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9083" y="204610"/>
        <a:ext cx="2314361" cy="993466"/>
      </dsp:txXfrm>
    </dsp:sp>
    <dsp:sp modelId="{65B0AFFF-6F32-498D-8D3B-4E4FFDA0526F}">
      <dsp:nvSpPr>
        <dsp:cNvPr id="0" name=""/>
        <dsp:cNvSpPr/>
      </dsp:nvSpPr>
      <dsp:spPr>
        <a:xfrm>
          <a:off x="5355244" y="204610"/>
          <a:ext cx="2314361" cy="993466"/>
        </a:xfrm>
        <a:prstGeom prst="rect">
          <a:avLst/>
        </a:prstGeom>
        <a:noFill/>
        <a:ln w="19050" cap="flat" cmpd="sng" algn="ctr">
          <a:solidFill>
            <a:srgbClr val="A8D9F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Key Recommendations</a:t>
          </a:r>
        </a:p>
      </dsp:txBody>
      <dsp:txXfrm>
        <a:off x="5355244" y="204610"/>
        <a:ext cx="2314361" cy="993466"/>
      </dsp:txXfrm>
    </dsp:sp>
    <dsp:sp modelId="{423B6066-2EAD-4DF7-8407-DDBB9BFE0F1E}">
      <dsp:nvSpPr>
        <dsp:cNvPr id="0" name=""/>
        <dsp:cNvSpPr/>
      </dsp:nvSpPr>
      <dsp:spPr>
        <a:xfrm>
          <a:off x="8031406" y="204610"/>
          <a:ext cx="2314361" cy="993466"/>
        </a:xfrm>
        <a:prstGeom prst="rect">
          <a:avLst/>
        </a:prstGeom>
        <a:noFill/>
        <a:ln w="19050" cap="flat" cmpd="sng" algn="ctr">
          <a:solidFill>
            <a:srgbClr val="A8D9F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>
              <a:solidFill>
                <a:srgbClr val="DDF0FB"/>
              </a:solidFill>
              <a:latin typeface="Arial" panose="020B0604020202020204" pitchFamily="34" charset="0"/>
              <a:cs typeface="Arial" panose="020B0604020202020204" pitchFamily="34" charset="0"/>
            </a:rPr>
            <a:t>Implementation Activities</a:t>
          </a:r>
          <a:endParaRPr lang="en-AU" sz="1800" kern="1200" dirty="0">
            <a:solidFill>
              <a:srgbClr val="DDF0FB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31406" y="204610"/>
        <a:ext cx="2314361" cy="993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A0CB-14F9-4057-BDBA-DE0FFF56C5E2}">
      <dsp:nvSpPr>
        <dsp:cNvPr id="0" name=""/>
        <dsp:cNvSpPr/>
      </dsp:nvSpPr>
      <dsp:spPr>
        <a:xfrm>
          <a:off x="-6641853" y="-1015684"/>
          <a:ext cx="7905120" cy="7905120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2ABD0-A811-4EF7-BABA-105387B7685B}">
      <dsp:nvSpPr>
        <dsp:cNvPr id="0" name=""/>
        <dsp:cNvSpPr/>
      </dsp:nvSpPr>
      <dsp:spPr>
        <a:xfrm>
          <a:off x="551770" y="366991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Reliance on people over process</a:t>
          </a:r>
        </a:p>
      </dsp:txBody>
      <dsp:txXfrm>
        <a:off x="551770" y="366991"/>
        <a:ext cx="8209836" cy="734453"/>
      </dsp:txXfrm>
    </dsp:sp>
    <dsp:sp modelId="{82B69984-7BA5-4106-9002-15E033D7646C}">
      <dsp:nvSpPr>
        <dsp:cNvPr id="0" name=""/>
        <dsp:cNvSpPr/>
      </dsp:nvSpPr>
      <dsp:spPr>
        <a:xfrm>
          <a:off x="92736" y="275185"/>
          <a:ext cx="918067" cy="918067"/>
        </a:xfrm>
        <a:prstGeom prst="ellipse">
          <a:avLst/>
        </a:prstGeom>
        <a:solidFill>
          <a:schemeClr val="bg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B4A29-F037-4C17-A31D-F1C98F8FA530}">
      <dsp:nvSpPr>
        <dsp:cNvPr id="0" name=""/>
        <dsp:cNvSpPr/>
      </dsp:nvSpPr>
      <dsp:spPr>
        <a:xfrm>
          <a:off x="1078058" y="1468320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Siloed projects with lack of cross portfolio view </a:t>
          </a:r>
        </a:p>
      </dsp:txBody>
      <dsp:txXfrm>
        <a:off x="1078058" y="1468320"/>
        <a:ext cx="7683548" cy="734453"/>
      </dsp:txXfrm>
    </dsp:sp>
    <dsp:sp modelId="{F8CAA228-20FF-4ED9-9BFD-8B8F73A5FB04}">
      <dsp:nvSpPr>
        <dsp:cNvPr id="0" name=""/>
        <dsp:cNvSpPr/>
      </dsp:nvSpPr>
      <dsp:spPr>
        <a:xfrm>
          <a:off x="619024" y="1376513"/>
          <a:ext cx="918067" cy="918067"/>
        </a:xfrm>
        <a:prstGeom prst="ellipse">
          <a:avLst/>
        </a:prstGeom>
        <a:solidFill>
          <a:schemeClr val="bg1"/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6ABB-8E2E-496E-9984-6FAC6807AFD2}">
      <dsp:nvSpPr>
        <dsp:cNvPr id="0" name=""/>
        <dsp:cNvSpPr/>
      </dsp:nvSpPr>
      <dsp:spPr>
        <a:xfrm>
          <a:off x="1239586" y="2569648"/>
          <a:ext cx="7522020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Lack of centralised test practice, framework and operating model </a:t>
          </a:r>
        </a:p>
      </dsp:txBody>
      <dsp:txXfrm>
        <a:off x="1239586" y="2569648"/>
        <a:ext cx="7522020" cy="734453"/>
      </dsp:txXfrm>
    </dsp:sp>
    <dsp:sp modelId="{7AE4FFD4-A927-4540-A599-60A24AE4B5FD}">
      <dsp:nvSpPr>
        <dsp:cNvPr id="0" name=""/>
        <dsp:cNvSpPr/>
      </dsp:nvSpPr>
      <dsp:spPr>
        <a:xfrm>
          <a:off x="780552" y="2463556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A4A2E-9BEA-4C5E-9B97-A1A27F2062E0}">
      <dsp:nvSpPr>
        <dsp:cNvPr id="0" name=""/>
        <dsp:cNvSpPr/>
      </dsp:nvSpPr>
      <dsp:spPr>
        <a:xfrm>
          <a:off x="1078058" y="3670976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Testing is considered a final phase rather than a continuous activity. Value of testing not realised. </a:t>
          </a:r>
        </a:p>
      </dsp:txBody>
      <dsp:txXfrm>
        <a:off x="1078058" y="3670976"/>
        <a:ext cx="7683548" cy="734453"/>
      </dsp:txXfrm>
    </dsp:sp>
    <dsp:sp modelId="{DE5EAFC2-9236-4322-BEF2-6F244DC94966}">
      <dsp:nvSpPr>
        <dsp:cNvPr id="0" name=""/>
        <dsp:cNvSpPr/>
      </dsp:nvSpPr>
      <dsp:spPr>
        <a:xfrm>
          <a:off x="619024" y="3579169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335E-CFEA-40DC-B5F5-A240EE06AB53}">
      <dsp:nvSpPr>
        <dsp:cNvPr id="0" name=""/>
        <dsp:cNvSpPr/>
      </dsp:nvSpPr>
      <dsp:spPr>
        <a:xfrm>
          <a:off x="551770" y="4772304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Undefined defect management process </a:t>
          </a:r>
        </a:p>
      </dsp:txBody>
      <dsp:txXfrm>
        <a:off x="551770" y="4772304"/>
        <a:ext cx="8209836" cy="734453"/>
      </dsp:txXfrm>
    </dsp:sp>
    <dsp:sp modelId="{3899750D-82E4-4B80-9629-BA336469BAE0}">
      <dsp:nvSpPr>
        <dsp:cNvPr id="0" name=""/>
        <dsp:cNvSpPr/>
      </dsp:nvSpPr>
      <dsp:spPr>
        <a:xfrm>
          <a:off x="92736" y="4680497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A0CB-14F9-4057-BDBA-DE0FFF56C5E2}">
      <dsp:nvSpPr>
        <dsp:cNvPr id="0" name=""/>
        <dsp:cNvSpPr/>
      </dsp:nvSpPr>
      <dsp:spPr>
        <a:xfrm>
          <a:off x="-6641853" y="-1015684"/>
          <a:ext cx="7905120" cy="7905120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2ABD0-A811-4EF7-BABA-105387B7685B}">
      <dsp:nvSpPr>
        <dsp:cNvPr id="0" name=""/>
        <dsp:cNvSpPr/>
      </dsp:nvSpPr>
      <dsp:spPr>
        <a:xfrm>
          <a:off x="551770" y="366991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No standard test artefacts </a:t>
          </a:r>
        </a:p>
      </dsp:txBody>
      <dsp:txXfrm>
        <a:off x="551770" y="366991"/>
        <a:ext cx="8209836" cy="734453"/>
      </dsp:txXfrm>
    </dsp:sp>
    <dsp:sp modelId="{82B69984-7BA5-4106-9002-15E033D7646C}">
      <dsp:nvSpPr>
        <dsp:cNvPr id="0" name=""/>
        <dsp:cNvSpPr/>
      </dsp:nvSpPr>
      <dsp:spPr>
        <a:xfrm>
          <a:off x="92736" y="275185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B4A29-F037-4C17-A31D-F1C98F8FA530}">
      <dsp:nvSpPr>
        <dsp:cNvPr id="0" name=""/>
        <dsp:cNvSpPr/>
      </dsp:nvSpPr>
      <dsp:spPr>
        <a:xfrm>
          <a:off x="1078058" y="1468320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No consistent approach to test </a:t>
          </a:r>
          <a:r>
            <a:rPr lang="en-AU" sz="2300" kern="1200" dirty="0" smtClean="0"/>
            <a:t>estimation, planning and scope creep </a:t>
          </a:r>
          <a:endParaRPr lang="en-AU" sz="2300" kern="1200" dirty="0"/>
        </a:p>
      </dsp:txBody>
      <dsp:txXfrm>
        <a:off x="1078058" y="1468320"/>
        <a:ext cx="7683548" cy="734453"/>
      </dsp:txXfrm>
    </dsp:sp>
    <dsp:sp modelId="{F8CAA228-20FF-4ED9-9BFD-8B8F73A5FB04}">
      <dsp:nvSpPr>
        <dsp:cNvPr id="0" name=""/>
        <dsp:cNvSpPr/>
      </dsp:nvSpPr>
      <dsp:spPr>
        <a:xfrm>
          <a:off x="619024" y="1376513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6ABB-8E2E-496E-9984-6FAC6807AFD2}">
      <dsp:nvSpPr>
        <dsp:cNvPr id="0" name=""/>
        <dsp:cNvSpPr/>
      </dsp:nvSpPr>
      <dsp:spPr>
        <a:xfrm>
          <a:off x="1239586" y="2569648"/>
          <a:ext cx="7522020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No test automation framework or </a:t>
          </a:r>
          <a:r>
            <a:rPr lang="en-AU" sz="2300" kern="1200" dirty="0" smtClean="0"/>
            <a:t>strategy</a:t>
          </a:r>
          <a:endParaRPr lang="en-AU" sz="2300" kern="1200" dirty="0"/>
        </a:p>
      </dsp:txBody>
      <dsp:txXfrm>
        <a:off x="1239586" y="2569648"/>
        <a:ext cx="7522020" cy="734453"/>
      </dsp:txXfrm>
    </dsp:sp>
    <dsp:sp modelId="{7AE4FFD4-A927-4540-A599-60A24AE4B5FD}">
      <dsp:nvSpPr>
        <dsp:cNvPr id="0" name=""/>
        <dsp:cNvSpPr/>
      </dsp:nvSpPr>
      <dsp:spPr>
        <a:xfrm>
          <a:off x="780552" y="2477841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AF4A9-0AC3-4722-BF8F-C437F533EDD1}">
      <dsp:nvSpPr>
        <dsp:cNvPr id="0" name=""/>
        <dsp:cNvSpPr/>
      </dsp:nvSpPr>
      <dsp:spPr>
        <a:xfrm>
          <a:off x="1078058" y="3670976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No consistent approach for performance and load </a:t>
          </a:r>
          <a:r>
            <a:rPr lang="en-AU" sz="2300" kern="1200" dirty="0" smtClean="0"/>
            <a:t>testing</a:t>
          </a:r>
          <a:endParaRPr lang="en-AU" sz="2300" kern="1200" dirty="0"/>
        </a:p>
      </dsp:txBody>
      <dsp:txXfrm>
        <a:off x="1078058" y="3670976"/>
        <a:ext cx="7683548" cy="734453"/>
      </dsp:txXfrm>
    </dsp:sp>
    <dsp:sp modelId="{CAFEDB07-8FBE-4335-ADA8-4D239FA8FEF7}">
      <dsp:nvSpPr>
        <dsp:cNvPr id="0" name=""/>
        <dsp:cNvSpPr/>
      </dsp:nvSpPr>
      <dsp:spPr>
        <a:xfrm>
          <a:off x="619024" y="3579169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EBDFF-FB52-458E-AEFC-3AE4535F13CC}">
      <dsp:nvSpPr>
        <dsp:cNvPr id="0" name=""/>
        <dsp:cNvSpPr/>
      </dsp:nvSpPr>
      <dsp:spPr>
        <a:xfrm>
          <a:off x="551770" y="4772304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Inconsistent knowledge and skill base relating to testing and the test process </a:t>
          </a:r>
        </a:p>
      </dsp:txBody>
      <dsp:txXfrm>
        <a:off x="551770" y="4772304"/>
        <a:ext cx="8209836" cy="734453"/>
      </dsp:txXfrm>
    </dsp:sp>
    <dsp:sp modelId="{DE5EAFC2-9236-4322-BEF2-6F244DC94966}">
      <dsp:nvSpPr>
        <dsp:cNvPr id="0" name=""/>
        <dsp:cNvSpPr/>
      </dsp:nvSpPr>
      <dsp:spPr>
        <a:xfrm>
          <a:off x="92736" y="4680497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A0CB-14F9-4057-BDBA-DE0FFF56C5E2}">
      <dsp:nvSpPr>
        <dsp:cNvPr id="0" name=""/>
        <dsp:cNvSpPr/>
      </dsp:nvSpPr>
      <dsp:spPr>
        <a:xfrm>
          <a:off x="-6641853" y="-1015684"/>
          <a:ext cx="7905120" cy="7905120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12D61-7D3B-4829-A74D-55F438977DFA}">
      <dsp:nvSpPr>
        <dsp:cNvPr id="0" name=""/>
        <dsp:cNvSpPr/>
      </dsp:nvSpPr>
      <dsp:spPr>
        <a:xfrm>
          <a:off x="551770" y="366991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/>
            <a:t>No consistent traceability between test artefacts and requirements</a:t>
          </a:r>
        </a:p>
      </dsp:txBody>
      <dsp:txXfrm>
        <a:off x="551770" y="366991"/>
        <a:ext cx="8209836" cy="734453"/>
      </dsp:txXfrm>
    </dsp:sp>
    <dsp:sp modelId="{10E6E9DA-32DA-4D3E-AD1E-A5A6741A113E}">
      <dsp:nvSpPr>
        <dsp:cNvPr id="0" name=""/>
        <dsp:cNvSpPr/>
      </dsp:nvSpPr>
      <dsp:spPr>
        <a:xfrm>
          <a:off x="92736" y="275185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F7046-D8CA-46A6-A9BF-0F39F115D1A9}">
      <dsp:nvSpPr>
        <dsp:cNvPr id="0" name=""/>
        <dsp:cNvSpPr/>
      </dsp:nvSpPr>
      <dsp:spPr>
        <a:xfrm>
          <a:off x="1078058" y="1468320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Project testing assets not re-used or maintained after go-live </a:t>
          </a:r>
        </a:p>
      </dsp:txBody>
      <dsp:txXfrm>
        <a:off x="1078058" y="1468320"/>
        <a:ext cx="7683548" cy="734453"/>
      </dsp:txXfrm>
    </dsp:sp>
    <dsp:sp modelId="{DBEF398C-3014-4105-A668-1F14513B6CD5}">
      <dsp:nvSpPr>
        <dsp:cNvPr id="0" name=""/>
        <dsp:cNvSpPr/>
      </dsp:nvSpPr>
      <dsp:spPr>
        <a:xfrm>
          <a:off x="619024" y="1376513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F776E-3937-44BD-B0DB-5FB3A05775DE}">
      <dsp:nvSpPr>
        <dsp:cNvPr id="0" name=""/>
        <dsp:cNvSpPr/>
      </dsp:nvSpPr>
      <dsp:spPr>
        <a:xfrm>
          <a:off x="1239586" y="2569648"/>
          <a:ext cx="7522020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No consistent approach for regression testing creation and </a:t>
          </a:r>
          <a:r>
            <a:rPr lang="en-AU" sz="2300" kern="1200" dirty="0" smtClean="0"/>
            <a:t>execution</a:t>
          </a:r>
          <a:endParaRPr lang="en-AU" sz="2300" kern="1200" dirty="0"/>
        </a:p>
      </dsp:txBody>
      <dsp:txXfrm>
        <a:off x="1239586" y="2569648"/>
        <a:ext cx="7522020" cy="734453"/>
      </dsp:txXfrm>
    </dsp:sp>
    <dsp:sp modelId="{F8CAA228-20FF-4ED9-9BFD-8B8F73A5FB04}">
      <dsp:nvSpPr>
        <dsp:cNvPr id="0" name=""/>
        <dsp:cNvSpPr/>
      </dsp:nvSpPr>
      <dsp:spPr>
        <a:xfrm>
          <a:off x="780552" y="2477841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804C-BE7C-4725-B732-8F06215252FE}">
      <dsp:nvSpPr>
        <dsp:cNvPr id="0" name=""/>
        <dsp:cNvSpPr/>
      </dsp:nvSpPr>
      <dsp:spPr>
        <a:xfrm>
          <a:off x="1078058" y="3670976"/>
          <a:ext cx="7683548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>
              <a:solidFill>
                <a:schemeClr val="bg1"/>
              </a:solidFill>
            </a:rPr>
            <a:t>Inconsistent project governance and testing risk assessment approach</a:t>
          </a:r>
        </a:p>
      </dsp:txBody>
      <dsp:txXfrm>
        <a:off x="1078058" y="3670976"/>
        <a:ext cx="7683548" cy="734453"/>
      </dsp:txXfrm>
    </dsp:sp>
    <dsp:sp modelId="{7AE4FFD4-A927-4540-A599-60A24AE4B5FD}">
      <dsp:nvSpPr>
        <dsp:cNvPr id="0" name=""/>
        <dsp:cNvSpPr/>
      </dsp:nvSpPr>
      <dsp:spPr>
        <a:xfrm>
          <a:off x="619024" y="3579169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EBDFF-FB52-458E-AEFC-3AE4535F13CC}">
      <dsp:nvSpPr>
        <dsp:cNvPr id="0" name=""/>
        <dsp:cNvSpPr/>
      </dsp:nvSpPr>
      <dsp:spPr>
        <a:xfrm>
          <a:off x="551770" y="4772304"/>
          <a:ext cx="8209836" cy="73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97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/>
            <a:t>No common testing metrics and </a:t>
          </a:r>
          <a:r>
            <a:rPr lang="en-AU" sz="2300" kern="1200" dirty="0" smtClean="0"/>
            <a:t>reporting</a:t>
          </a:r>
          <a:endParaRPr lang="en-AU" sz="2300" kern="1200" dirty="0"/>
        </a:p>
      </dsp:txBody>
      <dsp:txXfrm>
        <a:off x="551770" y="4772304"/>
        <a:ext cx="8209836" cy="734453"/>
      </dsp:txXfrm>
    </dsp:sp>
    <dsp:sp modelId="{DE5EAFC2-9236-4322-BEF2-6F244DC94966}">
      <dsp:nvSpPr>
        <dsp:cNvPr id="0" name=""/>
        <dsp:cNvSpPr/>
      </dsp:nvSpPr>
      <dsp:spPr>
        <a:xfrm>
          <a:off x="92736" y="4680497"/>
          <a:ext cx="918067" cy="9180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FC45-A701-4DE5-A086-DDCEDE5FA4E2}">
      <dsp:nvSpPr>
        <dsp:cNvPr id="0" name=""/>
        <dsp:cNvSpPr/>
      </dsp:nvSpPr>
      <dsp:spPr>
        <a:xfrm rot="5400000">
          <a:off x="6478720" y="-2563695"/>
          <a:ext cx="1364760" cy="670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Siloed projects with lack of cross portfolio view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Inconsistent knowledge and skill base relating to testing and the test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No centralised testing practice or knowledge</a:t>
          </a:r>
        </a:p>
      </dsp:txBody>
      <dsp:txXfrm rot="-5400000">
        <a:off x="3809980" y="171667"/>
        <a:ext cx="6635618" cy="1231516"/>
      </dsp:txXfrm>
    </dsp:sp>
    <dsp:sp modelId="{55A6F2B5-DD24-4E2D-9D36-688498DA251C}">
      <dsp:nvSpPr>
        <dsp:cNvPr id="0" name=""/>
        <dsp:cNvSpPr/>
      </dsp:nvSpPr>
      <dsp:spPr>
        <a:xfrm>
          <a:off x="0" y="2378"/>
          <a:ext cx="3809980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 dirty="0" smtClean="0"/>
            <a:t>Introduction of centralised testing champions </a:t>
          </a:r>
          <a:endParaRPr lang="en-AU" sz="3200" kern="1200" dirty="0"/>
        </a:p>
      </dsp:txBody>
      <dsp:txXfrm>
        <a:off x="76645" y="79023"/>
        <a:ext cx="3656690" cy="1416800"/>
      </dsp:txXfrm>
    </dsp:sp>
    <dsp:sp modelId="{6FA5D5DC-1AC8-4B9B-AA18-B50564FB72FA}">
      <dsp:nvSpPr>
        <dsp:cNvPr id="0" name=""/>
        <dsp:cNvSpPr/>
      </dsp:nvSpPr>
      <dsp:spPr>
        <a:xfrm rot="5400000">
          <a:off x="6367176" y="-928973"/>
          <a:ext cx="156686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/>
            <a:t>Lack of centralised test practice, </a:t>
          </a:r>
          <a:r>
            <a:rPr lang="en-AU" sz="1400" kern="1200" dirty="0" smtClean="0"/>
            <a:t>operating model and integration with existing change management process.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Testing engaged to late in life cycle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/>
            <a:t>No standard test artefacts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No consistent approach to test estimation and planning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Inconsistent project governance based on testing risk decisions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Reliance on people over process </a:t>
          </a:r>
        </a:p>
      </dsp:txBody>
      <dsp:txXfrm rot="-5400000">
        <a:off x="3785615" y="1729076"/>
        <a:ext cx="6653496" cy="1413886"/>
      </dsp:txXfrm>
    </dsp:sp>
    <dsp:sp modelId="{C6822996-DBE0-4DC0-BD9A-EFB9EC582993}">
      <dsp:nvSpPr>
        <dsp:cNvPr id="0" name=""/>
        <dsp:cNvSpPr/>
      </dsp:nvSpPr>
      <dsp:spPr>
        <a:xfrm>
          <a:off x="0" y="1650973"/>
          <a:ext cx="3785616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/>
            <a:t>Bi-Modal test framework</a:t>
          </a:r>
        </a:p>
      </dsp:txBody>
      <dsp:txXfrm>
        <a:off x="76645" y="1727618"/>
        <a:ext cx="3632326" cy="1416800"/>
      </dsp:txXfrm>
    </dsp:sp>
    <dsp:sp modelId="{0E18620B-A634-4B89-9EED-0858BA2430A9}">
      <dsp:nvSpPr>
        <dsp:cNvPr id="0" name=""/>
        <dsp:cNvSpPr/>
      </dsp:nvSpPr>
      <dsp:spPr>
        <a:xfrm rot="5400000">
          <a:off x="6522571" y="719621"/>
          <a:ext cx="12560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/>
            <a:t>Undefined defect management process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/>
            <a:t>No consistent traceability between test artefacts and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No consistent use of test management and reporting toolsets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400" kern="1200" dirty="0" smtClean="0"/>
            <a:t>No consistent measurement of quality throughout the product delivery lifecycle</a:t>
          </a:r>
          <a:endParaRPr lang="en-AU" sz="1400" kern="1200" dirty="0"/>
        </a:p>
      </dsp:txBody>
      <dsp:txXfrm rot="-5400000">
        <a:off x="3785615" y="3517893"/>
        <a:ext cx="6668668" cy="1133440"/>
      </dsp:txXfrm>
    </dsp:sp>
    <dsp:sp modelId="{B5B47FDA-6B2F-4BE7-A2D8-2F759246E827}">
      <dsp:nvSpPr>
        <dsp:cNvPr id="0" name=""/>
        <dsp:cNvSpPr/>
      </dsp:nvSpPr>
      <dsp:spPr>
        <a:xfrm>
          <a:off x="0" y="3299568"/>
          <a:ext cx="3785616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200" kern="1200"/>
            <a:t>Test management process</a:t>
          </a:r>
        </a:p>
      </dsp:txBody>
      <dsp:txXfrm>
        <a:off x="76645" y="3376213"/>
        <a:ext cx="3632326" cy="1416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51B4-3E83-498B-B7B4-10F00FB7F2BF}">
      <dsp:nvSpPr>
        <dsp:cNvPr id="0" name=""/>
        <dsp:cNvSpPr/>
      </dsp:nvSpPr>
      <dsp:spPr>
        <a:xfrm rot="5400000">
          <a:off x="6522571" y="-2577567"/>
          <a:ext cx="12560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AU" sz="18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No test automation framework or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No consistent approach for performance and load testing </a:t>
          </a:r>
        </a:p>
      </dsp:txBody>
      <dsp:txXfrm rot="-5400000">
        <a:off x="3785615" y="220705"/>
        <a:ext cx="6668668" cy="1133440"/>
      </dsp:txXfrm>
    </dsp:sp>
    <dsp:sp modelId="{690FF36A-1C56-4D5B-B47A-D5695374796C}">
      <dsp:nvSpPr>
        <dsp:cNvPr id="0" name=""/>
        <dsp:cNvSpPr/>
      </dsp:nvSpPr>
      <dsp:spPr>
        <a:xfrm>
          <a:off x="0" y="2378"/>
          <a:ext cx="3785616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/>
            <a:t>Test Automation and Performance model</a:t>
          </a:r>
        </a:p>
      </dsp:txBody>
      <dsp:txXfrm>
        <a:off x="76645" y="79023"/>
        <a:ext cx="3632326" cy="1416800"/>
      </dsp:txXfrm>
    </dsp:sp>
    <dsp:sp modelId="{9CAFB8E8-F960-47C9-B8D1-D954C20E46D3}">
      <dsp:nvSpPr>
        <dsp:cNvPr id="0" name=""/>
        <dsp:cNvSpPr/>
      </dsp:nvSpPr>
      <dsp:spPr>
        <a:xfrm rot="5400000">
          <a:off x="6522571" y="-928973"/>
          <a:ext cx="12560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A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Project testing assets not re-used or maintained after go-live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No consistent approach for regression testing creation and execution </a:t>
          </a:r>
        </a:p>
      </dsp:txBody>
      <dsp:txXfrm rot="-5400000">
        <a:off x="3785615" y="1869299"/>
        <a:ext cx="6668668" cy="1133440"/>
      </dsp:txXfrm>
    </dsp:sp>
    <dsp:sp modelId="{39C1D5A4-C0B3-4D6C-AD8D-CBA19331EF83}">
      <dsp:nvSpPr>
        <dsp:cNvPr id="0" name=""/>
        <dsp:cNvSpPr/>
      </dsp:nvSpPr>
      <dsp:spPr>
        <a:xfrm>
          <a:off x="0" y="1650973"/>
          <a:ext cx="3785616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/>
            <a:t>Regression Testing Approach</a:t>
          </a:r>
        </a:p>
      </dsp:txBody>
      <dsp:txXfrm>
        <a:off x="76645" y="1727618"/>
        <a:ext cx="3632326" cy="1416800"/>
      </dsp:txXfrm>
    </dsp:sp>
    <dsp:sp modelId="{4EADC455-1ED5-437A-A5A5-5FCEECD6AAE0}">
      <dsp:nvSpPr>
        <dsp:cNvPr id="0" name=""/>
        <dsp:cNvSpPr/>
      </dsp:nvSpPr>
      <dsp:spPr>
        <a:xfrm rot="5400000">
          <a:off x="6522571" y="719621"/>
          <a:ext cx="12560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No common testing metrics and reporting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/>
            <a:t>Value of testing not quantified</a:t>
          </a:r>
        </a:p>
      </dsp:txBody>
      <dsp:txXfrm rot="-5400000">
        <a:off x="3785615" y="3517893"/>
        <a:ext cx="6668668" cy="1133440"/>
      </dsp:txXfrm>
    </dsp:sp>
    <dsp:sp modelId="{3A05FA9D-7048-4B52-8F21-8B745D61806F}">
      <dsp:nvSpPr>
        <dsp:cNvPr id="0" name=""/>
        <dsp:cNvSpPr/>
      </dsp:nvSpPr>
      <dsp:spPr>
        <a:xfrm>
          <a:off x="0" y="3299568"/>
          <a:ext cx="3785616" cy="1570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800" kern="1200" dirty="0" smtClean="0"/>
            <a:t>Establish Continuous Improvement driven via testing metrics</a:t>
          </a:r>
          <a:endParaRPr lang="en-AU" sz="2800" kern="1200" dirty="0"/>
        </a:p>
      </dsp:txBody>
      <dsp:txXfrm>
        <a:off x="76645" y="3376213"/>
        <a:ext cx="3632326" cy="1416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93B11-36B6-4291-9723-6FA4C7E24AD5}">
      <dsp:nvSpPr>
        <dsp:cNvPr id="0" name=""/>
        <dsp:cNvSpPr/>
      </dsp:nvSpPr>
      <dsp:spPr>
        <a:xfrm>
          <a:off x="5219" y="0"/>
          <a:ext cx="4564321" cy="1188045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>
              <a:solidFill>
                <a:schemeClr val="tx1"/>
              </a:solidFill>
            </a:rPr>
            <a:t>Introduction of centralised testing champions </a:t>
          </a:r>
          <a:endParaRPr lang="en-AU" sz="1800" kern="1200" dirty="0">
            <a:solidFill>
              <a:schemeClr val="tx1"/>
            </a:solidFill>
          </a:endParaRPr>
        </a:p>
      </dsp:txBody>
      <dsp:txXfrm>
        <a:off x="5219" y="0"/>
        <a:ext cx="4267310" cy="1188045"/>
      </dsp:txXfrm>
    </dsp:sp>
    <dsp:sp modelId="{1F464461-144B-453A-AFCF-BC2D81274942}">
      <dsp:nvSpPr>
        <dsp:cNvPr id="0" name=""/>
        <dsp:cNvSpPr/>
      </dsp:nvSpPr>
      <dsp:spPr>
        <a:xfrm>
          <a:off x="3656676" y="0"/>
          <a:ext cx="4564321" cy="118804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chemeClr val="tx1"/>
              </a:solidFill>
            </a:rPr>
            <a:t>Create Bi-Modal test framework</a:t>
          </a:r>
        </a:p>
      </dsp:txBody>
      <dsp:txXfrm>
        <a:off x="4250699" y="0"/>
        <a:ext cx="3376276" cy="1188045"/>
      </dsp:txXfrm>
    </dsp:sp>
    <dsp:sp modelId="{7E9DAFDE-4D1C-49F8-94A1-A6DF91F94AD5}">
      <dsp:nvSpPr>
        <dsp:cNvPr id="0" name=""/>
        <dsp:cNvSpPr/>
      </dsp:nvSpPr>
      <dsp:spPr>
        <a:xfrm>
          <a:off x="7308133" y="0"/>
          <a:ext cx="4564321" cy="118804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chemeClr val="tx1"/>
              </a:solidFill>
            </a:rPr>
            <a:t>Establish test management process</a:t>
          </a:r>
        </a:p>
      </dsp:txBody>
      <dsp:txXfrm>
        <a:off x="7902156" y="0"/>
        <a:ext cx="3376276" cy="1188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93B11-36B6-4291-9723-6FA4C7E24AD5}">
      <dsp:nvSpPr>
        <dsp:cNvPr id="0" name=""/>
        <dsp:cNvSpPr/>
      </dsp:nvSpPr>
      <dsp:spPr>
        <a:xfrm>
          <a:off x="5219" y="0"/>
          <a:ext cx="4564321" cy="1188045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chemeClr val="tx1"/>
              </a:solidFill>
            </a:rPr>
            <a:t>Test Automation and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chemeClr val="tx1"/>
              </a:solidFill>
            </a:rPr>
            <a:t>Performance model</a:t>
          </a:r>
        </a:p>
      </dsp:txBody>
      <dsp:txXfrm>
        <a:off x="5219" y="0"/>
        <a:ext cx="4267310" cy="1188045"/>
      </dsp:txXfrm>
    </dsp:sp>
    <dsp:sp modelId="{1F464461-144B-453A-AFCF-BC2D81274942}">
      <dsp:nvSpPr>
        <dsp:cNvPr id="0" name=""/>
        <dsp:cNvSpPr/>
      </dsp:nvSpPr>
      <dsp:spPr>
        <a:xfrm>
          <a:off x="3656676" y="0"/>
          <a:ext cx="4564321" cy="118804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>
              <a:solidFill>
                <a:schemeClr val="tx1"/>
              </a:solidFill>
            </a:rPr>
            <a:t>Regression Testing Approach</a:t>
          </a:r>
        </a:p>
      </dsp:txBody>
      <dsp:txXfrm>
        <a:off x="4250699" y="0"/>
        <a:ext cx="3376276" cy="1188045"/>
      </dsp:txXfrm>
    </dsp:sp>
    <dsp:sp modelId="{7E9DAFDE-4D1C-49F8-94A1-A6DF91F94AD5}">
      <dsp:nvSpPr>
        <dsp:cNvPr id="0" name=""/>
        <dsp:cNvSpPr/>
      </dsp:nvSpPr>
      <dsp:spPr>
        <a:xfrm>
          <a:off x="7308133" y="0"/>
          <a:ext cx="4564321" cy="118804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>
              <a:solidFill>
                <a:schemeClr val="tx1"/>
              </a:solidFill>
            </a:rPr>
            <a:t>Establish Continuous Improvement driven via testing metrics</a:t>
          </a:r>
          <a:endParaRPr lang="en-AU" sz="1800" kern="1200" dirty="0">
            <a:solidFill>
              <a:schemeClr val="tx1"/>
            </a:solidFill>
          </a:endParaRPr>
        </a:p>
      </dsp:txBody>
      <dsp:txXfrm>
        <a:off x="7902156" y="0"/>
        <a:ext cx="3376276" cy="1188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37647453-AF60-4BBD-9438-26723288E786}" type="datetimeFigureOut">
              <a:rPr lang="en-AU" smtClean="0"/>
              <a:t>16/02/2018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A8461D0-6FD8-4CAD-87B5-F2C91DE16E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61D0-6FD8-4CAD-87B5-F2C91DE16E2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70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Make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61D0-6FD8-4CAD-87B5-F2C91DE16E2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98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Standard colours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61D0-6FD8-4CAD-87B5-F2C91DE16E2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38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61D0-6FD8-4CAD-87B5-F2C91DE16E2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/>
          <a:stretch/>
        </p:blipFill>
        <p:spPr>
          <a:xfrm>
            <a:off x="-14514" y="0"/>
            <a:ext cx="9237453" cy="6870700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rgbClr val="2DA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113C6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113C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02" y="149682"/>
            <a:ext cx="1586250" cy="1586250"/>
          </a:xfrm>
          <a:prstGeom prst="rect">
            <a:avLst/>
          </a:prstGeom>
          <a:effectLst>
            <a:outerShdw blurRad="63500" dist="12700" dir="2700000" algn="tl" rotWithShape="0">
              <a:srgbClr val="0020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3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solidFill>
                  <a:srgbClr val="A8D9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9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93195"/>
            <a:ext cx="5157787" cy="2796468"/>
          </a:xfrm>
        </p:spPr>
        <p:txBody>
          <a:bodyPr>
            <a:normAutofit/>
          </a:bodyPr>
          <a:lstStyle>
            <a:lvl1pPr marL="0" indent="0" algn="just">
              <a:buNone/>
              <a:defRPr sz="1800">
                <a:solidFill>
                  <a:srgbClr val="CBE9F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93195"/>
            <a:ext cx="5183188" cy="2796468"/>
          </a:xfrm>
        </p:spPr>
        <p:txBody>
          <a:bodyPr>
            <a:normAutofit/>
          </a:bodyPr>
          <a:lstStyle>
            <a:lvl1pPr marL="0" indent="0" algn="just">
              <a:buNone/>
              <a:defRPr sz="1800">
                <a:solidFill>
                  <a:srgbClr val="CBE9F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1463095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960913"/>
            <a:ext cx="3362563" cy="321605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960913"/>
            <a:ext cx="3362563" cy="321605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2960913"/>
            <a:ext cx="3362563" cy="321605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75429"/>
            <a:ext cx="2465208" cy="3201534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975429"/>
            <a:ext cx="2465208" cy="320153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</p:spPr>
        <p:txBody>
          <a:bodyPr anchor="b">
            <a:noAutofit/>
          </a:bodyPr>
          <a:lstStyle>
            <a:lvl1pPr>
              <a:defRPr sz="6000">
                <a:solidFill>
                  <a:srgbClr val="FDFDF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819895" y="3004457"/>
            <a:ext cx="2037362" cy="3172506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300445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987787"/>
            <a:ext cx="2037362" cy="317250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1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10515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2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3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271289"/>
            <a:ext cx="3362563" cy="4905674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466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3 Col Intro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13C6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182357"/>
            <a:ext cx="3362563" cy="3994605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4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W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26886" r="38202" b="7032"/>
          <a:stretch/>
        </p:blipFill>
        <p:spPr>
          <a:xfrm>
            <a:off x="-29029" y="-1"/>
            <a:ext cx="7649030" cy="6865258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4F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60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2DA7D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19" y="152400"/>
            <a:ext cx="1583532" cy="15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82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4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487233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692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4 Col Intro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9025"/>
            <a:ext cx="2465208" cy="3977938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13C6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504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5 Col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1304627"/>
            <a:ext cx="2037362" cy="4872336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128795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936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Content 5 Col Intro">
    <p:bg>
      <p:bgPr>
        <a:solidFill>
          <a:srgbClr val="2DA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2199025"/>
            <a:ext cx="2037362" cy="3977938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AC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007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18235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13C6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687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out Content Dark Blue">
    <p:bg>
      <p:bgPr>
        <a:solidFill>
          <a:srgbClr val="113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CBE9F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4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ark Blue 2 Col">
    <p:bg>
      <p:bgPr>
        <a:solidFill>
          <a:srgbClr val="113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CBE9F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6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4627"/>
            <a:ext cx="5181600" cy="487233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521664" y="1304627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ln w="19050">
            <a:solidFill>
              <a:srgbClr val="CBE9F9"/>
            </a:solidFill>
          </a:ln>
        </p:spPr>
        <p:txBody>
          <a:bodyPr anchor="b"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1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271289"/>
            <a:ext cx="3362563" cy="4905674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1271289"/>
            <a:ext cx="3362563" cy="4905674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59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182357"/>
            <a:ext cx="3362563" cy="3994605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2182357"/>
            <a:ext cx="3362563" cy="3994605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B Δimg&gt;View&gt;Sli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r="37235"/>
          <a:stretch/>
        </p:blipFill>
        <p:spPr>
          <a:xfrm flipH="1">
            <a:off x="0" y="0"/>
            <a:ext cx="7452781" cy="6862985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6222064" y="0"/>
            <a:ext cx="7610050" cy="6870700"/>
          </a:xfrm>
          <a:prstGeom prst="parallelogram">
            <a:avLst>
              <a:gd name="adj" fmla="val 17381"/>
            </a:avLst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285998"/>
            <a:ext cx="4615709" cy="266144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7099" y="5176044"/>
            <a:ext cx="4615709" cy="84851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DDF0F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13C62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13C62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9396" y="6234270"/>
            <a:ext cx="573382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2800" b="1">
                <a:solidFill>
                  <a:srgbClr val="2DA7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8" name="Parallelogram 17"/>
          <p:cNvSpPr/>
          <p:nvPr userDrawn="1"/>
        </p:nvSpPr>
        <p:spPr>
          <a:xfrm>
            <a:off x="4994966" y="4425156"/>
            <a:ext cx="2076824" cy="2445544"/>
          </a:xfrm>
          <a:prstGeom prst="parallelogram">
            <a:avLst>
              <a:gd name="adj" fmla="val 19686"/>
            </a:avLst>
          </a:prstGeom>
          <a:solidFill>
            <a:srgbClr val="2B93D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191999" y="0"/>
            <a:ext cx="1802471" cy="68707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02" y="149682"/>
            <a:ext cx="1586250" cy="1586250"/>
          </a:xfrm>
          <a:prstGeom prst="rect">
            <a:avLst/>
          </a:prstGeom>
          <a:effectLst>
            <a:outerShdw blurRad="63500" dist="12700" dir="2700000" algn="tl" rotWithShape="0">
              <a:srgbClr val="0020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91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271289"/>
            <a:ext cx="3362563" cy="4905673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1271289"/>
            <a:ext cx="3362563" cy="4905673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1271289"/>
            <a:ext cx="3362563" cy="4905673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31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199024"/>
            <a:ext cx="3362563" cy="3977937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199024"/>
            <a:ext cx="3362563" cy="3977937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7"/>
          </p:nvPr>
        </p:nvSpPr>
        <p:spPr>
          <a:xfrm>
            <a:off x="7991237" y="2199024"/>
            <a:ext cx="3362563" cy="3977937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75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487233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487233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0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9025"/>
            <a:ext cx="2465208" cy="3977938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199025"/>
            <a:ext cx="2465208" cy="3977938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487233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95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9025"/>
            <a:ext cx="2465208" cy="3977938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199025"/>
            <a:ext cx="2465208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9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1304627"/>
            <a:ext cx="2037362" cy="4872336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130462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1287957"/>
            <a:ext cx="2037362" cy="4872336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2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2199025"/>
            <a:ext cx="2037362" cy="3977938"/>
          </a:xfrm>
          <a:noFill/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219902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182355"/>
            <a:ext cx="2037362" cy="3977938"/>
          </a:xfrm>
          <a:noFill/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1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1304627"/>
            <a:ext cx="2037362" cy="487233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130462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1287957"/>
            <a:ext cx="2037362" cy="487233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5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lu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9895" y="2199025"/>
            <a:ext cx="2037362" cy="3977938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07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077319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7196878" y="219902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9316438" y="2182355"/>
            <a:ext cx="2037362" cy="3977938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831850" y="1287956"/>
            <a:ext cx="10515600" cy="7150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seStudy Δimg&gt;View&gt;Slide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49638"/>
            <a:ext cx="10515600" cy="1006475"/>
          </a:xfrm>
          <a:solidFill>
            <a:schemeClr val="bg1">
              <a:alpha val="70000"/>
            </a:schemeClr>
          </a:solidFill>
        </p:spPr>
        <p:txBody>
          <a:bodyPr anchor="b"/>
          <a:lstStyle>
            <a:lvl1pPr>
              <a:defRPr sz="6000">
                <a:solidFill>
                  <a:srgbClr val="004F8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marL="0" indent="0" algn="just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>
            <a:outerShdw blurRad="63500" dist="12700" dir="2700000" algn="tl" rotWithShape="0">
              <a:prstClr val="black">
                <a:alpha val="71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12700" dir="2700000" algn="tl" rotWithShape="0">
              <a:prstClr val="black">
                <a:alpha val="71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  <a:effectLst>
            <a:outerShdw blurRad="63500" dist="127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1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9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8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Bigg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2733436" y="3812268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6309955" y="3812268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0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93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3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0462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718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991237" y="130462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38198" y="3812267"/>
            <a:ext cx="3362563" cy="2294916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7"/>
          </p:nvPr>
        </p:nvSpPr>
        <p:spPr>
          <a:xfrm>
            <a:off x="4414717" y="381226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8"/>
          </p:nvPr>
        </p:nvSpPr>
        <p:spPr>
          <a:xfrm>
            <a:off x="7991236" y="3812267"/>
            <a:ext cx="3362563" cy="2294916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03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3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  <a:ln w="19050">
            <a:solidFill>
              <a:srgbClr val="CBE9F9"/>
            </a:solidFill>
          </a:ln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65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4627"/>
            <a:ext cx="2465208" cy="2309430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2DA7D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1304627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3826782"/>
            <a:ext cx="2465208" cy="2309430"/>
          </a:xfrm>
          <a:solidFill>
            <a:srgbClr val="DDF0FB"/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>
          <a:xfrm>
            <a:off x="3521664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05128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888592" y="3826782"/>
            <a:ext cx="2465208" cy="2309430"/>
          </a:xfrm>
          <a:solidFill>
            <a:srgbClr val="DDF0FB"/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ection Header 3 Col">
    <p:bg>
      <p:bgPr>
        <a:solidFill>
          <a:srgbClr val="2DA7DF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" b="11559"/>
          <a:stretch/>
        </p:blipFill>
        <p:spPr>
          <a:xfrm>
            <a:off x="-89771" y="1"/>
            <a:ext cx="12281771" cy="6858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  <a:ln>
            <a:noFill/>
          </a:ln>
          <a:effectLst/>
        </p:spPr>
        <p:txBody>
          <a:bodyPr anchor="b">
            <a:noAutofit/>
          </a:bodyPr>
          <a:lstStyle>
            <a:lvl1pPr>
              <a:defRPr sz="6000">
                <a:solidFill>
                  <a:srgbClr val="113C62"/>
                </a:solidFill>
                <a:effectLst>
                  <a:glow rad="241300">
                    <a:schemeClr val="bg1">
                      <a:alpha val="27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2960913"/>
            <a:ext cx="3362563" cy="3216050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5"/>
          </p:nvPr>
        </p:nvSpPr>
        <p:spPr>
          <a:xfrm>
            <a:off x="4414718" y="2960913"/>
            <a:ext cx="3362563" cy="3216050"/>
          </a:xfr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7991237" y="2960913"/>
            <a:ext cx="3362563" cy="3216050"/>
          </a:xfr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2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Section Header 4 Col">
    <p:bg>
      <p:bgPr>
        <a:solidFill>
          <a:srgbClr val="2DA7DF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" b="11559"/>
          <a:stretch/>
        </p:blipFill>
        <p:spPr>
          <a:xfrm>
            <a:off x="-89771" y="1"/>
            <a:ext cx="12281771" cy="6858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838982"/>
            <a:ext cx="8607812" cy="1763413"/>
          </a:xfrm>
          <a:ln>
            <a:noFill/>
          </a:ln>
          <a:effectLst/>
        </p:spPr>
        <p:txBody>
          <a:bodyPr anchor="b">
            <a:noAutofit/>
          </a:bodyPr>
          <a:lstStyle>
            <a:lvl1pPr>
              <a:defRPr sz="6000">
                <a:solidFill>
                  <a:srgbClr val="113C62"/>
                </a:solidFill>
                <a:effectLst>
                  <a:glow rad="241300">
                    <a:schemeClr val="bg1">
                      <a:alpha val="27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75429"/>
            <a:ext cx="2465208" cy="3201534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rgbClr val="113C6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521664" y="2975429"/>
            <a:ext cx="2465208" cy="3201534"/>
          </a:xfr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6205128" y="2975429"/>
            <a:ext cx="2465208" cy="3201534"/>
          </a:xfr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8888592" y="2975429"/>
            <a:ext cx="2465208" cy="3201534"/>
          </a:xfrm>
          <a:solidFill>
            <a:schemeClr val="bg1">
              <a:alpha val="80000"/>
            </a:schemeClr>
          </a:solidFill>
        </p:spPr>
        <p:txBody>
          <a:bodyPr/>
          <a:lstStyle>
            <a:lvl1pPr algn="ctr">
              <a:spcBef>
                <a:spcPts val="600"/>
              </a:spcBef>
              <a:spcAft>
                <a:spcPts val="600"/>
              </a:spcAft>
              <a:defRPr>
                <a:solidFill>
                  <a:srgbClr val="113C6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50" y="158025"/>
            <a:ext cx="1575000" cy="157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11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8138" y="6356350"/>
            <a:ext cx="1190665" cy="365125"/>
          </a:xfrm>
        </p:spPr>
        <p:txBody>
          <a:bodyPr/>
          <a:lstStyle>
            <a:lvl1pPr>
              <a:defRPr b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1742" y="6356350"/>
            <a:ext cx="467061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 userDrawn="1"/>
        </p:nvSpPr>
        <p:spPr>
          <a:xfrm>
            <a:off x="6408969" y="0"/>
            <a:ext cx="3143892" cy="6858000"/>
          </a:xfrm>
          <a:prstGeom prst="parallelogram">
            <a:avLst>
              <a:gd name="adj" fmla="val 49510"/>
            </a:avLst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bg>
      <p:bgPr>
        <a:solidFill>
          <a:srgbClr val="EA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776"/>
          </a:xfrm>
        </p:spPr>
        <p:txBody>
          <a:bodyPr>
            <a:noAutofit/>
          </a:bodyPr>
          <a:lstStyle>
            <a:lvl1pPr>
              <a:defRPr sz="4000">
                <a:solidFill>
                  <a:srgbClr val="007AC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27"/>
            <a:ext cx="10515600" cy="487233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93D1"/>
                </a:solidFill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093" y="6356350"/>
            <a:ext cx="573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>
                <a:solidFill>
                  <a:srgbClr val="2B9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www.planittesting.com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749" y="152400"/>
            <a:ext cx="939501" cy="9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8412" y="6356350"/>
            <a:ext cx="109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/>
              <a:t>© Planit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3258" y="6356350"/>
            <a:ext cx="4455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43C9CB-C555-4E9B-92D9-067BF6B13A25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22555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2555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254000" y="6194426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54000" y="1298279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11277600" y="70151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749300" y="7002463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11277600" y="-165100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>
            <a:off x="749300" y="-177800"/>
            <a:ext cx="177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94" r:id="rId3"/>
    <p:sldLayoutId id="2147483691" r:id="rId4"/>
    <p:sldLayoutId id="2147483704" r:id="rId5"/>
    <p:sldLayoutId id="2147483703" r:id="rId6"/>
    <p:sldLayoutId id="2147483650" r:id="rId7"/>
    <p:sldLayoutId id="2147483661" r:id="rId8"/>
    <p:sldLayoutId id="2147483660" r:id="rId9"/>
    <p:sldLayoutId id="2147483651" r:id="rId10"/>
    <p:sldLayoutId id="2147483663" r:id="rId11"/>
    <p:sldLayoutId id="2147483653" r:id="rId12"/>
    <p:sldLayoutId id="2147483678" r:id="rId13"/>
    <p:sldLayoutId id="2147483679" r:id="rId14"/>
    <p:sldLayoutId id="2147483680" r:id="rId15"/>
    <p:sldLayoutId id="2147483666" r:id="rId16"/>
    <p:sldLayoutId id="2147483692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662" r:id="rId24"/>
    <p:sldLayoutId id="2147483695" r:id="rId25"/>
    <p:sldLayoutId id="2147483664" r:id="rId26"/>
    <p:sldLayoutId id="2147483696" r:id="rId27"/>
    <p:sldLayoutId id="2147483652" r:id="rId28"/>
    <p:sldLayoutId id="2147483675" r:id="rId29"/>
    <p:sldLayoutId id="2147483676" r:id="rId30"/>
    <p:sldLayoutId id="2147483677" r:id="rId31"/>
    <p:sldLayoutId id="2147483674" r:id="rId32"/>
    <p:sldLayoutId id="2147483673" r:id="rId33"/>
    <p:sldLayoutId id="2147483667" r:id="rId34"/>
    <p:sldLayoutId id="2147483670" r:id="rId35"/>
    <p:sldLayoutId id="2147483668" r:id="rId36"/>
    <p:sldLayoutId id="2147483672" r:id="rId37"/>
    <p:sldLayoutId id="2147483671" r:id="rId38"/>
    <p:sldLayoutId id="2147483669" r:id="rId39"/>
    <p:sldLayoutId id="2147483681" r:id="rId40"/>
    <p:sldLayoutId id="2147483685" r:id="rId41"/>
    <p:sldLayoutId id="2147483683" r:id="rId42"/>
    <p:sldLayoutId id="2147483682" r:id="rId43"/>
    <p:sldLayoutId id="2147483686" r:id="rId44"/>
    <p:sldLayoutId id="2147483684" r:id="rId45"/>
    <p:sldLayoutId id="2147483687" r:id="rId46"/>
    <p:sldLayoutId id="2147483688" r:id="rId47"/>
    <p:sldLayoutId id="2147483689" r:id="rId4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DA7D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099" y="2135523"/>
            <a:ext cx="4615709" cy="2661445"/>
          </a:xfrm>
        </p:spPr>
        <p:txBody>
          <a:bodyPr/>
          <a:lstStyle/>
          <a:p>
            <a:r>
              <a:rPr lang="en-AU" dirty="0"/>
              <a:t>Woodside </a:t>
            </a:r>
            <a:r>
              <a:rPr lang="en-AU" dirty="0" smtClean="0"/>
              <a:t>TPO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77099" y="5025568"/>
            <a:ext cx="4615709" cy="1062715"/>
          </a:xfrm>
        </p:spPr>
        <p:txBody>
          <a:bodyPr>
            <a:normAutofit/>
          </a:bodyPr>
          <a:lstStyle/>
          <a:p>
            <a:r>
              <a:rPr lang="en-AU" dirty="0" smtClean="0"/>
              <a:t>Initial findings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0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4615753"/>
              </p:ext>
            </p:extLst>
          </p:nvPr>
        </p:nvGraphicFramePr>
        <p:xfrm>
          <a:off x="2711624" y="820965"/>
          <a:ext cx="8845376" cy="587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Summary of key TPO findings</a:t>
            </a:r>
          </a:p>
        </p:txBody>
      </p:sp>
      <p:grpSp>
        <p:nvGrpSpPr>
          <p:cNvPr id="11" name="Group 144"/>
          <p:cNvGrpSpPr>
            <a:grpSpLocks noChangeAspect="1"/>
          </p:cNvGrpSpPr>
          <p:nvPr/>
        </p:nvGrpSpPr>
        <p:grpSpPr bwMode="auto">
          <a:xfrm>
            <a:off x="3147536" y="5689710"/>
            <a:ext cx="406927" cy="379015"/>
            <a:chOff x="1422" y="3148"/>
            <a:chExt cx="554" cy="516"/>
          </a:xfrm>
        </p:grpSpPr>
        <p:sp>
          <p:nvSpPr>
            <p:cNvPr id="12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0" name="Group 104"/>
          <p:cNvGrpSpPr>
            <a:grpSpLocks noChangeAspect="1"/>
          </p:cNvGrpSpPr>
          <p:nvPr/>
        </p:nvGrpSpPr>
        <p:grpSpPr bwMode="auto">
          <a:xfrm>
            <a:off x="3236315" y="1374766"/>
            <a:ext cx="377175" cy="345949"/>
            <a:chOff x="2274" y="2252"/>
            <a:chExt cx="459" cy="421"/>
          </a:xfrm>
        </p:grpSpPr>
        <p:sp>
          <p:nvSpPr>
            <p:cNvPr id="21" name="Freeform 106"/>
            <p:cNvSpPr>
              <a:spLocks noEditPoints="1"/>
            </p:cNvSpPr>
            <p:nvPr/>
          </p:nvSpPr>
          <p:spPr bwMode="auto">
            <a:xfrm>
              <a:off x="2355" y="2280"/>
              <a:ext cx="378" cy="393"/>
            </a:xfrm>
            <a:custGeom>
              <a:avLst/>
              <a:gdLst>
                <a:gd name="T0" fmla="*/ 1651 w 1890"/>
                <a:gd name="T1" fmla="*/ 503 h 1964"/>
                <a:gd name="T2" fmla="*/ 1648 w 1890"/>
                <a:gd name="T3" fmla="*/ 501 h 1964"/>
                <a:gd name="T4" fmla="*/ 1648 w 1890"/>
                <a:gd name="T5" fmla="*/ 501 h 1964"/>
                <a:gd name="T6" fmla="*/ 1648 w 1890"/>
                <a:gd name="T7" fmla="*/ 501 h 1964"/>
                <a:gd name="T8" fmla="*/ 1644 w 1890"/>
                <a:gd name="T9" fmla="*/ 491 h 1964"/>
                <a:gd name="T10" fmla="*/ 1646 w 1890"/>
                <a:gd name="T11" fmla="*/ 496 h 1964"/>
                <a:gd name="T12" fmla="*/ 1646 w 1890"/>
                <a:gd name="T13" fmla="*/ 495 h 1964"/>
                <a:gd name="T14" fmla="*/ 1644 w 1890"/>
                <a:gd name="T15" fmla="*/ 490 h 1964"/>
                <a:gd name="T16" fmla="*/ 1644 w 1890"/>
                <a:gd name="T17" fmla="*/ 491 h 1964"/>
                <a:gd name="T18" fmla="*/ 1560 w 1890"/>
                <a:gd name="T19" fmla="*/ 0 h 1964"/>
                <a:gd name="T20" fmla="*/ 1693 w 1890"/>
                <a:gd name="T21" fmla="*/ 34 h 1964"/>
                <a:gd name="T22" fmla="*/ 1547 w 1890"/>
                <a:gd name="T23" fmla="*/ 160 h 1964"/>
                <a:gd name="T24" fmla="*/ 1524 w 1890"/>
                <a:gd name="T25" fmla="*/ 183 h 1964"/>
                <a:gd name="T26" fmla="*/ 1502 w 1890"/>
                <a:gd name="T27" fmla="*/ 223 h 1964"/>
                <a:gd name="T28" fmla="*/ 1515 w 1890"/>
                <a:gd name="T29" fmla="*/ 266 h 1964"/>
                <a:gd name="T30" fmla="*/ 1555 w 1890"/>
                <a:gd name="T31" fmla="*/ 336 h 1964"/>
                <a:gd name="T32" fmla="*/ 1611 w 1890"/>
                <a:gd name="T33" fmla="*/ 433 h 1964"/>
                <a:gd name="T34" fmla="*/ 1664 w 1890"/>
                <a:gd name="T35" fmla="*/ 496 h 1964"/>
                <a:gd name="T36" fmla="*/ 1878 w 1890"/>
                <a:gd name="T37" fmla="*/ 451 h 1964"/>
                <a:gd name="T38" fmla="*/ 1824 w 1890"/>
                <a:gd name="T39" fmla="*/ 572 h 1964"/>
                <a:gd name="T40" fmla="*/ 1771 w 1890"/>
                <a:gd name="T41" fmla="*/ 641 h 1964"/>
                <a:gd name="T42" fmla="*/ 1740 w 1890"/>
                <a:gd name="T43" fmla="*/ 663 h 1964"/>
                <a:gd name="T44" fmla="*/ 1744 w 1890"/>
                <a:gd name="T45" fmla="*/ 666 h 1964"/>
                <a:gd name="T46" fmla="*/ 1658 w 1890"/>
                <a:gd name="T47" fmla="*/ 721 h 1964"/>
                <a:gd name="T48" fmla="*/ 1541 w 1890"/>
                <a:gd name="T49" fmla="*/ 734 h 1964"/>
                <a:gd name="T50" fmla="*/ 1396 w 1890"/>
                <a:gd name="T51" fmla="*/ 751 h 1964"/>
                <a:gd name="T52" fmla="*/ 1288 w 1890"/>
                <a:gd name="T53" fmla="*/ 797 h 1964"/>
                <a:gd name="T54" fmla="*/ 1235 w 1890"/>
                <a:gd name="T55" fmla="*/ 844 h 1964"/>
                <a:gd name="T56" fmla="*/ 1172 w 1890"/>
                <a:gd name="T57" fmla="*/ 912 h 1964"/>
                <a:gd name="T58" fmla="*/ 1083 w 1890"/>
                <a:gd name="T59" fmla="*/ 1011 h 1964"/>
                <a:gd name="T60" fmla="*/ 974 w 1890"/>
                <a:gd name="T61" fmla="*/ 1134 h 1964"/>
                <a:gd name="T62" fmla="*/ 852 w 1890"/>
                <a:gd name="T63" fmla="*/ 1271 h 1964"/>
                <a:gd name="T64" fmla="*/ 726 w 1890"/>
                <a:gd name="T65" fmla="*/ 1414 h 1964"/>
                <a:gd name="T66" fmla="*/ 601 w 1890"/>
                <a:gd name="T67" fmla="*/ 1554 h 1964"/>
                <a:gd name="T68" fmla="*/ 488 w 1890"/>
                <a:gd name="T69" fmla="*/ 1683 h 1964"/>
                <a:gd name="T70" fmla="*/ 392 w 1890"/>
                <a:gd name="T71" fmla="*/ 1792 h 1964"/>
                <a:gd name="T72" fmla="*/ 321 w 1890"/>
                <a:gd name="T73" fmla="*/ 1872 h 1964"/>
                <a:gd name="T74" fmla="*/ 281 w 1890"/>
                <a:gd name="T75" fmla="*/ 1914 h 1964"/>
                <a:gd name="T76" fmla="*/ 200 w 1890"/>
                <a:gd name="T77" fmla="*/ 1960 h 1964"/>
                <a:gd name="T78" fmla="*/ 109 w 1890"/>
                <a:gd name="T79" fmla="*/ 1953 h 1964"/>
                <a:gd name="T80" fmla="*/ 40 w 1890"/>
                <a:gd name="T81" fmla="*/ 1901 h 1964"/>
                <a:gd name="T82" fmla="*/ 7 w 1890"/>
                <a:gd name="T83" fmla="*/ 1833 h 1964"/>
                <a:gd name="T84" fmla="*/ 5 w 1890"/>
                <a:gd name="T85" fmla="*/ 1744 h 1964"/>
                <a:gd name="T86" fmla="*/ 50 w 1890"/>
                <a:gd name="T87" fmla="*/ 1661 h 1964"/>
                <a:gd name="T88" fmla="*/ 72 w 1890"/>
                <a:gd name="T89" fmla="*/ 1640 h 1964"/>
                <a:gd name="T90" fmla="*/ 129 w 1890"/>
                <a:gd name="T91" fmla="*/ 1584 h 1964"/>
                <a:gd name="T92" fmla="*/ 213 w 1890"/>
                <a:gd name="T93" fmla="*/ 1502 h 1964"/>
                <a:gd name="T94" fmla="*/ 317 w 1890"/>
                <a:gd name="T95" fmla="*/ 1399 h 1964"/>
                <a:gd name="T96" fmla="*/ 436 w 1890"/>
                <a:gd name="T97" fmla="*/ 1284 h 1964"/>
                <a:gd name="T98" fmla="*/ 559 w 1890"/>
                <a:gd name="T99" fmla="*/ 1162 h 1964"/>
                <a:gd name="T100" fmla="*/ 681 w 1890"/>
                <a:gd name="T101" fmla="*/ 1042 h 1964"/>
                <a:gd name="T102" fmla="*/ 795 w 1890"/>
                <a:gd name="T103" fmla="*/ 930 h 1964"/>
                <a:gd name="T104" fmla="*/ 892 w 1890"/>
                <a:gd name="T105" fmla="*/ 833 h 1964"/>
                <a:gd name="T106" fmla="*/ 967 w 1890"/>
                <a:gd name="T107" fmla="*/ 758 h 1964"/>
                <a:gd name="T108" fmla="*/ 1010 w 1890"/>
                <a:gd name="T109" fmla="*/ 712 h 1964"/>
                <a:gd name="T110" fmla="*/ 1104 w 1890"/>
                <a:gd name="T111" fmla="*/ 587 h 1964"/>
                <a:gd name="T112" fmla="*/ 1153 w 1890"/>
                <a:gd name="T113" fmla="*/ 467 h 1964"/>
                <a:gd name="T114" fmla="*/ 1179 w 1890"/>
                <a:gd name="T115" fmla="*/ 353 h 1964"/>
                <a:gd name="T116" fmla="*/ 1213 w 1890"/>
                <a:gd name="T117" fmla="*/ 232 h 1964"/>
                <a:gd name="T118" fmla="*/ 1278 w 1890"/>
                <a:gd name="T119" fmla="*/ 137 h 1964"/>
                <a:gd name="T120" fmla="*/ 1381 w 1890"/>
                <a:gd name="T121" fmla="*/ 51 h 1964"/>
                <a:gd name="T122" fmla="*/ 1514 w 1890"/>
                <a:gd name="T123" fmla="*/ 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0" h="1964">
                  <a:moveTo>
                    <a:pt x="1650" y="502"/>
                  </a:moveTo>
                  <a:lnTo>
                    <a:pt x="1651" y="503"/>
                  </a:lnTo>
                  <a:lnTo>
                    <a:pt x="1651" y="503"/>
                  </a:lnTo>
                  <a:lnTo>
                    <a:pt x="1650" y="502"/>
                  </a:lnTo>
                  <a:lnTo>
                    <a:pt x="1650" y="502"/>
                  </a:lnTo>
                  <a:close/>
                  <a:moveTo>
                    <a:pt x="1648" y="501"/>
                  </a:moveTo>
                  <a:lnTo>
                    <a:pt x="1650" y="501"/>
                  </a:lnTo>
                  <a:lnTo>
                    <a:pt x="1650" y="502"/>
                  </a:lnTo>
                  <a:lnTo>
                    <a:pt x="1648" y="501"/>
                  </a:lnTo>
                  <a:close/>
                  <a:moveTo>
                    <a:pt x="1647" y="498"/>
                  </a:moveTo>
                  <a:lnTo>
                    <a:pt x="1647" y="498"/>
                  </a:lnTo>
                  <a:lnTo>
                    <a:pt x="1648" y="501"/>
                  </a:lnTo>
                  <a:lnTo>
                    <a:pt x="1648" y="500"/>
                  </a:lnTo>
                  <a:lnTo>
                    <a:pt x="1647" y="498"/>
                  </a:lnTo>
                  <a:close/>
                  <a:moveTo>
                    <a:pt x="1644" y="491"/>
                  </a:moveTo>
                  <a:lnTo>
                    <a:pt x="1645" y="492"/>
                  </a:lnTo>
                  <a:lnTo>
                    <a:pt x="1645" y="493"/>
                  </a:lnTo>
                  <a:lnTo>
                    <a:pt x="1646" y="496"/>
                  </a:lnTo>
                  <a:lnTo>
                    <a:pt x="1647" y="497"/>
                  </a:lnTo>
                  <a:lnTo>
                    <a:pt x="1647" y="498"/>
                  </a:lnTo>
                  <a:lnTo>
                    <a:pt x="1646" y="495"/>
                  </a:lnTo>
                  <a:lnTo>
                    <a:pt x="1645" y="492"/>
                  </a:lnTo>
                  <a:lnTo>
                    <a:pt x="1644" y="491"/>
                  </a:lnTo>
                  <a:close/>
                  <a:moveTo>
                    <a:pt x="1644" y="490"/>
                  </a:moveTo>
                  <a:lnTo>
                    <a:pt x="1644" y="491"/>
                  </a:lnTo>
                  <a:lnTo>
                    <a:pt x="1644" y="491"/>
                  </a:lnTo>
                  <a:lnTo>
                    <a:pt x="1644" y="491"/>
                  </a:lnTo>
                  <a:lnTo>
                    <a:pt x="1644" y="490"/>
                  </a:lnTo>
                  <a:lnTo>
                    <a:pt x="1644" y="490"/>
                  </a:lnTo>
                  <a:close/>
                  <a:moveTo>
                    <a:pt x="1560" y="0"/>
                  </a:moveTo>
                  <a:lnTo>
                    <a:pt x="1606" y="4"/>
                  </a:lnTo>
                  <a:lnTo>
                    <a:pt x="1651" y="16"/>
                  </a:lnTo>
                  <a:lnTo>
                    <a:pt x="1693" y="34"/>
                  </a:lnTo>
                  <a:lnTo>
                    <a:pt x="1733" y="53"/>
                  </a:lnTo>
                  <a:lnTo>
                    <a:pt x="1549" y="159"/>
                  </a:lnTo>
                  <a:lnTo>
                    <a:pt x="1547" y="160"/>
                  </a:lnTo>
                  <a:lnTo>
                    <a:pt x="1541" y="165"/>
                  </a:lnTo>
                  <a:lnTo>
                    <a:pt x="1532" y="173"/>
                  </a:lnTo>
                  <a:lnTo>
                    <a:pt x="1524" y="183"/>
                  </a:lnTo>
                  <a:lnTo>
                    <a:pt x="1514" y="195"/>
                  </a:lnTo>
                  <a:lnTo>
                    <a:pt x="1507" y="208"/>
                  </a:lnTo>
                  <a:lnTo>
                    <a:pt x="1502" y="223"/>
                  </a:lnTo>
                  <a:lnTo>
                    <a:pt x="1502" y="237"/>
                  </a:lnTo>
                  <a:lnTo>
                    <a:pt x="1508" y="253"/>
                  </a:lnTo>
                  <a:lnTo>
                    <a:pt x="1515" y="266"/>
                  </a:lnTo>
                  <a:lnTo>
                    <a:pt x="1526" y="286"/>
                  </a:lnTo>
                  <a:lnTo>
                    <a:pt x="1540" y="309"/>
                  </a:lnTo>
                  <a:lnTo>
                    <a:pt x="1555" y="336"/>
                  </a:lnTo>
                  <a:lnTo>
                    <a:pt x="1572" y="367"/>
                  </a:lnTo>
                  <a:lnTo>
                    <a:pt x="1590" y="399"/>
                  </a:lnTo>
                  <a:lnTo>
                    <a:pt x="1611" y="433"/>
                  </a:lnTo>
                  <a:lnTo>
                    <a:pt x="1630" y="468"/>
                  </a:lnTo>
                  <a:lnTo>
                    <a:pt x="1651" y="503"/>
                  </a:lnTo>
                  <a:lnTo>
                    <a:pt x="1664" y="496"/>
                  </a:lnTo>
                  <a:lnTo>
                    <a:pt x="1890" y="368"/>
                  </a:lnTo>
                  <a:lnTo>
                    <a:pt x="1888" y="409"/>
                  </a:lnTo>
                  <a:lnTo>
                    <a:pt x="1878" y="451"/>
                  </a:lnTo>
                  <a:lnTo>
                    <a:pt x="1865" y="492"/>
                  </a:lnTo>
                  <a:lnTo>
                    <a:pt x="1847" y="533"/>
                  </a:lnTo>
                  <a:lnTo>
                    <a:pt x="1824" y="572"/>
                  </a:lnTo>
                  <a:lnTo>
                    <a:pt x="1798" y="608"/>
                  </a:lnTo>
                  <a:lnTo>
                    <a:pt x="1771" y="641"/>
                  </a:lnTo>
                  <a:lnTo>
                    <a:pt x="1771" y="641"/>
                  </a:lnTo>
                  <a:lnTo>
                    <a:pt x="1744" y="666"/>
                  </a:lnTo>
                  <a:lnTo>
                    <a:pt x="1743" y="665"/>
                  </a:lnTo>
                  <a:lnTo>
                    <a:pt x="1740" y="663"/>
                  </a:lnTo>
                  <a:lnTo>
                    <a:pt x="1742" y="665"/>
                  </a:lnTo>
                  <a:lnTo>
                    <a:pt x="1743" y="666"/>
                  </a:lnTo>
                  <a:lnTo>
                    <a:pt x="1744" y="666"/>
                  </a:lnTo>
                  <a:lnTo>
                    <a:pt x="1715" y="689"/>
                  </a:lnTo>
                  <a:lnTo>
                    <a:pt x="1687" y="708"/>
                  </a:lnTo>
                  <a:lnTo>
                    <a:pt x="1658" y="721"/>
                  </a:lnTo>
                  <a:lnTo>
                    <a:pt x="1629" y="729"/>
                  </a:lnTo>
                  <a:lnTo>
                    <a:pt x="1600" y="733"/>
                  </a:lnTo>
                  <a:lnTo>
                    <a:pt x="1541" y="734"/>
                  </a:lnTo>
                  <a:lnTo>
                    <a:pt x="1486" y="737"/>
                  </a:lnTo>
                  <a:lnTo>
                    <a:pt x="1439" y="743"/>
                  </a:lnTo>
                  <a:lnTo>
                    <a:pt x="1396" y="751"/>
                  </a:lnTo>
                  <a:lnTo>
                    <a:pt x="1356" y="762"/>
                  </a:lnTo>
                  <a:lnTo>
                    <a:pt x="1321" y="778"/>
                  </a:lnTo>
                  <a:lnTo>
                    <a:pt x="1288" y="797"/>
                  </a:lnTo>
                  <a:lnTo>
                    <a:pt x="1258" y="821"/>
                  </a:lnTo>
                  <a:lnTo>
                    <a:pt x="1248" y="831"/>
                  </a:lnTo>
                  <a:lnTo>
                    <a:pt x="1235" y="844"/>
                  </a:lnTo>
                  <a:lnTo>
                    <a:pt x="1218" y="862"/>
                  </a:lnTo>
                  <a:lnTo>
                    <a:pt x="1196" y="885"/>
                  </a:lnTo>
                  <a:lnTo>
                    <a:pt x="1172" y="912"/>
                  </a:lnTo>
                  <a:lnTo>
                    <a:pt x="1145" y="942"/>
                  </a:lnTo>
                  <a:lnTo>
                    <a:pt x="1115" y="975"/>
                  </a:lnTo>
                  <a:lnTo>
                    <a:pt x="1083" y="1011"/>
                  </a:lnTo>
                  <a:lnTo>
                    <a:pt x="1048" y="1050"/>
                  </a:lnTo>
                  <a:lnTo>
                    <a:pt x="1011" y="1091"/>
                  </a:lnTo>
                  <a:lnTo>
                    <a:pt x="974" y="1134"/>
                  </a:lnTo>
                  <a:lnTo>
                    <a:pt x="934" y="1178"/>
                  </a:lnTo>
                  <a:lnTo>
                    <a:pt x="893" y="1224"/>
                  </a:lnTo>
                  <a:lnTo>
                    <a:pt x="852" y="1271"/>
                  </a:lnTo>
                  <a:lnTo>
                    <a:pt x="809" y="1318"/>
                  </a:lnTo>
                  <a:lnTo>
                    <a:pt x="768" y="1366"/>
                  </a:lnTo>
                  <a:lnTo>
                    <a:pt x="726" y="1414"/>
                  </a:lnTo>
                  <a:lnTo>
                    <a:pt x="684" y="1461"/>
                  </a:lnTo>
                  <a:lnTo>
                    <a:pt x="642" y="1508"/>
                  </a:lnTo>
                  <a:lnTo>
                    <a:pt x="601" y="1554"/>
                  </a:lnTo>
                  <a:lnTo>
                    <a:pt x="563" y="1599"/>
                  </a:lnTo>
                  <a:lnTo>
                    <a:pt x="524" y="1642"/>
                  </a:lnTo>
                  <a:lnTo>
                    <a:pt x="488" y="1683"/>
                  </a:lnTo>
                  <a:lnTo>
                    <a:pt x="454" y="1722"/>
                  </a:lnTo>
                  <a:lnTo>
                    <a:pt x="421" y="1758"/>
                  </a:lnTo>
                  <a:lnTo>
                    <a:pt x="392" y="1792"/>
                  </a:lnTo>
                  <a:lnTo>
                    <a:pt x="364" y="1822"/>
                  </a:lnTo>
                  <a:lnTo>
                    <a:pt x="341" y="1849"/>
                  </a:lnTo>
                  <a:lnTo>
                    <a:pt x="321" y="1872"/>
                  </a:lnTo>
                  <a:lnTo>
                    <a:pt x="303" y="1890"/>
                  </a:lnTo>
                  <a:lnTo>
                    <a:pt x="291" y="1905"/>
                  </a:lnTo>
                  <a:lnTo>
                    <a:pt x="281" y="1914"/>
                  </a:lnTo>
                  <a:lnTo>
                    <a:pt x="257" y="1936"/>
                  </a:lnTo>
                  <a:lnTo>
                    <a:pt x="229" y="1950"/>
                  </a:lnTo>
                  <a:lnTo>
                    <a:pt x="200" y="1960"/>
                  </a:lnTo>
                  <a:lnTo>
                    <a:pt x="170" y="1964"/>
                  </a:lnTo>
                  <a:lnTo>
                    <a:pt x="140" y="1961"/>
                  </a:lnTo>
                  <a:lnTo>
                    <a:pt x="109" y="1953"/>
                  </a:lnTo>
                  <a:lnTo>
                    <a:pt x="81" y="1938"/>
                  </a:lnTo>
                  <a:lnTo>
                    <a:pt x="56" y="1919"/>
                  </a:lnTo>
                  <a:lnTo>
                    <a:pt x="40" y="1901"/>
                  </a:lnTo>
                  <a:lnTo>
                    <a:pt x="27" y="1883"/>
                  </a:lnTo>
                  <a:lnTo>
                    <a:pt x="19" y="1862"/>
                  </a:lnTo>
                  <a:lnTo>
                    <a:pt x="7" y="1833"/>
                  </a:lnTo>
                  <a:lnTo>
                    <a:pt x="2" y="1804"/>
                  </a:lnTo>
                  <a:lnTo>
                    <a:pt x="0" y="1774"/>
                  </a:lnTo>
                  <a:lnTo>
                    <a:pt x="5" y="1744"/>
                  </a:lnTo>
                  <a:lnTo>
                    <a:pt x="15" y="1715"/>
                  </a:lnTo>
                  <a:lnTo>
                    <a:pt x="29" y="1687"/>
                  </a:lnTo>
                  <a:lnTo>
                    <a:pt x="50" y="1661"/>
                  </a:lnTo>
                  <a:lnTo>
                    <a:pt x="52" y="1659"/>
                  </a:lnTo>
                  <a:lnTo>
                    <a:pt x="61" y="1652"/>
                  </a:lnTo>
                  <a:lnTo>
                    <a:pt x="72" y="1640"/>
                  </a:lnTo>
                  <a:lnTo>
                    <a:pt x="88" y="1625"/>
                  </a:lnTo>
                  <a:lnTo>
                    <a:pt x="107" y="1606"/>
                  </a:lnTo>
                  <a:lnTo>
                    <a:pt x="129" y="1584"/>
                  </a:lnTo>
                  <a:lnTo>
                    <a:pt x="154" y="1560"/>
                  </a:lnTo>
                  <a:lnTo>
                    <a:pt x="183" y="1532"/>
                  </a:lnTo>
                  <a:lnTo>
                    <a:pt x="213" y="1502"/>
                  </a:lnTo>
                  <a:lnTo>
                    <a:pt x="246" y="1469"/>
                  </a:lnTo>
                  <a:lnTo>
                    <a:pt x="281" y="1435"/>
                  </a:lnTo>
                  <a:lnTo>
                    <a:pt x="317" y="1399"/>
                  </a:lnTo>
                  <a:lnTo>
                    <a:pt x="356" y="1362"/>
                  </a:lnTo>
                  <a:lnTo>
                    <a:pt x="396" y="1323"/>
                  </a:lnTo>
                  <a:lnTo>
                    <a:pt x="436" y="1284"/>
                  </a:lnTo>
                  <a:lnTo>
                    <a:pt x="477" y="1244"/>
                  </a:lnTo>
                  <a:lnTo>
                    <a:pt x="518" y="1203"/>
                  </a:lnTo>
                  <a:lnTo>
                    <a:pt x="559" y="1162"/>
                  </a:lnTo>
                  <a:lnTo>
                    <a:pt x="600" y="1122"/>
                  </a:lnTo>
                  <a:lnTo>
                    <a:pt x="641" y="1082"/>
                  </a:lnTo>
                  <a:lnTo>
                    <a:pt x="681" y="1042"/>
                  </a:lnTo>
                  <a:lnTo>
                    <a:pt x="720" y="1004"/>
                  </a:lnTo>
                  <a:lnTo>
                    <a:pt x="759" y="966"/>
                  </a:lnTo>
                  <a:lnTo>
                    <a:pt x="795" y="930"/>
                  </a:lnTo>
                  <a:lnTo>
                    <a:pt x="829" y="896"/>
                  </a:lnTo>
                  <a:lnTo>
                    <a:pt x="861" y="863"/>
                  </a:lnTo>
                  <a:lnTo>
                    <a:pt x="892" y="833"/>
                  </a:lnTo>
                  <a:lnTo>
                    <a:pt x="919" y="805"/>
                  </a:lnTo>
                  <a:lnTo>
                    <a:pt x="945" y="780"/>
                  </a:lnTo>
                  <a:lnTo>
                    <a:pt x="967" y="758"/>
                  </a:lnTo>
                  <a:lnTo>
                    <a:pt x="985" y="740"/>
                  </a:lnTo>
                  <a:lnTo>
                    <a:pt x="999" y="724"/>
                  </a:lnTo>
                  <a:lnTo>
                    <a:pt x="1010" y="712"/>
                  </a:lnTo>
                  <a:lnTo>
                    <a:pt x="1048" y="670"/>
                  </a:lnTo>
                  <a:lnTo>
                    <a:pt x="1079" y="628"/>
                  </a:lnTo>
                  <a:lnTo>
                    <a:pt x="1104" y="587"/>
                  </a:lnTo>
                  <a:lnTo>
                    <a:pt x="1124" y="545"/>
                  </a:lnTo>
                  <a:lnTo>
                    <a:pt x="1139" y="506"/>
                  </a:lnTo>
                  <a:lnTo>
                    <a:pt x="1153" y="467"/>
                  </a:lnTo>
                  <a:lnTo>
                    <a:pt x="1162" y="428"/>
                  </a:lnTo>
                  <a:lnTo>
                    <a:pt x="1171" y="391"/>
                  </a:lnTo>
                  <a:lnTo>
                    <a:pt x="1179" y="353"/>
                  </a:lnTo>
                  <a:lnTo>
                    <a:pt x="1193" y="287"/>
                  </a:lnTo>
                  <a:lnTo>
                    <a:pt x="1201" y="261"/>
                  </a:lnTo>
                  <a:lnTo>
                    <a:pt x="1213" y="232"/>
                  </a:lnTo>
                  <a:lnTo>
                    <a:pt x="1231" y="201"/>
                  </a:lnTo>
                  <a:lnTo>
                    <a:pt x="1253" y="169"/>
                  </a:lnTo>
                  <a:lnTo>
                    <a:pt x="1278" y="137"/>
                  </a:lnTo>
                  <a:lnTo>
                    <a:pt x="1309" y="105"/>
                  </a:lnTo>
                  <a:lnTo>
                    <a:pt x="1343" y="76"/>
                  </a:lnTo>
                  <a:lnTo>
                    <a:pt x="1381" y="51"/>
                  </a:lnTo>
                  <a:lnTo>
                    <a:pt x="1422" y="29"/>
                  </a:lnTo>
                  <a:lnTo>
                    <a:pt x="1468" y="12"/>
                  </a:lnTo>
                  <a:lnTo>
                    <a:pt x="1514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2542" y="2491"/>
              <a:ext cx="166" cy="174"/>
            </a:xfrm>
            <a:custGeom>
              <a:avLst/>
              <a:gdLst>
                <a:gd name="T0" fmla="*/ 254 w 828"/>
                <a:gd name="T1" fmla="*/ 38 h 874"/>
                <a:gd name="T2" fmla="*/ 325 w 828"/>
                <a:gd name="T3" fmla="*/ 120 h 874"/>
                <a:gd name="T4" fmla="*/ 400 w 828"/>
                <a:gd name="T5" fmla="*/ 206 h 874"/>
                <a:gd name="T6" fmla="*/ 474 w 828"/>
                <a:gd name="T7" fmla="*/ 288 h 874"/>
                <a:gd name="T8" fmla="*/ 539 w 828"/>
                <a:gd name="T9" fmla="*/ 362 h 874"/>
                <a:gd name="T10" fmla="*/ 572 w 828"/>
                <a:gd name="T11" fmla="*/ 396 h 874"/>
                <a:gd name="T12" fmla="*/ 581 w 828"/>
                <a:gd name="T13" fmla="*/ 404 h 874"/>
                <a:gd name="T14" fmla="*/ 594 w 828"/>
                <a:gd name="T15" fmla="*/ 420 h 874"/>
                <a:gd name="T16" fmla="*/ 618 w 828"/>
                <a:gd name="T17" fmla="*/ 445 h 874"/>
                <a:gd name="T18" fmla="*/ 643 w 828"/>
                <a:gd name="T19" fmla="*/ 467 h 874"/>
                <a:gd name="T20" fmla="*/ 685 w 828"/>
                <a:gd name="T21" fmla="*/ 503 h 874"/>
                <a:gd name="T22" fmla="*/ 734 w 828"/>
                <a:gd name="T23" fmla="*/ 544 h 874"/>
                <a:gd name="T24" fmla="*/ 779 w 828"/>
                <a:gd name="T25" fmla="*/ 584 h 874"/>
                <a:gd name="T26" fmla="*/ 812 w 828"/>
                <a:gd name="T27" fmla="*/ 619 h 874"/>
                <a:gd name="T28" fmla="*/ 822 w 828"/>
                <a:gd name="T29" fmla="*/ 631 h 874"/>
                <a:gd name="T30" fmla="*/ 824 w 828"/>
                <a:gd name="T31" fmla="*/ 636 h 874"/>
                <a:gd name="T32" fmla="*/ 826 w 828"/>
                <a:gd name="T33" fmla="*/ 667 h 874"/>
                <a:gd name="T34" fmla="*/ 812 w 828"/>
                <a:gd name="T35" fmla="*/ 702 h 874"/>
                <a:gd name="T36" fmla="*/ 792 w 828"/>
                <a:gd name="T37" fmla="*/ 738 h 874"/>
                <a:gd name="T38" fmla="*/ 770 w 828"/>
                <a:gd name="T39" fmla="*/ 766 h 874"/>
                <a:gd name="T40" fmla="*/ 717 w 828"/>
                <a:gd name="T41" fmla="*/ 816 h 874"/>
                <a:gd name="T42" fmla="*/ 694 w 828"/>
                <a:gd name="T43" fmla="*/ 835 h 874"/>
                <a:gd name="T44" fmla="*/ 660 w 828"/>
                <a:gd name="T45" fmla="*/ 854 h 874"/>
                <a:gd name="T46" fmla="*/ 623 w 828"/>
                <a:gd name="T47" fmla="*/ 870 h 874"/>
                <a:gd name="T48" fmla="*/ 589 w 828"/>
                <a:gd name="T49" fmla="*/ 874 h 874"/>
                <a:gd name="T50" fmla="*/ 573 w 828"/>
                <a:gd name="T51" fmla="*/ 868 h 874"/>
                <a:gd name="T52" fmla="*/ 572 w 828"/>
                <a:gd name="T53" fmla="*/ 867 h 874"/>
                <a:gd name="T54" fmla="*/ 560 w 828"/>
                <a:gd name="T55" fmla="*/ 858 h 874"/>
                <a:gd name="T56" fmla="*/ 527 w 828"/>
                <a:gd name="T57" fmla="*/ 821 h 874"/>
                <a:gd name="T58" fmla="*/ 490 w 828"/>
                <a:gd name="T59" fmla="*/ 774 h 874"/>
                <a:gd name="T60" fmla="*/ 452 w 828"/>
                <a:gd name="T61" fmla="*/ 723 h 874"/>
                <a:gd name="T62" fmla="*/ 418 w 828"/>
                <a:gd name="T63" fmla="*/ 679 h 874"/>
                <a:gd name="T64" fmla="*/ 396 w 828"/>
                <a:gd name="T65" fmla="*/ 651 h 874"/>
                <a:gd name="T66" fmla="*/ 367 w 828"/>
                <a:gd name="T67" fmla="*/ 619 h 874"/>
                <a:gd name="T68" fmla="*/ 326 w 828"/>
                <a:gd name="T69" fmla="*/ 576 h 874"/>
                <a:gd name="T70" fmla="*/ 274 w 828"/>
                <a:gd name="T71" fmla="*/ 524 h 874"/>
                <a:gd name="T72" fmla="*/ 215 w 828"/>
                <a:gd name="T73" fmla="*/ 465 h 874"/>
                <a:gd name="T74" fmla="*/ 153 w 828"/>
                <a:gd name="T75" fmla="*/ 402 h 874"/>
                <a:gd name="T76" fmla="*/ 89 w 828"/>
                <a:gd name="T77" fmla="*/ 339 h 874"/>
                <a:gd name="T78" fmla="*/ 29 w 828"/>
                <a:gd name="T79" fmla="*/ 277 h 874"/>
                <a:gd name="T80" fmla="*/ 47 w 828"/>
                <a:gd name="T81" fmla="*/ 196 h 874"/>
                <a:gd name="T82" fmla="*/ 138 w 828"/>
                <a:gd name="T83" fmla="*/ 93 h 874"/>
                <a:gd name="T84" fmla="*/ 220 w 828"/>
                <a:gd name="T85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74">
                  <a:moveTo>
                    <a:pt x="220" y="0"/>
                  </a:moveTo>
                  <a:lnTo>
                    <a:pt x="254" y="38"/>
                  </a:lnTo>
                  <a:lnTo>
                    <a:pt x="289" y="79"/>
                  </a:lnTo>
                  <a:lnTo>
                    <a:pt x="325" y="120"/>
                  </a:lnTo>
                  <a:lnTo>
                    <a:pt x="363" y="164"/>
                  </a:lnTo>
                  <a:lnTo>
                    <a:pt x="400" y="206"/>
                  </a:lnTo>
                  <a:lnTo>
                    <a:pt x="438" y="248"/>
                  </a:lnTo>
                  <a:lnTo>
                    <a:pt x="474" y="288"/>
                  </a:lnTo>
                  <a:lnTo>
                    <a:pt x="508" y="327"/>
                  </a:lnTo>
                  <a:lnTo>
                    <a:pt x="539" y="362"/>
                  </a:lnTo>
                  <a:lnTo>
                    <a:pt x="567" y="392"/>
                  </a:lnTo>
                  <a:lnTo>
                    <a:pt x="572" y="396"/>
                  </a:lnTo>
                  <a:lnTo>
                    <a:pt x="577" y="399"/>
                  </a:lnTo>
                  <a:lnTo>
                    <a:pt x="581" y="404"/>
                  </a:lnTo>
                  <a:lnTo>
                    <a:pt x="587" y="413"/>
                  </a:lnTo>
                  <a:lnTo>
                    <a:pt x="594" y="420"/>
                  </a:lnTo>
                  <a:lnTo>
                    <a:pt x="607" y="434"/>
                  </a:lnTo>
                  <a:lnTo>
                    <a:pt x="618" y="445"/>
                  </a:lnTo>
                  <a:lnTo>
                    <a:pt x="626" y="454"/>
                  </a:lnTo>
                  <a:lnTo>
                    <a:pt x="643" y="467"/>
                  </a:lnTo>
                  <a:lnTo>
                    <a:pt x="662" y="485"/>
                  </a:lnTo>
                  <a:lnTo>
                    <a:pt x="685" y="503"/>
                  </a:lnTo>
                  <a:lnTo>
                    <a:pt x="710" y="524"/>
                  </a:lnTo>
                  <a:lnTo>
                    <a:pt x="734" y="544"/>
                  </a:lnTo>
                  <a:lnTo>
                    <a:pt x="757" y="565"/>
                  </a:lnTo>
                  <a:lnTo>
                    <a:pt x="779" y="584"/>
                  </a:lnTo>
                  <a:lnTo>
                    <a:pt x="798" y="602"/>
                  </a:lnTo>
                  <a:lnTo>
                    <a:pt x="812" y="619"/>
                  </a:lnTo>
                  <a:lnTo>
                    <a:pt x="822" y="633"/>
                  </a:lnTo>
                  <a:lnTo>
                    <a:pt x="822" y="631"/>
                  </a:lnTo>
                  <a:lnTo>
                    <a:pt x="823" y="634"/>
                  </a:lnTo>
                  <a:lnTo>
                    <a:pt x="824" y="636"/>
                  </a:lnTo>
                  <a:lnTo>
                    <a:pt x="828" y="650"/>
                  </a:lnTo>
                  <a:lnTo>
                    <a:pt x="826" y="667"/>
                  </a:lnTo>
                  <a:lnTo>
                    <a:pt x="821" y="683"/>
                  </a:lnTo>
                  <a:lnTo>
                    <a:pt x="812" y="702"/>
                  </a:lnTo>
                  <a:lnTo>
                    <a:pt x="803" y="720"/>
                  </a:lnTo>
                  <a:lnTo>
                    <a:pt x="792" y="738"/>
                  </a:lnTo>
                  <a:lnTo>
                    <a:pt x="781" y="752"/>
                  </a:lnTo>
                  <a:lnTo>
                    <a:pt x="770" y="766"/>
                  </a:lnTo>
                  <a:lnTo>
                    <a:pt x="762" y="774"/>
                  </a:lnTo>
                  <a:lnTo>
                    <a:pt x="717" y="816"/>
                  </a:lnTo>
                  <a:lnTo>
                    <a:pt x="707" y="825"/>
                  </a:lnTo>
                  <a:lnTo>
                    <a:pt x="694" y="835"/>
                  </a:lnTo>
                  <a:lnTo>
                    <a:pt x="678" y="844"/>
                  </a:lnTo>
                  <a:lnTo>
                    <a:pt x="660" y="854"/>
                  </a:lnTo>
                  <a:lnTo>
                    <a:pt x="642" y="862"/>
                  </a:lnTo>
                  <a:lnTo>
                    <a:pt x="623" y="870"/>
                  </a:lnTo>
                  <a:lnTo>
                    <a:pt x="606" y="873"/>
                  </a:lnTo>
                  <a:lnTo>
                    <a:pt x="589" y="874"/>
                  </a:lnTo>
                  <a:lnTo>
                    <a:pt x="575" y="871"/>
                  </a:lnTo>
                  <a:lnTo>
                    <a:pt x="573" y="868"/>
                  </a:lnTo>
                  <a:lnTo>
                    <a:pt x="571" y="867"/>
                  </a:lnTo>
                  <a:lnTo>
                    <a:pt x="572" y="867"/>
                  </a:lnTo>
                  <a:lnTo>
                    <a:pt x="572" y="868"/>
                  </a:lnTo>
                  <a:lnTo>
                    <a:pt x="560" y="858"/>
                  </a:lnTo>
                  <a:lnTo>
                    <a:pt x="544" y="842"/>
                  </a:lnTo>
                  <a:lnTo>
                    <a:pt x="527" y="821"/>
                  </a:lnTo>
                  <a:lnTo>
                    <a:pt x="509" y="798"/>
                  </a:lnTo>
                  <a:lnTo>
                    <a:pt x="490" y="774"/>
                  </a:lnTo>
                  <a:lnTo>
                    <a:pt x="470" y="749"/>
                  </a:lnTo>
                  <a:lnTo>
                    <a:pt x="452" y="723"/>
                  </a:lnTo>
                  <a:lnTo>
                    <a:pt x="434" y="700"/>
                  </a:lnTo>
                  <a:lnTo>
                    <a:pt x="418" y="679"/>
                  </a:lnTo>
                  <a:lnTo>
                    <a:pt x="405" y="660"/>
                  </a:lnTo>
                  <a:lnTo>
                    <a:pt x="396" y="651"/>
                  </a:lnTo>
                  <a:lnTo>
                    <a:pt x="384" y="637"/>
                  </a:lnTo>
                  <a:lnTo>
                    <a:pt x="367" y="619"/>
                  </a:lnTo>
                  <a:lnTo>
                    <a:pt x="348" y="599"/>
                  </a:lnTo>
                  <a:lnTo>
                    <a:pt x="326" y="576"/>
                  </a:lnTo>
                  <a:lnTo>
                    <a:pt x="301" y="550"/>
                  </a:lnTo>
                  <a:lnTo>
                    <a:pt x="274" y="524"/>
                  </a:lnTo>
                  <a:lnTo>
                    <a:pt x="245" y="495"/>
                  </a:lnTo>
                  <a:lnTo>
                    <a:pt x="215" y="465"/>
                  </a:lnTo>
                  <a:lnTo>
                    <a:pt x="185" y="433"/>
                  </a:lnTo>
                  <a:lnTo>
                    <a:pt x="153" y="402"/>
                  </a:lnTo>
                  <a:lnTo>
                    <a:pt x="121" y="370"/>
                  </a:lnTo>
                  <a:lnTo>
                    <a:pt x="89" y="339"/>
                  </a:lnTo>
                  <a:lnTo>
                    <a:pt x="58" y="307"/>
                  </a:lnTo>
                  <a:lnTo>
                    <a:pt x="29" y="277"/>
                  </a:lnTo>
                  <a:lnTo>
                    <a:pt x="0" y="249"/>
                  </a:lnTo>
                  <a:lnTo>
                    <a:pt x="47" y="196"/>
                  </a:lnTo>
                  <a:lnTo>
                    <a:pt x="93" y="144"/>
                  </a:lnTo>
                  <a:lnTo>
                    <a:pt x="138" y="93"/>
                  </a:lnTo>
                  <a:lnTo>
                    <a:pt x="18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2274" y="2252"/>
              <a:ext cx="250" cy="220"/>
            </a:xfrm>
            <a:custGeom>
              <a:avLst/>
              <a:gdLst>
                <a:gd name="T0" fmla="*/ 897 w 1251"/>
                <a:gd name="T1" fmla="*/ 15 h 1100"/>
                <a:gd name="T2" fmla="*/ 1003 w 1251"/>
                <a:gd name="T3" fmla="*/ 49 h 1100"/>
                <a:gd name="T4" fmla="*/ 1026 w 1251"/>
                <a:gd name="T5" fmla="*/ 59 h 1100"/>
                <a:gd name="T6" fmla="*/ 1045 w 1251"/>
                <a:gd name="T7" fmla="*/ 69 h 1100"/>
                <a:gd name="T8" fmla="*/ 1061 w 1251"/>
                <a:gd name="T9" fmla="*/ 78 h 1100"/>
                <a:gd name="T10" fmla="*/ 1074 w 1251"/>
                <a:gd name="T11" fmla="*/ 88 h 1100"/>
                <a:gd name="T12" fmla="*/ 1085 w 1251"/>
                <a:gd name="T13" fmla="*/ 96 h 1100"/>
                <a:gd name="T14" fmla="*/ 1093 w 1251"/>
                <a:gd name="T15" fmla="*/ 105 h 1100"/>
                <a:gd name="T16" fmla="*/ 1097 w 1251"/>
                <a:gd name="T17" fmla="*/ 111 h 1100"/>
                <a:gd name="T18" fmla="*/ 1097 w 1251"/>
                <a:gd name="T19" fmla="*/ 130 h 1100"/>
                <a:gd name="T20" fmla="*/ 1043 w 1251"/>
                <a:gd name="T21" fmla="*/ 123 h 1100"/>
                <a:gd name="T22" fmla="*/ 926 w 1251"/>
                <a:gd name="T23" fmla="*/ 101 h 1100"/>
                <a:gd name="T24" fmla="*/ 793 w 1251"/>
                <a:gd name="T25" fmla="*/ 111 h 1100"/>
                <a:gd name="T26" fmla="*/ 735 w 1251"/>
                <a:gd name="T27" fmla="*/ 161 h 1100"/>
                <a:gd name="T28" fmla="*/ 735 w 1251"/>
                <a:gd name="T29" fmla="*/ 223 h 1100"/>
                <a:gd name="T30" fmla="*/ 749 w 1251"/>
                <a:gd name="T31" fmla="*/ 255 h 1100"/>
                <a:gd name="T32" fmla="*/ 776 w 1251"/>
                <a:gd name="T33" fmla="*/ 304 h 1100"/>
                <a:gd name="T34" fmla="*/ 812 w 1251"/>
                <a:gd name="T35" fmla="*/ 373 h 1100"/>
                <a:gd name="T36" fmla="*/ 830 w 1251"/>
                <a:gd name="T37" fmla="*/ 408 h 1100"/>
                <a:gd name="T38" fmla="*/ 854 w 1251"/>
                <a:gd name="T39" fmla="*/ 493 h 1100"/>
                <a:gd name="T40" fmla="*/ 977 w 1251"/>
                <a:gd name="T41" fmla="*/ 648 h 1100"/>
                <a:gd name="T42" fmla="*/ 1131 w 1251"/>
                <a:gd name="T43" fmla="*/ 819 h 1100"/>
                <a:gd name="T44" fmla="*/ 1243 w 1251"/>
                <a:gd name="T45" fmla="*/ 903 h 1100"/>
                <a:gd name="T46" fmla="*/ 1217 w 1251"/>
                <a:gd name="T47" fmla="*/ 942 h 1100"/>
                <a:gd name="T48" fmla="*/ 1059 w 1251"/>
                <a:gd name="T49" fmla="*/ 1100 h 1100"/>
                <a:gd name="T50" fmla="*/ 1045 w 1251"/>
                <a:gd name="T51" fmla="*/ 1077 h 1100"/>
                <a:gd name="T52" fmla="*/ 974 w 1251"/>
                <a:gd name="T53" fmla="*/ 968 h 1100"/>
                <a:gd name="T54" fmla="*/ 815 w 1251"/>
                <a:gd name="T55" fmla="*/ 806 h 1100"/>
                <a:gd name="T56" fmla="*/ 669 w 1251"/>
                <a:gd name="T57" fmla="*/ 674 h 1100"/>
                <a:gd name="T58" fmla="*/ 594 w 1251"/>
                <a:gd name="T59" fmla="*/ 644 h 1100"/>
                <a:gd name="T60" fmla="*/ 471 w 1251"/>
                <a:gd name="T61" fmla="*/ 579 h 1100"/>
                <a:gd name="T62" fmla="*/ 441 w 1251"/>
                <a:gd name="T63" fmla="*/ 578 h 1100"/>
                <a:gd name="T64" fmla="*/ 357 w 1251"/>
                <a:gd name="T65" fmla="*/ 604 h 1100"/>
                <a:gd name="T66" fmla="*/ 327 w 1251"/>
                <a:gd name="T67" fmla="*/ 689 h 1100"/>
                <a:gd name="T68" fmla="*/ 212 w 1251"/>
                <a:gd name="T69" fmla="*/ 803 h 1100"/>
                <a:gd name="T70" fmla="*/ 127 w 1251"/>
                <a:gd name="T71" fmla="*/ 782 h 1100"/>
                <a:gd name="T72" fmla="*/ 7 w 1251"/>
                <a:gd name="T73" fmla="*/ 643 h 1100"/>
                <a:gd name="T74" fmla="*/ 7 w 1251"/>
                <a:gd name="T75" fmla="*/ 563 h 1100"/>
                <a:gd name="T76" fmla="*/ 137 w 1251"/>
                <a:gd name="T77" fmla="*/ 471 h 1100"/>
                <a:gd name="T78" fmla="*/ 206 w 1251"/>
                <a:gd name="T79" fmla="*/ 453 h 1100"/>
                <a:gd name="T80" fmla="*/ 243 w 1251"/>
                <a:gd name="T81" fmla="*/ 383 h 1100"/>
                <a:gd name="T82" fmla="*/ 244 w 1251"/>
                <a:gd name="T83" fmla="*/ 338 h 1100"/>
                <a:gd name="T84" fmla="*/ 273 w 1251"/>
                <a:gd name="T85" fmla="*/ 308 h 1100"/>
                <a:gd name="T86" fmla="*/ 332 w 1251"/>
                <a:gd name="T87" fmla="*/ 251 h 1100"/>
                <a:gd name="T88" fmla="*/ 436 w 1251"/>
                <a:gd name="T89" fmla="*/ 153 h 1100"/>
                <a:gd name="T90" fmla="*/ 544 w 1251"/>
                <a:gd name="T91" fmla="*/ 65 h 1100"/>
                <a:gd name="T92" fmla="*/ 571 w 1251"/>
                <a:gd name="T93" fmla="*/ 47 h 1100"/>
                <a:gd name="T94" fmla="*/ 711 w 1251"/>
                <a:gd name="T95" fmla="*/ 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1" h="1100">
                  <a:moveTo>
                    <a:pt x="753" y="0"/>
                  </a:moveTo>
                  <a:lnTo>
                    <a:pt x="798" y="0"/>
                  </a:lnTo>
                  <a:lnTo>
                    <a:pt x="846" y="6"/>
                  </a:lnTo>
                  <a:lnTo>
                    <a:pt x="897" y="15"/>
                  </a:lnTo>
                  <a:lnTo>
                    <a:pt x="950" y="30"/>
                  </a:lnTo>
                  <a:lnTo>
                    <a:pt x="975" y="38"/>
                  </a:lnTo>
                  <a:lnTo>
                    <a:pt x="981" y="41"/>
                  </a:lnTo>
                  <a:lnTo>
                    <a:pt x="1003" y="49"/>
                  </a:lnTo>
                  <a:lnTo>
                    <a:pt x="1007" y="51"/>
                  </a:lnTo>
                  <a:lnTo>
                    <a:pt x="1016" y="54"/>
                  </a:lnTo>
                  <a:lnTo>
                    <a:pt x="1025" y="59"/>
                  </a:lnTo>
                  <a:lnTo>
                    <a:pt x="1026" y="59"/>
                  </a:lnTo>
                  <a:lnTo>
                    <a:pt x="1027" y="60"/>
                  </a:lnTo>
                  <a:lnTo>
                    <a:pt x="1036" y="64"/>
                  </a:lnTo>
                  <a:lnTo>
                    <a:pt x="1043" y="67"/>
                  </a:lnTo>
                  <a:lnTo>
                    <a:pt x="1045" y="69"/>
                  </a:lnTo>
                  <a:lnTo>
                    <a:pt x="1047" y="70"/>
                  </a:lnTo>
                  <a:lnTo>
                    <a:pt x="1054" y="73"/>
                  </a:lnTo>
                  <a:lnTo>
                    <a:pt x="1060" y="77"/>
                  </a:lnTo>
                  <a:lnTo>
                    <a:pt x="1061" y="78"/>
                  </a:lnTo>
                  <a:lnTo>
                    <a:pt x="1062" y="80"/>
                  </a:lnTo>
                  <a:lnTo>
                    <a:pt x="1068" y="83"/>
                  </a:lnTo>
                  <a:lnTo>
                    <a:pt x="1072" y="86"/>
                  </a:lnTo>
                  <a:lnTo>
                    <a:pt x="1074" y="88"/>
                  </a:lnTo>
                  <a:lnTo>
                    <a:pt x="1079" y="92"/>
                  </a:lnTo>
                  <a:lnTo>
                    <a:pt x="1083" y="95"/>
                  </a:lnTo>
                  <a:lnTo>
                    <a:pt x="1084" y="96"/>
                  </a:lnTo>
                  <a:lnTo>
                    <a:pt x="1085" y="96"/>
                  </a:lnTo>
                  <a:lnTo>
                    <a:pt x="1089" y="100"/>
                  </a:lnTo>
                  <a:lnTo>
                    <a:pt x="1091" y="104"/>
                  </a:lnTo>
                  <a:lnTo>
                    <a:pt x="1093" y="104"/>
                  </a:lnTo>
                  <a:lnTo>
                    <a:pt x="1093" y="105"/>
                  </a:lnTo>
                  <a:lnTo>
                    <a:pt x="1095" y="107"/>
                  </a:lnTo>
                  <a:lnTo>
                    <a:pt x="1096" y="110"/>
                  </a:lnTo>
                  <a:lnTo>
                    <a:pt x="1097" y="111"/>
                  </a:lnTo>
                  <a:lnTo>
                    <a:pt x="1097" y="111"/>
                  </a:lnTo>
                  <a:lnTo>
                    <a:pt x="1099" y="113"/>
                  </a:lnTo>
                  <a:lnTo>
                    <a:pt x="1100" y="116"/>
                  </a:lnTo>
                  <a:lnTo>
                    <a:pt x="1101" y="124"/>
                  </a:lnTo>
                  <a:lnTo>
                    <a:pt x="1097" y="130"/>
                  </a:lnTo>
                  <a:lnTo>
                    <a:pt x="1090" y="133"/>
                  </a:lnTo>
                  <a:lnTo>
                    <a:pt x="1081" y="133"/>
                  </a:lnTo>
                  <a:lnTo>
                    <a:pt x="1064" y="128"/>
                  </a:lnTo>
                  <a:lnTo>
                    <a:pt x="1043" y="123"/>
                  </a:lnTo>
                  <a:lnTo>
                    <a:pt x="1018" y="117"/>
                  </a:lnTo>
                  <a:lnTo>
                    <a:pt x="990" y="111"/>
                  </a:lnTo>
                  <a:lnTo>
                    <a:pt x="958" y="105"/>
                  </a:lnTo>
                  <a:lnTo>
                    <a:pt x="926" y="101"/>
                  </a:lnTo>
                  <a:lnTo>
                    <a:pt x="891" y="99"/>
                  </a:lnTo>
                  <a:lnTo>
                    <a:pt x="856" y="100"/>
                  </a:lnTo>
                  <a:lnTo>
                    <a:pt x="819" y="104"/>
                  </a:lnTo>
                  <a:lnTo>
                    <a:pt x="793" y="111"/>
                  </a:lnTo>
                  <a:lnTo>
                    <a:pt x="772" y="121"/>
                  </a:lnTo>
                  <a:lnTo>
                    <a:pt x="755" y="132"/>
                  </a:lnTo>
                  <a:lnTo>
                    <a:pt x="743" y="145"/>
                  </a:lnTo>
                  <a:lnTo>
                    <a:pt x="735" y="161"/>
                  </a:lnTo>
                  <a:lnTo>
                    <a:pt x="730" y="176"/>
                  </a:lnTo>
                  <a:lnTo>
                    <a:pt x="729" y="192"/>
                  </a:lnTo>
                  <a:lnTo>
                    <a:pt x="730" y="209"/>
                  </a:lnTo>
                  <a:lnTo>
                    <a:pt x="735" y="223"/>
                  </a:lnTo>
                  <a:lnTo>
                    <a:pt x="741" y="239"/>
                  </a:lnTo>
                  <a:lnTo>
                    <a:pt x="748" y="252"/>
                  </a:lnTo>
                  <a:lnTo>
                    <a:pt x="749" y="254"/>
                  </a:lnTo>
                  <a:lnTo>
                    <a:pt x="749" y="255"/>
                  </a:lnTo>
                  <a:lnTo>
                    <a:pt x="754" y="263"/>
                  </a:lnTo>
                  <a:lnTo>
                    <a:pt x="760" y="274"/>
                  </a:lnTo>
                  <a:lnTo>
                    <a:pt x="767" y="289"/>
                  </a:lnTo>
                  <a:lnTo>
                    <a:pt x="776" y="304"/>
                  </a:lnTo>
                  <a:lnTo>
                    <a:pt x="785" y="323"/>
                  </a:lnTo>
                  <a:lnTo>
                    <a:pt x="795" y="341"/>
                  </a:lnTo>
                  <a:lnTo>
                    <a:pt x="804" y="358"/>
                  </a:lnTo>
                  <a:lnTo>
                    <a:pt x="812" y="373"/>
                  </a:lnTo>
                  <a:lnTo>
                    <a:pt x="819" y="388"/>
                  </a:lnTo>
                  <a:lnTo>
                    <a:pt x="825" y="399"/>
                  </a:lnTo>
                  <a:lnTo>
                    <a:pt x="829" y="406"/>
                  </a:lnTo>
                  <a:lnTo>
                    <a:pt x="830" y="408"/>
                  </a:lnTo>
                  <a:lnTo>
                    <a:pt x="823" y="420"/>
                  </a:lnTo>
                  <a:lnTo>
                    <a:pt x="812" y="434"/>
                  </a:lnTo>
                  <a:lnTo>
                    <a:pt x="831" y="462"/>
                  </a:lnTo>
                  <a:lnTo>
                    <a:pt x="854" y="493"/>
                  </a:lnTo>
                  <a:lnTo>
                    <a:pt x="881" y="528"/>
                  </a:lnTo>
                  <a:lnTo>
                    <a:pt x="910" y="567"/>
                  </a:lnTo>
                  <a:lnTo>
                    <a:pt x="943" y="607"/>
                  </a:lnTo>
                  <a:lnTo>
                    <a:pt x="977" y="648"/>
                  </a:lnTo>
                  <a:lnTo>
                    <a:pt x="1013" y="691"/>
                  </a:lnTo>
                  <a:lnTo>
                    <a:pt x="1051" y="734"/>
                  </a:lnTo>
                  <a:lnTo>
                    <a:pt x="1090" y="777"/>
                  </a:lnTo>
                  <a:lnTo>
                    <a:pt x="1131" y="819"/>
                  </a:lnTo>
                  <a:lnTo>
                    <a:pt x="1172" y="861"/>
                  </a:lnTo>
                  <a:lnTo>
                    <a:pt x="1214" y="899"/>
                  </a:lnTo>
                  <a:lnTo>
                    <a:pt x="1228" y="897"/>
                  </a:lnTo>
                  <a:lnTo>
                    <a:pt x="1243" y="903"/>
                  </a:lnTo>
                  <a:lnTo>
                    <a:pt x="1247" y="905"/>
                  </a:lnTo>
                  <a:lnTo>
                    <a:pt x="1249" y="908"/>
                  </a:lnTo>
                  <a:lnTo>
                    <a:pt x="1251" y="909"/>
                  </a:lnTo>
                  <a:lnTo>
                    <a:pt x="1217" y="942"/>
                  </a:lnTo>
                  <a:lnTo>
                    <a:pt x="1181" y="978"/>
                  </a:lnTo>
                  <a:lnTo>
                    <a:pt x="1142" y="1017"/>
                  </a:lnTo>
                  <a:lnTo>
                    <a:pt x="1101" y="1056"/>
                  </a:lnTo>
                  <a:lnTo>
                    <a:pt x="1059" y="1100"/>
                  </a:lnTo>
                  <a:lnTo>
                    <a:pt x="1056" y="1096"/>
                  </a:lnTo>
                  <a:lnTo>
                    <a:pt x="1054" y="1092"/>
                  </a:lnTo>
                  <a:lnTo>
                    <a:pt x="1051" y="1089"/>
                  </a:lnTo>
                  <a:lnTo>
                    <a:pt x="1045" y="1077"/>
                  </a:lnTo>
                  <a:lnTo>
                    <a:pt x="1044" y="1066"/>
                  </a:lnTo>
                  <a:lnTo>
                    <a:pt x="1048" y="1055"/>
                  </a:lnTo>
                  <a:lnTo>
                    <a:pt x="1012" y="1012"/>
                  </a:lnTo>
                  <a:lnTo>
                    <a:pt x="974" y="968"/>
                  </a:lnTo>
                  <a:lnTo>
                    <a:pt x="935" y="926"/>
                  </a:lnTo>
                  <a:lnTo>
                    <a:pt x="896" y="885"/>
                  </a:lnTo>
                  <a:lnTo>
                    <a:pt x="854" y="845"/>
                  </a:lnTo>
                  <a:lnTo>
                    <a:pt x="815" y="806"/>
                  </a:lnTo>
                  <a:lnTo>
                    <a:pt x="776" y="769"/>
                  </a:lnTo>
                  <a:lnTo>
                    <a:pt x="738" y="735"/>
                  </a:lnTo>
                  <a:lnTo>
                    <a:pt x="702" y="703"/>
                  </a:lnTo>
                  <a:lnTo>
                    <a:pt x="669" y="674"/>
                  </a:lnTo>
                  <a:lnTo>
                    <a:pt x="639" y="650"/>
                  </a:lnTo>
                  <a:lnTo>
                    <a:pt x="613" y="628"/>
                  </a:lnTo>
                  <a:lnTo>
                    <a:pt x="602" y="637"/>
                  </a:lnTo>
                  <a:lnTo>
                    <a:pt x="594" y="644"/>
                  </a:lnTo>
                  <a:lnTo>
                    <a:pt x="590" y="648"/>
                  </a:lnTo>
                  <a:lnTo>
                    <a:pt x="587" y="64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80"/>
                  </a:lnTo>
                  <a:lnTo>
                    <a:pt x="471" y="580"/>
                  </a:lnTo>
                  <a:lnTo>
                    <a:pt x="441" y="578"/>
                  </a:lnTo>
                  <a:lnTo>
                    <a:pt x="416" y="578"/>
                  </a:lnTo>
                  <a:lnTo>
                    <a:pt x="393" y="583"/>
                  </a:lnTo>
                  <a:lnTo>
                    <a:pt x="373" y="591"/>
                  </a:lnTo>
                  <a:lnTo>
                    <a:pt x="357" y="604"/>
                  </a:lnTo>
                  <a:lnTo>
                    <a:pt x="345" y="622"/>
                  </a:lnTo>
                  <a:lnTo>
                    <a:pt x="336" y="645"/>
                  </a:lnTo>
                  <a:lnTo>
                    <a:pt x="330" y="676"/>
                  </a:lnTo>
                  <a:lnTo>
                    <a:pt x="327" y="689"/>
                  </a:lnTo>
                  <a:lnTo>
                    <a:pt x="321" y="699"/>
                  </a:lnTo>
                  <a:lnTo>
                    <a:pt x="240" y="793"/>
                  </a:lnTo>
                  <a:lnTo>
                    <a:pt x="228" y="799"/>
                  </a:lnTo>
                  <a:lnTo>
                    <a:pt x="212" y="803"/>
                  </a:lnTo>
                  <a:lnTo>
                    <a:pt x="193" y="804"/>
                  </a:lnTo>
                  <a:lnTo>
                    <a:pt x="171" y="801"/>
                  </a:lnTo>
                  <a:lnTo>
                    <a:pt x="148" y="794"/>
                  </a:lnTo>
                  <a:lnTo>
                    <a:pt x="127" y="782"/>
                  </a:lnTo>
                  <a:lnTo>
                    <a:pt x="107" y="766"/>
                  </a:lnTo>
                  <a:lnTo>
                    <a:pt x="32" y="686"/>
                  </a:lnTo>
                  <a:lnTo>
                    <a:pt x="18" y="666"/>
                  </a:lnTo>
                  <a:lnTo>
                    <a:pt x="7" y="643"/>
                  </a:lnTo>
                  <a:lnTo>
                    <a:pt x="1" y="620"/>
                  </a:lnTo>
                  <a:lnTo>
                    <a:pt x="0" y="598"/>
                  </a:lnTo>
                  <a:lnTo>
                    <a:pt x="2" y="579"/>
                  </a:lnTo>
                  <a:lnTo>
                    <a:pt x="7" y="563"/>
                  </a:lnTo>
                  <a:lnTo>
                    <a:pt x="14" y="552"/>
                  </a:lnTo>
                  <a:lnTo>
                    <a:pt x="114" y="479"/>
                  </a:lnTo>
                  <a:lnTo>
                    <a:pt x="124" y="472"/>
                  </a:lnTo>
                  <a:lnTo>
                    <a:pt x="137" y="471"/>
                  </a:lnTo>
                  <a:lnTo>
                    <a:pt x="136" y="469"/>
                  </a:lnTo>
                  <a:lnTo>
                    <a:pt x="165" y="468"/>
                  </a:lnTo>
                  <a:lnTo>
                    <a:pt x="188" y="462"/>
                  </a:lnTo>
                  <a:lnTo>
                    <a:pt x="206" y="453"/>
                  </a:lnTo>
                  <a:lnTo>
                    <a:pt x="221" y="441"/>
                  </a:lnTo>
                  <a:lnTo>
                    <a:pt x="232" y="425"/>
                  </a:lnTo>
                  <a:lnTo>
                    <a:pt x="239" y="406"/>
                  </a:lnTo>
                  <a:lnTo>
                    <a:pt x="243" y="383"/>
                  </a:lnTo>
                  <a:lnTo>
                    <a:pt x="244" y="356"/>
                  </a:lnTo>
                  <a:lnTo>
                    <a:pt x="244" y="348"/>
                  </a:lnTo>
                  <a:lnTo>
                    <a:pt x="244" y="338"/>
                  </a:lnTo>
                  <a:lnTo>
                    <a:pt x="244" y="338"/>
                  </a:lnTo>
                  <a:lnTo>
                    <a:pt x="246" y="336"/>
                  </a:lnTo>
                  <a:lnTo>
                    <a:pt x="252" y="330"/>
                  </a:lnTo>
                  <a:lnTo>
                    <a:pt x="261" y="320"/>
                  </a:lnTo>
                  <a:lnTo>
                    <a:pt x="273" y="308"/>
                  </a:lnTo>
                  <a:lnTo>
                    <a:pt x="287" y="294"/>
                  </a:lnTo>
                  <a:lnTo>
                    <a:pt x="304" y="278"/>
                  </a:lnTo>
                  <a:lnTo>
                    <a:pt x="316" y="266"/>
                  </a:lnTo>
                  <a:lnTo>
                    <a:pt x="332" y="251"/>
                  </a:lnTo>
                  <a:lnTo>
                    <a:pt x="350" y="233"/>
                  </a:lnTo>
                  <a:lnTo>
                    <a:pt x="378" y="208"/>
                  </a:lnTo>
                  <a:lnTo>
                    <a:pt x="407" y="180"/>
                  </a:lnTo>
                  <a:lnTo>
                    <a:pt x="436" y="153"/>
                  </a:lnTo>
                  <a:lnTo>
                    <a:pt x="465" y="128"/>
                  </a:lnTo>
                  <a:lnTo>
                    <a:pt x="494" y="104"/>
                  </a:lnTo>
                  <a:lnTo>
                    <a:pt x="519" y="83"/>
                  </a:lnTo>
                  <a:lnTo>
                    <a:pt x="544" y="65"/>
                  </a:lnTo>
                  <a:lnTo>
                    <a:pt x="564" y="51"/>
                  </a:lnTo>
                  <a:lnTo>
                    <a:pt x="565" y="49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602" y="31"/>
                  </a:lnTo>
                  <a:lnTo>
                    <a:pt x="636" y="18"/>
                  </a:lnTo>
                  <a:lnTo>
                    <a:pt x="672" y="8"/>
                  </a:lnTo>
                  <a:lnTo>
                    <a:pt x="711" y="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4" name="Group 144"/>
          <p:cNvGrpSpPr>
            <a:grpSpLocks noChangeAspect="1"/>
          </p:cNvGrpSpPr>
          <p:nvPr/>
        </p:nvGrpSpPr>
        <p:grpSpPr bwMode="auto">
          <a:xfrm>
            <a:off x="2880805" y="1328118"/>
            <a:ext cx="406927" cy="379015"/>
            <a:chOff x="1422" y="3148"/>
            <a:chExt cx="554" cy="516"/>
          </a:xfrm>
        </p:grpSpPr>
        <p:sp>
          <p:nvSpPr>
            <p:cNvPr id="25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5" name="Group 111"/>
          <p:cNvGrpSpPr>
            <a:grpSpLocks noChangeAspect="1"/>
          </p:cNvGrpSpPr>
          <p:nvPr/>
        </p:nvGrpSpPr>
        <p:grpSpPr bwMode="auto">
          <a:xfrm>
            <a:off x="3373171" y="2301026"/>
            <a:ext cx="427687" cy="463100"/>
            <a:chOff x="3186" y="2201"/>
            <a:chExt cx="471" cy="510"/>
          </a:xfrm>
        </p:grpSpPr>
        <p:sp>
          <p:nvSpPr>
            <p:cNvPr id="46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8" name="Group 144"/>
          <p:cNvGrpSpPr>
            <a:grpSpLocks noChangeAspect="1"/>
          </p:cNvGrpSpPr>
          <p:nvPr/>
        </p:nvGrpSpPr>
        <p:grpSpPr bwMode="auto">
          <a:xfrm>
            <a:off x="3810499" y="2384338"/>
            <a:ext cx="406927" cy="379015"/>
            <a:chOff x="1422" y="3148"/>
            <a:chExt cx="554" cy="516"/>
          </a:xfrm>
        </p:grpSpPr>
        <p:sp>
          <p:nvSpPr>
            <p:cNvPr id="49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3" name="Group 104"/>
          <p:cNvGrpSpPr>
            <a:grpSpLocks noChangeAspect="1"/>
          </p:cNvGrpSpPr>
          <p:nvPr/>
        </p:nvGrpSpPr>
        <p:grpSpPr bwMode="auto">
          <a:xfrm>
            <a:off x="3949732" y="3570875"/>
            <a:ext cx="377175" cy="345949"/>
            <a:chOff x="2274" y="2252"/>
            <a:chExt cx="459" cy="421"/>
          </a:xfrm>
        </p:grpSpPr>
        <p:sp>
          <p:nvSpPr>
            <p:cNvPr id="54" name="Freeform 106"/>
            <p:cNvSpPr>
              <a:spLocks noEditPoints="1"/>
            </p:cNvSpPr>
            <p:nvPr/>
          </p:nvSpPr>
          <p:spPr bwMode="auto">
            <a:xfrm>
              <a:off x="2355" y="2280"/>
              <a:ext cx="378" cy="393"/>
            </a:xfrm>
            <a:custGeom>
              <a:avLst/>
              <a:gdLst>
                <a:gd name="T0" fmla="*/ 1651 w 1890"/>
                <a:gd name="T1" fmla="*/ 503 h 1964"/>
                <a:gd name="T2" fmla="*/ 1648 w 1890"/>
                <a:gd name="T3" fmla="*/ 501 h 1964"/>
                <a:gd name="T4" fmla="*/ 1648 w 1890"/>
                <a:gd name="T5" fmla="*/ 501 h 1964"/>
                <a:gd name="T6" fmla="*/ 1648 w 1890"/>
                <a:gd name="T7" fmla="*/ 501 h 1964"/>
                <a:gd name="T8" fmla="*/ 1644 w 1890"/>
                <a:gd name="T9" fmla="*/ 491 h 1964"/>
                <a:gd name="T10" fmla="*/ 1646 w 1890"/>
                <a:gd name="T11" fmla="*/ 496 h 1964"/>
                <a:gd name="T12" fmla="*/ 1646 w 1890"/>
                <a:gd name="T13" fmla="*/ 495 h 1964"/>
                <a:gd name="T14" fmla="*/ 1644 w 1890"/>
                <a:gd name="T15" fmla="*/ 490 h 1964"/>
                <a:gd name="T16" fmla="*/ 1644 w 1890"/>
                <a:gd name="T17" fmla="*/ 491 h 1964"/>
                <a:gd name="T18" fmla="*/ 1560 w 1890"/>
                <a:gd name="T19" fmla="*/ 0 h 1964"/>
                <a:gd name="T20" fmla="*/ 1693 w 1890"/>
                <a:gd name="T21" fmla="*/ 34 h 1964"/>
                <a:gd name="T22" fmla="*/ 1547 w 1890"/>
                <a:gd name="T23" fmla="*/ 160 h 1964"/>
                <a:gd name="T24" fmla="*/ 1524 w 1890"/>
                <a:gd name="T25" fmla="*/ 183 h 1964"/>
                <a:gd name="T26" fmla="*/ 1502 w 1890"/>
                <a:gd name="T27" fmla="*/ 223 h 1964"/>
                <a:gd name="T28" fmla="*/ 1515 w 1890"/>
                <a:gd name="T29" fmla="*/ 266 h 1964"/>
                <a:gd name="T30" fmla="*/ 1555 w 1890"/>
                <a:gd name="T31" fmla="*/ 336 h 1964"/>
                <a:gd name="T32" fmla="*/ 1611 w 1890"/>
                <a:gd name="T33" fmla="*/ 433 h 1964"/>
                <a:gd name="T34" fmla="*/ 1664 w 1890"/>
                <a:gd name="T35" fmla="*/ 496 h 1964"/>
                <a:gd name="T36" fmla="*/ 1878 w 1890"/>
                <a:gd name="T37" fmla="*/ 451 h 1964"/>
                <a:gd name="T38" fmla="*/ 1824 w 1890"/>
                <a:gd name="T39" fmla="*/ 572 h 1964"/>
                <a:gd name="T40" fmla="*/ 1771 w 1890"/>
                <a:gd name="T41" fmla="*/ 641 h 1964"/>
                <a:gd name="T42" fmla="*/ 1740 w 1890"/>
                <a:gd name="T43" fmla="*/ 663 h 1964"/>
                <a:gd name="T44" fmla="*/ 1744 w 1890"/>
                <a:gd name="T45" fmla="*/ 666 h 1964"/>
                <a:gd name="T46" fmla="*/ 1658 w 1890"/>
                <a:gd name="T47" fmla="*/ 721 h 1964"/>
                <a:gd name="T48" fmla="*/ 1541 w 1890"/>
                <a:gd name="T49" fmla="*/ 734 h 1964"/>
                <a:gd name="T50" fmla="*/ 1396 w 1890"/>
                <a:gd name="T51" fmla="*/ 751 h 1964"/>
                <a:gd name="T52" fmla="*/ 1288 w 1890"/>
                <a:gd name="T53" fmla="*/ 797 h 1964"/>
                <a:gd name="T54" fmla="*/ 1235 w 1890"/>
                <a:gd name="T55" fmla="*/ 844 h 1964"/>
                <a:gd name="T56" fmla="*/ 1172 w 1890"/>
                <a:gd name="T57" fmla="*/ 912 h 1964"/>
                <a:gd name="T58" fmla="*/ 1083 w 1890"/>
                <a:gd name="T59" fmla="*/ 1011 h 1964"/>
                <a:gd name="T60" fmla="*/ 974 w 1890"/>
                <a:gd name="T61" fmla="*/ 1134 h 1964"/>
                <a:gd name="T62" fmla="*/ 852 w 1890"/>
                <a:gd name="T63" fmla="*/ 1271 h 1964"/>
                <a:gd name="T64" fmla="*/ 726 w 1890"/>
                <a:gd name="T65" fmla="*/ 1414 h 1964"/>
                <a:gd name="T66" fmla="*/ 601 w 1890"/>
                <a:gd name="T67" fmla="*/ 1554 h 1964"/>
                <a:gd name="T68" fmla="*/ 488 w 1890"/>
                <a:gd name="T69" fmla="*/ 1683 h 1964"/>
                <a:gd name="T70" fmla="*/ 392 w 1890"/>
                <a:gd name="T71" fmla="*/ 1792 h 1964"/>
                <a:gd name="T72" fmla="*/ 321 w 1890"/>
                <a:gd name="T73" fmla="*/ 1872 h 1964"/>
                <a:gd name="T74" fmla="*/ 281 w 1890"/>
                <a:gd name="T75" fmla="*/ 1914 h 1964"/>
                <a:gd name="T76" fmla="*/ 200 w 1890"/>
                <a:gd name="T77" fmla="*/ 1960 h 1964"/>
                <a:gd name="T78" fmla="*/ 109 w 1890"/>
                <a:gd name="T79" fmla="*/ 1953 h 1964"/>
                <a:gd name="T80" fmla="*/ 40 w 1890"/>
                <a:gd name="T81" fmla="*/ 1901 h 1964"/>
                <a:gd name="T82" fmla="*/ 7 w 1890"/>
                <a:gd name="T83" fmla="*/ 1833 h 1964"/>
                <a:gd name="T84" fmla="*/ 5 w 1890"/>
                <a:gd name="T85" fmla="*/ 1744 h 1964"/>
                <a:gd name="T86" fmla="*/ 50 w 1890"/>
                <a:gd name="T87" fmla="*/ 1661 h 1964"/>
                <a:gd name="T88" fmla="*/ 72 w 1890"/>
                <a:gd name="T89" fmla="*/ 1640 h 1964"/>
                <a:gd name="T90" fmla="*/ 129 w 1890"/>
                <a:gd name="T91" fmla="*/ 1584 h 1964"/>
                <a:gd name="T92" fmla="*/ 213 w 1890"/>
                <a:gd name="T93" fmla="*/ 1502 h 1964"/>
                <a:gd name="T94" fmla="*/ 317 w 1890"/>
                <a:gd name="T95" fmla="*/ 1399 h 1964"/>
                <a:gd name="T96" fmla="*/ 436 w 1890"/>
                <a:gd name="T97" fmla="*/ 1284 h 1964"/>
                <a:gd name="T98" fmla="*/ 559 w 1890"/>
                <a:gd name="T99" fmla="*/ 1162 h 1964"/>
                <a:gd name="T100" fmla="*/ 681 w 1890"/>
                <a:gd name="T101" fmla="*/ 1042 h 1964"/>
                <a:gd name="T102" fmla="*/ 795 w 1890"/>
                <a:gd name="T103" fmla="*/ 930 h 1964"/>
                <a:gd name="T104" fmla="*/ 892 w 1890"/>
                <a:gd name="T105" fmla="*/ 833 h 1964"/>
                <a:gd name="T106" fmla="*/ 967 w 1890"/>
                <a:gd name="T107" fmla="*/ 758 h 1964"/>
                <a:gd name="T108" fmla="*/ 1010 w 1890"/>
                <a:gd name="T109" fmla="*/ 712 h 1964"/>
                <a:gd name="T110" fmla="*/ 1104 w 1890"/>
                <a:gd name="T111" fmla="*/ 587 h 1964"/>
                <a:gd name="T112" fmla="*/ 1153 w 1890"/>
                <a:gd name="T113" fmla="*/ 467 h 1964"/>
                <a:gd name="T114" fmla="*/ 1179 w 1890"/>
                <a:gd name="T115" fmla="*/ 353 h 1964"/>
                <a:gd name="T116" fmla="*/ 1213 w 1890"/>
                <a:gd name="T117" fmla="*/ 232 h 1964"/>
                <a:gd name="T118" fmla="*/ 1278 w 1890"/>
                <a:gd name="T119" fmla="*/ 137 h 1964"/>
                <a:gd name="T120" fmla="*/ 1381 w 1890"/>
                <a:gd name="T121" fmla="*/ 51 h 1964"/>
                <a:gd name="T122" fmla="*/ 1514 w 1890"/>
                <a:gd name="T123" fmla="*/ 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0" h="1964">
                  <a:moveTo>
                    <a:pt x="1650" y="502"/>
                  </a:moveTo>
                  <a:lnTo>
                    <a:pt x="1651" y="503"/>
                  </a:lnTo>
                  <a:lnTo>
                    <a:pt x="1651" y="503"/>
                  </a:lnTo>
                  <a:lnTo>
                    <a:pt x="1650" y="502"/>
                  </a:lnTo>
                  <a:lnTo>
                    <a:pt x="1650" y="502"/>
                  </a:lnTo>
                  <a:close/>
                  <a:moveTo>
                    <a:pt x="1648" y="501"/>
                  </a:moveTo>
                  <a:lnTo>
                    <a:pt x="1650" y="501"/>
                  </a:lnTo>
                  <a:lnTo>
                    <a:pt x="1650" y="502"/>
                  </a:lnTo>
                  <a:lnTo>
                    <a:pt x="1648" y="501"/>
                  </a:lnTo>
                  <a:close/>
                  <a:moveTo>
                    <a:pt x="1647" y="498"/>
                  </a:moveTo>
                  <a:lnTo>
                    <a:pt x="1647" y="498"/>
                  </a:lnTo>
                  <a:lnTo>
                    <a:pt x="1648" y="501"/>
                  </a:lnTo>
                  <a:lnTo>
                    <a:pt x="1648" y="500"/>
                  </a:lnTo>
                  <a:lnTo>
                    <a:pt x="1647" y="498"/>
                  </a:lnTo>
                  <a:close/>
                  <a:moveTo>
                    <a:pt x="1644" y="491"/>
                  </a:moveTo>
                  <a:lnTo>
                    <a:pt x="1645" y="492"/>
                  </a:lnTo>
                  <a:lnTo>
                    <a:pt x="1645" y="493"/>
                  </a:lnTo>
                  <a:lnTo>
                    <a:pt x="1646" y="496"/>
                  </a:lnTo>
                  <a:lnTo>
                    <a:pt x="1647" y="497"/>
                  </a:lnTo>
                  <a:lnTo>
                    <a:pt x="1647" y="498"/>
                  </a:lnTo>
                  <a:lnTo>
                    <a:pt x="1646" y="495"/>
                  </a:lnTo>
                  <a:lnTo>
                    <a:pt x="1645" y="492"/>
                  </a:lnTo>
                  <a:lnTo>
                    <a:pt x="1644" y="491"/>
                  </a:lnTo>
                  <a:close/>
                  <a:moveTo>
                    <a:pt x="1644" y="490"/>
                  </a:moveTo>
                  <a:lnTo>
                    <a:pt x="1644" y="491"/>
                  </a:lnTo>
                  <a:lnTo>
                    <a:pt x="1644" y="491"/>
                  </a:lnTo>
                  <a:lnTo>
                    <a:pt x="1644" y="491"/>
                  </a:lnTo>
                  <a:lnTo>
                    <a:pt x="1644" y="490"/>
                  </a:lnTo>
                  <a:lnTo>
                    <a:pt x="1644" y="490"/>
                  </a:lnTo>
                  <a:close/>
                  <a:moveTo>
                    <a:pt x="1560" y="0"/>
                  </a:moveTo>
                  <a:lnTo>
                    <a:pt x="1606" y="4"/>
                  </a:lnTo>
                  <a:lnTo>
                    <a:pt x="1651" y="16"/>
                  </a:lnTo>
                  <a:lnTo>
                    <a:pt x="1693" y="34"/>
                  </a:lnTo>
                  <a:lnTo>
                    <a:pt x="1733" y="53"/>
                  </a:lnTo>
                  <a:lnTo>
                    <a:pt x="1549" y="159"/>
                  </a:lnTo>
                  <a:lnTo>
                    <a:pt x="1547" y="160"/>
                  </a:lnTo>
                  <a:lnTo>
                    <a:pt x="1541" y="165"/>
                  </a:lnTo>
                  <a:lnTo>
                    <a:pt x="1532" y="173"/>
                  </a:lnTo>
                  <a:lnTo>
                    <a:pt x="1524" y="183"/>
                  </a:lnTo>
                  <a:lnTo>
                    <a:pt x="1514" y="195"/>
                  </a:lnTo>
                  <a:lnTo>
                    <a:pt x="1507" y="208"/>
                  </a:lnTo>
                  <a:lnTo>
                    <a:pt x="1502" y="223"/>
                  </a:lnTo>
                  <a:lnTo>
                    <a:pt x="1502" y="237"/>
                  </a:lnTo>
                  <a:lnTo>
                    <a:pt x="1508" y="253"/>
                  </a:lnTo>
                  <a:lnTo>
                    <a:pt x="1515" y="266"/>
                  </a:lnTo>
                  <a:lnTo>
                    <a:pt x="1526" y="286"/>
                  </a:lnTo>
                  <a:lnTo>
                    <a:pt x="1540" y="309"/>
                  </a:lnTo>
                  <a:lnTo>
                    <a:pt x="1555" y="336"/>
                  </a:lnTo>
                  <a:lnTo>
                    <a:pt x="1572" y="367"/>
                  </a:lnTo>
                  <a:lnTo>
                    <a:pt x="1590" y="399"/>
                  </a:lnTo>
                  <a:lnTo>
                    <a:pt x="1611" y="433"/>
                  </a:lnTo>
                  <a:lnTo>
                    <a:pt x="1630" y="468"/>
                  </a:lnTo>
                  <a:lnTo>
                    <a:pt x="1651" y="503"/>
                  </a:lnTo>
                  <a:lnTo>
                    <a:pt x="1664" y="496"/>
                  </a:lnTo>
                  <a:lnTo>
                    <a:pt x="1890" y="368"/>
                  </a:lnTo>
                  <a:lnTo>
                    <a:pt x="1888" y="409"/>
                  </a:lnTo>
                  <a:lnTo>
                    <a:pt x="1878" y="451"/>
                  </a:lnTo>
                  <a:lnTo>
                    <a:pt x="1865" y="492"/>
                  </a:lnTo>
                  <a:lnTo>
                    <a:pt x="1847" y="533"/>
                  </a:lnTo>
                  <a:lnTo>
                    <a:pt x="1824" y="572"/>
                  </a:lnTo>
                  <a:lnTo>
                    <a:pt x="1798" y="608"/>
                  </a:lnTo>
                  <a:lnTo>
                    <a:pt x="1771" y="641"/>
                  </a:lnTo>
                  <a:lnTo>
                    <a:pt x="1771" y="641"/>
                  </a:lnTo>
                  <a:lnTo>
                    <a:pt x="1744" y="666"/>
                  </a:lnTo>
                  <a:lnTo>
                    <a:pt x="1743" y="665"/>
                  </a:lnTo>
                  <a:lnTo>
                    <a:pt x="1740" y="663"/>
                  </a:lnTo>
                  <a:lnTo>
                    <a:pt x="1742" y="665"/>
                  </a:lnTo>
                  <a:lnTo>
                    <a:pt x="1743" y="666"/>
                  </a:lnTo>
                  <a:lnTo>
                    <a:pt x="1744" y="666"/>
                  </a:lnTo>
                  <a:lnTo>
                    <a:pt x="1715" y="689"/>
                  </a:lnTo>
                  <a:lnTo>
                    <a:pt x="1687" y="708"/>
                  </a:lnTo>
                  <a:lnTo>
                    <a:pt x="1658" y="721"/>
                  </a:lnTo>
                  <a:lnTo>
                    <a:pt x="1629" y="729"/>
                  </a:lnTo>
                  <a:lnTo>
                    <a:pt x="1600" y="733"/>
                  </a:lnTo>
                  <a:lnTo>
                    <a:pt x="1541" y="734"/>
                  </a:lnTo>
                  <a:lnTo>
                    <a:pt x="1486" y="737"/>
                  </a:lnTo>
                  <a:lnTo>
                    <a:pt x="1439" y="743"/>
                  </a:lnTo>
                  <a:lnTo>
                    <a:pt x="1396" y="751"/>
                  </a:lnTo>
                  <a:lnTo>
                    <a:pt x="1356" y="762"/>
                  </a:lnTo>
                  <a:lnTo>
                    <a:pt x="1321" y="778"/>
                  </a:lnTo>
                  <a:lnTo>
                    <a:pt x="1288" y="797"/>
                  </a:lnTo>
                  <a:lnTo>
                    <a:pt x="1258" y="821"/>
                  </a:lnTo>
                  <a:lnTo>
                    <a:pt x="1248" y="831"/>
                  </a:lnTo>
                  <a:lnTo>
                    <a:pt x="1235" y="844"/>
                  </a:lnTo>
                  <a:lnTo>
                    <a:pt x="1218" y="862"/>
                  </a:lnTo>
                  <a:lnTo>
                    <a:pt x="1196" y="885"/>
                  </a:lnTo>
                  <a:lnTo>
                    <a:pt x="1172" y="912"/>
                  </a:lnTo>
                  <a:lnTo>
                    <a:pt x="1145" y="942"/>
                  </a:lnTo>
                  <a:lnTo>
                    <a:pt x="1115" y="975"/>
                  </a:lnTo>
                  <a:lnTo>
                    <a:pt x="1083" y="1011"/>
                  </a:lnTo>
                  <a:lnTo>
                    <a:pt x="1048" y="1050"/>
                  </a:lnTo>
                  <a:lnTo>
                    <a:pt x="1011" y="1091"/>
                  </a:lnTo>
                  <a:lnTo>
                    <a:pt x="974" y="1134"/>
                  </a:lnTo>
                  <a:lnTo>
                    <a:pt x="934" y="1178"/>
                  </a:lnTo>
                  <a:lnTo>
                    <a:pt x="893" y="1224"/>
                  </a:lnTo>
                  <a:lnTo>
                    <a:pt x="852" y="1271"/>
                  </a:lnTo>
                  <a:lnTo>
                    <a:pt x="809" y="1318"/>
                  </a:lnTo>
                  <a:lnTo>
                    <a:pt x="768" y="1366"/>
                  </a:lnTo>
                  <a:lnTo>
                    <a:pt x="726" y="1414"/>
                  </a:lnTo>
                  <a:lnTo>
                    <a:pt x="684" y="1461"/>
                  </a:lnTo>
                  <a:lnTo>
                    <a:pt x="642" y="1508"/>
                  </a:lnTo>
                  <a:lnTo>
                    <a:pt x="601" y="1554"/>
                  </a:lnTo>
                  <a:lnTo>
                    <a:pt x="563" y="1599"/>
                  </a:lnTo>
                  <a:lnTo>
                    <a:pt x="524" y="1642"/>
                  </a:lnTo>
                  <a:lnTo>
                    <a:pt x="488" y="1683"/>
                  </a:lnTo>
                  <a:lnTo>
                    <a:pt x="454" y="1722"/>
                  </a:lnTo>
                  <a:lnTo>
                    <a:pt x="421" y="1758"/>
                  </a:lnTo>
                  <a:lnTo>
                    <a:pt x="392" y="1792"/>
                  </a:lnTo>
                  <a:lnTo>
                    <a:pt x="364" y="1822"/>
                  </a:lnTo>
                  <a:lnTo>
                    <a:pt x="341" y="1849"/>
                  </a:lnTo>
                  <a:lnTo>
                    <a:pt x="321" y="1872"/>
                  </a:lnTo>
                  <a:lnTo>
                    <a:pt x="303" y="1890"/>
                  </a:lnTo>
                  <a:lnTo>
                    <a:pt x="291" y="1905"/>
                  </a:lnTo>
                  <a:lnTo>
                    <a:pt x="281" y="1914"/>
                  </a:lnTo>
                  <a:lnTo>
                    <a:pt x="257" y="1936"/>
                  </a:lnTo>
                  <a:lnTo>
                    <a:pt x="229" y="1950"/>
                  </a:lnTo>
                  <a:lnTo>
                    <a:pt x="200" y="1960"/>
                  </a:lnTo>
                  <a:lnTo>
                    <a:pt x="170" y="1964"/>
                  </a:lnTo>
                  <a:lnTo>
                    <a:pt x="140" y="1961"/>
                  </a:lnTo>
                  <a:lnTo>
                    <a:pt x="109" y="1953"/>
                  </a:lnTo>
                  <a:lnTo>
                    <a:pt x="81" y="1938"/>
                  </a:lnTo>
                  <a:lnTo>
                    <a:pt x="56" y="1919"/>
                  </a:lnTo>
                  <a:lnTo>
                    <a:pt x="40" y="1901"/>
                  </a:lnTo>
                  <a:lnTo>
                    <a:pt x="27" y="1883"/>
                  </a:lnTo>
                  <a:lnTo>
                    <a:pt x="19" y="1862"/>
                  </a:lnTo>
                  <a:lnTo>
                    <a:pt x="7" y="1833"/>
                  </a:lnTo>
                  <a:lnTo>
                    <a:pt x="2" y="1804"/>
                  </a:lnTo>
                  <a:lnTo>
                    <a:pt x="0" y="1774"/>
                  </a:lnTo>
                  <a:lnTo>
                    <a:pt x="5" y="1744"/>
                  </a:lnTo>
                  <a:lnTo>
                    <a:pt x="15" y="1715"/>
                  </a:lnTo>
                  <a:lnTo>
                    <a:pt x="29" y="1687"/>
                  </a:lnTo>
                  <a:lnTo>
                    <a:pt x="50" y="1661"/>
                  </a:lnTo>
                  <a:lnTo>
                    <a:pt x="52" y="1659"/>
                  </a:lnTo>
                  <a:lnTo>
                    <a:pt x="61" y="1652"/>
                  </a:lnTo>
                  <a:lnTo>
                    <a:pt x="72" y="1640"/>
                  </a:lnTo>
                  <a:lnTo>
                    <a:pt x="88" y="1625"/>
                  </a:lnTo>
                  <a:lnTo>
                    <a:pt x="107" y="1606"/>
                  </a:lnTo>
                  <a:lnTo>
                    <a:pt x="129" y="1584"/>
                  </a:lnTo>
                  <a:lnTo>
                    <a:pt x="154" y="1560"/>
                  </a:lnTo>
                  <a:lnTo>
                    <a:pt x="183" y="1532"/>
                  </a:lnTo>
                  <a:lnTo>
                    <a:pt x="213" y="1502"/>
                  </a:lnTo>
                  <a:lnTo>
                    <a:pt x="246" y="1469"/>
                  </a:lnTo>
                  <a:lnTo>
                    <a:pt x="281" y="1435"/>
                  </a:lnTo>
                  <a:lnTo>
                    <a:pt x="317" y="1399"/>
                  </a:lnTo>
                  <a:lnTo>
                    <a:pt x="356" y="1362"/>
                  </a:lnTo>
                  <a:lnTo>
                    <a:pt x="396" y="1323"/>
                  </a:lnTo>
                  <a:lnTo>
                    <a:pt x="436" y="1284"/>
                  </a:lnTo>
                  <a:lnTo>
                    <a:pt x="477" y="1244"/>
                  </a:lnTo>
                  <a:lnTo>
                    <a:pt x="518" y="1203"/>
                  </a:lnTo>
                  <a:lnTo>
                    <a:pt x="559" y="1162"/>
                  </a:lnTo>
                  <a:lnTo>
                    <a:pt x="600" y="1122"/>
                  </a:lnTo>
                  <a:lnTo>
                    <a:pt x="641" y="1082"/>
                  </a:lnTo>
                  <a:lnTo>
                    <a:pt x="681" y="1042"/>
                  </a:lnTo>
                  <a:lnTo>
                    <a:pt x="720" y="1004"/>
                  </a:lnTo>
                  <a:lnTo>
                    <a:pt x="759" y="966"/>
                  </a:lnTo>
                  <a:lnTo>
                    <a:pt x="795" y="930"/>
                  </a:lnTo>
                  <a:lnTo>
                    <a:pt x="829" y="896"/>
                  </a:lnTo>
                  <a:lnTo>
                    <a:pt x="861" y="863"/>
                  </a:lnTo>
                  <a:lnTo>
                    <a:pt x="892" y="833"/>
                  </a:lnTo>
                  <a:lnTo>
                    <a:pt x="919" y="805"/>
                  </a:lnTo>
                  <a:lnTo>
                    <a:pt x="945" y="780"/>
                  </a:lnTo>
                  <a:lnTo>
                    <a:pt x="967" y="758"/>
                  </a:lnTo>
                  <a:lnTo>
                    <a:pt x="985" y="740"/>
                  </a:lnTo>
                  <a:lnTo>
                    <a:pt x="999" y="724"/>
                  </a:lnTo>
                  <a:lnTo>
                    <a:pt x="1010" y="712"/>
                  </a:lnTo>
                  <a:lnTo>
                    <a:pt x="1048" y="670"/>
                  </a:lnTo>
                  <a:lnTo>
                    <a:pt x="1079" y="628"/>
                  </a:lnTo>
                  <a:lnTo>
                    <a:pt x="1104" y="587"/>
                  </a:lnTo>
                  <a:lnTo>
                    <a:pt x="1124" y="545"/>
                  </a:lnTo>
                  <a:lnTo>
                    <a:pt x="1139" y="506"/>
                  </a:lnTo>
                  <a:lnTo>
                    <a:pt x="1153" y="467"/>
                  </a:lnTo>
                  <a:lnTo>
                    <a:pt x="1162" y="428"/>
                  </a:lnTo>
                  <a:lnTo>
                    <a:pt x="1171" y="391"/>
                  </a:lnTo>
                  <a:lnTo>
                    <a:pt x="1179" y="353"/>
                  </a:lnTo>
                  <a:lnTo>
                    <a:pt x="1193" y="287"/>
                  </a:lnTo>
                  <a:lnTo>
                    <a:pt x="1201" y="261"/>
                  </a:lnTo>
                  <a:lnTo>
                    <a:pt x="1213" y="232"/>
                  </a:lnTo>
                  <a:lnTo>
                    <a:pt x="1231" y="201"/>
                  </a:lnTo>
                  <a:lnTo>
                    <a:pt x="1253" y="169"/>
                  </a:lnTo>
                  <a:lnTo>
                    <a:pt x="1278" y="137"/>
                  </a:lnTo>
                  <a:lnTo>
                    <a:pt x="1309" y="105"/>
                  </a:lnTo>
                  <a:lnTo>
                    <a:pt x="1343" y="76"/>
                  </a:lnTo>
                  <a:lnTo>
                    <a:pt x="1381" y="51"/>
                  </a:lnTo>
                  <a:lnTo>
                    <a:pt x="1422" y="29"/>
                  </a:lnTo>
                  <a:lnTo>
                    <a:pt x="1468" y="12"/>
                  </a:lnTo>
                  <a:lnTo>
                    <a:pt x="1514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2542" y="2491"/>
              <a:ext cx="166" cy="174"/>
            </a:xfrm>
            <a:custGeom>
              <a:avLst/>
              <a:gdLst>
                <a:gd name="T0" fmla="*/ 254 w 828"/>
                <a:gd name="T1" fmla="*/ 38 h 874"/>
                <a:gd name="T2" fmla="*/ 325 w 828"/>
                <a:gd name="T3" fmla="*/ 120 h 874"/>
                <a:gd name="T4" fmla="*/ 400 w 828"/>
                <a:gd name="T5" fmla="*/ 206 h 874"/>
                <a:gd name="T6" fmla="*/ 474 w 828"/>
                <a:gd name="T7" fmla="*/ 288 h 874"/>
                <a:gd name="T8" fmla="*/ 539 w 828"/>
                <a:gd name="T9" fmla="*/ 362 h 874"/>
                <a:gd name="T10" fmla="*/ 572 w 828"/>
                <a:gd name="T11" fmla="*/ 396 h 874"/>
                <a:gd name="T12" fmla="*/ 581 w 828"/>
                <a:gd name="T13" fmla="*/ 404 h 874"/>
                <a:gd name="T14" fmla="*/ 594 w 828"/>
                <a:gd name="T15" fmla="*/ 420 h 874"/>
                <a:gd name="T16" fmla="*/ 618 w 828"/>
                <a:gd name="T17" fmla="*/ 445 h 874"/>
                <a:gd name="T18" fmla="*/ 643 w 828"/>
                <a:gd name="T19" fmla="*/ 467 h 874"/>
                <a:gd name="T20" fmla="*/ 685 w 828"/>
                <a:gd name="T21" fmla="*/ 503 h 874"/>
                <a:gd name="T22" fmla="*/ 734 w 828"/>
                <a:gd name="T23" fmla="*/ 544 h 874"/>
                <a:gd name="T24" fmla="*/ 779 w 828"/>
                <a:gd name="T25" fmla="*/ 584 h 874"/>
                <a:gd name="T26" fmla="*/ 812 w 828"/>
                <a:gd name="T27" fmla="*/ 619 h 874"/>
                <a:gd name="T28" fmla="*/ 822 w 828"/>
                <a:gd name="T29" fmla="*/ 631 h 874"/>
                <a:gd name="T30" fmla="*/ 824 w 828"/>
                <a:gd name="T31" fmla="*/ 636 h 874"/>
                <a:gd name="T32" fmla="*/ 826 w 828"/>
                <a:gd name="T33" fmla="*/ 667 h 874"/>
                <a:gd name="T34" fmla="*/ 812 w 828"/>
                <a:gd name="T35" fmla="*/ 702 h 874"/>
                <a:gd name="T36" fmla="*/ 792 w 828"/>
                <a:gd name="T37" fmla="*/ 738 h 874"/>
                <a:gd name="T38" fmla="*/ 770 w 828"/>
                <a:gd name="T39" fmla="*/ 766 h 874"/>
                <a:gd name="T40" fmla="*/ 717 w 828"/>
                <a:gd name="T41" fmla="*/ 816 h 874"/>
                <a:gd name="T42" fmla="*/ 694 w 828"/>
                <a:gd name="T43" fmla="*/ 835 h 874"/>
                <a:gd name="T44" fmla="*/ 660 w 828"/>
                <a:gd name="T45" fmla="*/ 854 h 874"/>
                <a:gd name="T46" fmla="*/ 623 w 828"/>
                <a:gd name="T47" fmla="*/ 870 h 874"/>
                <a:gd name="T48" fmla="*/ 589 w 828"/>
                <a:gd name="T49" fmla="*/ 874 h 874"/>
                <a:gd name="T50" fmla="*/ 573 w 828"/>
                <a:gd name="T51" fmla="*/ 868 h 874"/>
                <a:gd name="T52" fmla="*/ 572 w 828"/>
                <a:gd name="T53" fmla="*/ 867 h 874"/>
                <a:gd name="T54" fmla="*/ 560 w 828"/>
                <a:gd name="T55" fmla="*/ 858 h 874"/>
                <a:gd name="T56" fmla="*/ 527 w 828"/>
                <a:gd name="T57" fmla="*/ 821 h 874"/>
                <a:gd name="T58" fmla="*/ 490 w 828"/>
                <a:gd name="T59" fmla="*/ 774 h 874"/>
                <a:gd name="T60" fmla="*/ 452 w 828"/>
                <a:gd name="T61" fmla="*/ 723 h 874"/>
                <a:gd name="T62" fmla="*/ 418 w 828"/>
                <a:gd name="T63" fmla="*/ 679 h 874"/>
                <a:gd name="T64" fmla="*/ 396 w 828"/>
                <a:gd name="T65" fmla="*/ 651 h 874"/>
                <a:gd name="T66" fmla="*/ 367 w 828"/>
                <a:gd name="T67" fmla="*/ 619 h 874"/>
                <a:gd name="T68" fmla="*/ 326 w 828"/>
                <a:gd name="T69" fmla="*/ 576 h 874"/>
                <a:gd name="T70" fmla="*/ 274 w 828"/>
                <a:gd name="T71" fmla="*/ 524 h 874"/>
                <a:gd name="T72" fmla="*/ 215 w 828"/>
                <a:gd name="T73" fmla="*/ 465 h 874"/>
                <a:gd name="T74" fmla="*/ 153 w 828"/>
                <a:gd name="T75" fmla="*/ 402 h 874"/>
                <a:gd name="T76" fmla="*/ 89 w 828"/>
                <a:gd name="T77" fmla="*/ 339 h 874"/>
                <a:gd name="T78" fmla="*/ 29 w 828"/>
                <a:gd name="T79" fmla="*/ 277 h 874"/>
                <a:gd name="T80" fmla="*/ 47 w 828"/>
                <a:gd name="T81" fmla="*/ 196 h 874"/>
                <a:gd name="T82" fmla="*/ 138 w 828"/>
                <a:gd name="T83" fmla="*/ 93 h 874"/>
                <a:gd name="T84" fmla="*/ 220 w 828"/>
                <a:gd name="T85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74">
                  <a:moveTo>
                    <a:pt x="220" y="0"/>
                  </a:moveTo>
                  <a:lnTo>
                    <a:pt x="254" y="38"/>
                  </a:lnTo>
                  <a:lnTo>
                    <a:pt x="289" y="79"/>
                  </a:lnTo>
                  <a:lnTo>
                    <a:pt x="325" y="120"/>
                  </a:lnTo>
                  <a:lnTo>
                    <a:pt x="363" y="164"/>
                  </a:lnTo>
                  <a:lnTo>
                    <a:pt x="400" y="206"/>
                  </a:lnTo>
                  <a:lnTo>
                    <a:pt x="438" y="248"/>
                  </a:lnTo>
                  <a:lnTo>
                    <a:pt x="474" y="288"/>
                  </a:lnTo>
                  <a:lnTo>
                    <a:pt x="508" y="327"/>
                  </a:lnTo>
                  <a:lnTo>
                    <a:pt x="539" y="362"/>
                  </a:lnTo>
                  <a:lnTo>
                    <a:pt x="567" y="392"/>
                  </a:lnTo>
                  <a:lnTo>
                    <a:pt x="572" y="396"/>
                  </a:lnTo>
                  <a:lnTo>
                    <a:pt x="577" y="399"/>
                  </a:lnTo>
                  <a:lnTo>
                    <a:pt x="581" y="404"/>
                  </a:lnTo>
                  <a:lnTo>
                    <a:pt x="587" y="413"/>
                  </a:lnTo>
                  <a:lnTo>
                    <a:pt x="594" y="420"/>
                  </a:lnTo>
                  <a:lnTo>
                    <a:pt x="607" y="434"/>
                  </a:lnTo>
                  <a:lnTo>
                    <a:pt x="618" y="445"/>
                  </a:lnTo>
                  <a:lnTo>
                    <a:pt x="626" y="454"/>
                  </a:lnTo>
                  <a:lnTo>
                    <a:pt x="643" y="467"/>
                  </a:lnTo>
                  <a:lnTo>
                    <a:pt x="662" y="485"/>
                  </a:lnTo>
                  <a:lnTo>
                    <a:pt x="685" y="503"/>
                  </a:lnTo>
                  <a:lnTo>
                    <a:pt x="710" y="524"/>
                  </a:lnTo>
                  <a:lnTo>
                    <a:pt x="734" y="544"/>
                  </a:lnTo>
                  <a:lnTo>
                    <a:pt x="757" y="565"/>
                  </a:lnTo>
                  <a:lnTo>
                    <a:pt x="779" y="584"/>
                  </a:lnTo>
                  <a:lnTo>
                    <a:pt x="798" y="602"/>
                  </a:lnTo>
                  <a:lnTo>
                    <a:pt x="812" y="619"/>
                  </a:lnTo>
                  <a:lnTo>
                    <a:pt x="822" y="633"/>
                  </a:lnTo>
                  <a:lnTo>
                    <a:pt x="822" y="631"/>
                  </a:lnTo>
                  <a:lnTo>
                    <a:pt x="823" y="634"/>
                  </a:lnTo>
                  <a:lnTo>
                    <a:pt x="824" y="636"/>
                  </a:lnTo>
                  <a:lnTo>
                    <a:pt x="828" y="650"/>
                  </a:lnTo>
                  <a:lnTo>
                    <a:pt x="826" y="667"/>
                  </a:lnTo>
                  <a:lnTo>
                    <a:pt x="821" y="683"/>
                  </a:lnTo>
                  <a:lnTo>
                    <a:pt x="812" y="702"/>
                  </a:lnTo>
                  <a:lnTo>
                    <a:pt x="803" y="720"/>
                  </a:lnTo>
                  <a:lnTo>
                    <a:pt x="792" y="738"/>
                  </a:lnTo>
                  <a:lnTo>
                    <a:pt x="781" y="752"/>
                  </a:lnTo>
                  <a:lnTo>
                    <a:pt x="770" y="766"/>
                  </a:lnTo>
                  <a:lnTo>
                    <a:pt x="762" y="774"/>
                  </a:lnTo>
                  <a:lnTo>
                    <a:pt x="717" y="816"/>
                  </a:lnTo>
                  <a:lnTo>
                    <a:pt x="707" y="825"/>
                  </a:lnTo>
                  <a:lnTo>
                    <a:pt x="694" y="835"/>
                  </a:lnTo>
                  <a:lnTo>
                    <a:pt x="678" y="844"/>
                  </a:lnTo>
                  <a:lnTo>
                    <a:pt x="660" y="854"/>
                  </a:lnTo>
                  <a:lnTo>
                    <a:pt x="642" y="862"/>
                  </a:lnTo>
                  <a:lnTo>
                    <a:pt x="623" y="870"/>
                  </a:lnTo>
                  <a:lnTo>
                    <a:pt x="606" y="873"/>
                  </a:lnTo>
                  <a:lnTo>
                    <a:pt x="589" y="874"/>
                  </a:lnTo>
                  <a:lnTo>
                    <a:pt x="575" y="871"/>
                  </a:lnTo>
                  <a:lnTo>
                    <a:pt x="573" y="868"/>
                  </a:lnTo>
                  <a:lnTo>
                    <a:pt x="571" y="867"/>
                  </a:lnTo>
                  <a:lnTo>
                    <a:pt x="572" y="867"/>
                  </a:lnTo>
                  <a:lnTo>
                    <a:pt x="572" y="868"/>
                  </a:lnTo>
                  <a:lnTo>
                    <a:pt x="560" y="858"/>
                  </a:lnTo>
                  <a:lnTo>
                    <a:pt x="544" y="842"/>
                  </a:lnTo>
                  <a:lnTo>
                    <a:pt x="527" y="821"/>
                  </a:lnTo>
                  <a:lnTo>
                    <a:pt x="509" y="798"/>
                  </a:lnTo>
                  <a:lnTo>
                    <a:pt x="490" y="774"/>
                  </a:lnTo>
                  <a:lnTo>
                    <a:pt x="470" y="749"/>
                  </a:lnTo>
                  <a:lnTo>
                    <a:pt x="452" y="723"/>
                  </a:lnTo>
                  <a:lnTo>
                    <a:pt x="434" y="700"/>
                  </a:lnTo>
                  <a:lnTo>
                    <a:pt x="418" y="679"/>
                  </a:lnTo>
                  <a:lnTo>
                    <a:pt x="405" y="660"/>
                  </a:lnTo>
                  <a:lnTo>
                    <a:pt x="396" y="651"/>
                  </a:lnTo>
                  <a:lnTo>
                    <a:pt x="384" y="637"/>
                  </a:lnTo>
                  <a:lnTo>
                    <a:pt x="367" y="619"/>
                  </a:lnTo>
                  <a:lnTo>
                    <a:pt x="348" y="599"/>
                  </a:lnTo>
                  <a:lnTo>
                    <a:pt x="326" y="576"/>
                  </a:lnTo>
                  <a:lnTo>
                    <a:pt x="301" y="550"/>
                  </a:lnTo>
                  <a:lnTo>
                    <a:pt x="274" y="524"/>
                  </a:lnTo>
                  <a:lnTo>
                    <a:pt x="245" y="495"/>
                  </a:lnTo>
                  <a:lnTo>
                    <a:pt x="215" y="465"/>
                  </a:lnTo>
                  <a:lnTo>
                    <a:pt x="185" y="433"/>
                  </a:lnTo>
                  <a:lnTo>
                    <a:pt x="153" y="402"/>
                  </a:lnTo>
                  <a:lnTo>
                    <a:pt x="121" y="370"/>
                  </a:lnTo>
                  <a:lnTo>
                    <a:pt x="89" y="339"/>
                  </a:lnTo>
                  <a:lnTo>
                    <a:pt x="58" y="307"/>
                  </a:lnTo>
                  <a:lnTo>
                    <a:pt x="29" y="277"/>
                  </a:lnTo>
                  <a:lnTo>
                    <a:pt x="0" y="249"/>
                  </a:lnTo>
                  <a:lnTo>
                    <a:pt x="47" y="196"/>
                  </a:lnTo>
                  <a:lnTo>
                    <a:pt x="93" y="144"/>
                  </a:lnTo>
                  <a:lnTo>
                    <a:pt x="138" y="93"/>
                  </a:lnTo>
                  <a:lnTo>
                    <a:pt x="18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2274" y="2252"/>
              <a:ext cx="250" cy="220"/>
            </a:xfrm>
            <a:custGeom>
              <a:avLst/>
              <a:gdLst>
                <a:gd name="T0" fmla="*/ 897 w 1251"/>
                <a:gd name="T1" fmla="*/ 15 h 1100"/>
                <a:gd name="T2" fmla="*/ 1003 w 1251"/>
                <a:gd name="T3" fmla="*/ 49 h 1100"/>
                <a:gd name="T4" fmla="*/ 1026 w 1251"/>
                <a:gd name="T5" fmla="*/ 59 h 1100"/>
                <a:gd name="T6" fmla="*/ 1045 w 1251"/>
                <a:gd name="T7" fmla="*/ 69 h 1100"/>
                <a:gd name="T8" fmla="*/ 1061 w 1251"/>
                <a:gd name="T9" fmla="*/ 78 h 1100"/>
                <a:gd name="T10" fmla="*/ 1074 w 1251"/>
                <a:gd name="T11" fmla="*/ 88 h 1100"/>
                <a:gd name="T12" fmla="*/ 1085 w 1251"/>
                <a:gd name="T13" fmla="*/ 96 h 1100"/>
                <a:gd name="T14" fmla="*/ 1093 w 1251"/>
                <a:gd name="T15" fmla="*/ 105 h 1100"/>
                <a:gd name="T16" fmla="*/ 1097 w 1251"/>
                <a:gd name="T17" fmla="*/ 111 h 1100"/>
                <a:gd name="T18" fmla="*/ 1097 w 1251"/>
                <a:gd name="T19" fmla="*/ 130 h 1100"/>
                <a:gd name="T20" fmla="*/ 1043 w 1251"/>
                <a:gd name="T21" fmla="*/ 123 h 1100"/>
                <a:gd name="T22" fmla="*/ 926 w 1251"/>
                <a:gd name="T23" fmla="*/ 101 h 1100"/>
                <a:gd name="T24" fmla="*/ 793 w 1251"/>
                <a:gd name="T25" fmla="*/ 111 h 1100"/>
                <a:gd name="T26" fmla="*/ 735 w 1251"/>
                <a:gd name="T27" fmla="*/ 161 h 1100"/>
                <a:gd name="T28" fmla="*/ 735 w 1251"/>
                <a:gd name="T29" fmla="*/ 223 h 1100"/>
                <a:gd name="T30" fmla="*/ 749 w 1251"/>
                <a:gd name="T31" fmla="*/ 255 h 1100"/>
                <a:gd name="T32" fmla="*/ 776 w 1251"/>
                <a:gd name="T33" fmla="*/ 304 h 1100"/>
                <a:gd name="T34" fmla="*/ 812 w 1251"/>
                <a:gd name="T35" fmla="*/ 373 h 1100"/>
                <a:gd name="T36" fmla="*/ 830 w 1251"/>
                <a:gd name="T37" fmla="*/ 408 h 1100"/>
                <a:gd name="T38" fmla="*/ 854 w 1251"/>
                <a:gd name="T39" fmla="*/ 493 h 1100"/>
                <a:gd name="T40" fmla="*/ 977 w 1251"/>
                <a:gd name="T41" fmla="*/ 648 h 1100"/>
                <a:gd name="T42" fmla="*/ 1131 w 1251"/>
                <a:gd name="T43" fmla="*/ 819 h 1100"/>
                <a:gd name="T44" fmla="*/ 1243 w 1251"/>
                <a:gd name="T45" fmla="*/ 903 h 1100"/>
                <a:gd name="T46" fmla="*/ 1217 w 1251"/>
                <a:gd name="T47" fmla="*/ 942 h 1100"/>
                <a:gd name="T48" fmla="*/ 1059 w 1251"/>
                <a:gd name="T49" fmla="*/ 1100 h 1100"/>
                <a:gd name="T50" fmla="*/ 1045 w 1251"/>
                <a:gd name="T51" fmla="*/ 1077 h 1100"/>
                <a:gd name="T52" fmla="*/ 974 w 1251"/>
                <a:gd name="T53" fmla="*/ 968 h 1100"/>
                <a:gd name="T54" fmla="*/ 815 w 1251"/>
                <a:gd name="T55" fmla="*/ 806 h 1100"/>
                <a:gd name="T56" fmla="*/ 669 w 1251"/>
                <a:gd name="T57" fmla="*/ 674 h 1100"/>
                <a:gd name="T58" fmla="*/ 594 w 1251"/>
                <a:gd name="T59" fmla="*/ 644 h 1100"/>
                <a:gd name="T60" fmla="*/ 471 w 1251"/>
                <a:gd name="T61" fmla="*/ 579 h 1100"/>
                <a:gd name="T62" fmla="*/ 441 w 1251"/>
                <a:gd name="T63" fmla="*/ 578 h 1100"/>
                <a:gd name="T64" fmla="*/ 357 w 1251"/>
                <a:gd name="T65" fmla="*/ 604 h 1100"/>
                <a:gd name="T66" fmla="*/ 327 w 1251"/>
                <a:gd name="T67" fmla="*/ 689 h 1100"/>
                <a:gd name="T68" fmla="*/ 212 w 1251"/>
                <a:gd name="T69" fmla="*/ 803 h 1100"/>
                <a:gd name="T70" fmla="*/ 127 w 1251"/>
                <a:gd name="T71" fmla="*/ 782 h 1100"/>
                <a:gd name="T72" fmla="*/ 7 w 1251"/>
                <a:gd name="T73" fmla="*/ 643 h 1100"/>
                <a:gd name="T74" fmla="*/ 7 w 1251"/>
                <a:gd name="T75" fmla="*/ 563 h 1100"/>
                <a:gd name="T76" fmla="*/ 137 w 1251"/>
                <a:gd name="T77" fmla="*/ 471 h 1100"/>
                <a:gd name="T78" fmla="*/ 206 w 1251"/>
                <a:gd name="T79" fmla="*/ 453 h 1100"/>
                <a:gd name="T80" fmla="*/ 243 w 1251"/>
                <a:gd name="T81" fmla="*/ 383 h 1100"/>
                <a:gd name="T82" fmla="*/ 244 w 1251"/>
                <a:gd name="T83" fmla="*/ 338 h 1100"/>
                <a:gd name="T84" fmla="*/ 273 w 1251"/>
                <a:gd name="T85" fmla="*/ 308 h 1100"/>
                <a:gd name="T86" fmla="*/ 332 w 1251"/>
                <a:gd name="T87" fmla="*/ 251 h 1100"/>
                <a:gd name="T88" fmla="*/ 436 w 1251"/>
                <a:gd name="T89" fmla="*/ 153 h 1100"/>
                <a:gd name="T90" fmla="*/ 544 w 1251"/>
                <a:gd name="T91" fmla="*/ 65 h 1100"/>
                <a:gd name="T92" fmla="*/ 571 w 1251"/>
                <a:gd name="T93" fmla="*/ 47 h 1100"/>
                <a:gd name="T94" fmla="*/ 711 w 1251"/>
                <a:gd name="T95" fmla="*/ 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1" h="1100">
                  <a:moveTo>
                    <a:pt x="753" y="0"/>
                  </a:moveTo>
                  <a:lnTo>
                    <a:pt x="798" y="0"/>
                  </a:lnTo>
                  <a:lnTo>
                    <a:pt x="846" y="6"/>
                  </a:lnTo>
                  <a:lnTo>
                    <a:pt x="897" y="15"/>
                  </a:lnTo>
                  <a:lnTo>
                    <a:pt x="950" y="30"/>
                  </a:lnTo>
                  <a:lnTo>
                    <a:pt x="975" y="38"/>
                  </a:lnTo>
                  <a:lnTo>
                    <a:pt x="981" y="41"/>
                  </a:lnTo>
                  <a:lnTo>
                    <a:pt x="1003" y="49"/>
                  </a:lnTo>
                  <a:lnTo>
                    <a:pt x="1007" y="51"/>
                  </a:lnTo>
                  <a:lnTo>
                    <a:pt x="1016" y="54"/>
                  </a:lnTo>
                  <a:lnTo>
                    <a:pt x="1025" y="59"/>
                  </a:lnTo>
                  <a:lnTo>
                    <a:pt x="1026" y="59"/>
                  </a:lnTo>
                  <a:lnTo>
                    <a:pt x="1027" y="60"/>
                  </a:lnTo>
                  <a:lnTo>
                    <a:pt x="1036" y="64"/>
                  </a:lnTo>
                  <a:lnTo>
                    <a:pt x="1043" y="67"/>
                  </a:lnTo>
                  <a:lnTo>
                    <a:pt x="1045" y="69"/>
                  </a:lnTo>
                  <a:lnTo>
                    <a:pt x="1047" y="70"/>
                  </a:lnTo>
                  <a:lnTo>
                    <a:pt x="1054" y="73"/>
                  </a:lnTo>
                  <a:lnTo>
                    <a:pt x="1060" y="77"/>
                  </a:lnTo>
                  <a:lnTo>
                    <a:pt x="1061" y="78"/>
                  </a:lnTo>
                  <a:lnTo>
                    <a:pt x="1062" y="80"/>
                  </a:lnTo>
                  <a:lnTo>
                    <a:pt x="1068" y="83"/>
                  </a:lnTo>
                  <a:lnTo>
                    <a:pt x="1072" y="86"/>
                  </a:lnTo>
                  <a:lnTo>
                    <a:pt x="1074" y="88"/>
                  </a:lnTo>
                  <a:lnTo>
                    <a:pt x="1079" y="92"/>
                  </a:lnTo>
                  <a:lnTo>
                    <a:pt x="1083" y="95"/>
                  </a:lnTo>
                  <a:lnTo>
                    <a:pt x="1084" y="96"/>
                  </a:lnTo>
                  <a:lnTo>
                    <a:pt x="1085" y="96"/>
                  </a:lnTo>
                  <a:lnTo>
                    <a:pt x="1089" y="100"/>
                  </a:lnTo>
                  <a:lnTo>
                    <a:pt x="1091" y="104"/>
                  </a:lnTo>
                  <a:lnTo>
                    <a:pt x="1093" y="104"/>
                  </a:lnTo>
                  <a:lnTo>
                    <a:pt x="1093" y="105"/>
                  </a:lnTo>
                  <a:lnTo>
                    <a:pt x="1095" y="107"/>
                  </a:lnTo>
                  <a:lnTo>
                    <a:pt x="1096" y="110"/>
                  </a:lnTo>
                  <a:lnTo>
                    <a:pt x="1097" y="111"/>
                  </a:lnTo>
                  <a:lnTo>
                    <a:pt x="1097" y="111"/>
                  </a:lnTo>
                  <a:lnTo>
                    <a:pt x="1099" y="113"/>
                  </a:lnTo>
                  <a:lnTo>
                    <a:pt x="1100" y="116"/>
                  </a:lnTo>
                  <a:lnTo>
                    <a:pt x="1101" y="124"/>
                  </a:lnTo>
                  <a:lnTo>
                    <a:pt x="1097" y="130"/>
                  </a:lnTo>
                  <a:lnTo>
                    <a:pt x="1090" y="133"/>
                  </a:lnTo>
                  <a:lnTo>
                    <a:pt x="1081" y="133"/>
                  </a:lnTo>
                  <a:lnTo>
                    <a:pt x="1064" y="128"/>
                  </a:lnTo>
                  <a:lnTo>
                    <a:pt x="1043" y="123"/>
                  </a:lnTo>
                  <a:lnTo>
                    <a:pt x="1018" y="117"/>
                  </a:lnTo>
                  <a:lnTo>
                    <a:pt x="990" y="111"/>
                  </a:lnTo>
                  <a:lnTo>
                    <a:pt x="958" y="105"/>
                  </a:lnTo>
                  <a:lnTo>
                    <a:pt x="926" y="101"/>
                  </a:lnTo>
                  <a:lnTo>
                    <a:pt x="891" y="99"/>
                  </a:lnTo>
                  <a:lnTo>
                    <a:pt x="856" y="100"/>
                  </a:lnTo>
                  <a:lnTo>
                    <a:pt x="819" y="104"/>
                  </a:lnTo>
                  <a:lnTo>
                    <a:pt x="793" y="111"/>
                  </a:lnTo>
                  <a:lnTo>
                    <a:pt x="772" y="121"/>
                  </a:lnTo>
                  <a:lnTo>
                    <a:pt x="755" y="132"/>
                  </a:lnTo>
                  <a:lnTo>
                    <a:pt x="743" y="145"/>
                  </a:lnTo>
                  <a:lnTo>
                    <a:pt x="735" y="161"/>
                  </a:lnTo>
                  <a:lnTo>
                    <a:pt x="730" y="176"/>
                  </a:lnTo>
                  <a:lnTo>
                    <a:pt x="729" y="192"/>
                  </a:lnTo>
                  <a:lnTo>
                    <a:pt x="730" y="209"/>
                  </a:lnTo>
                  <a:lnTo>
                    <a:pt x="735" y="223"/>
                  </a:lnTo>
                  <a:lnTo>
                    <a:pt x="741" y="239"/>
                  </a:lnTo>
                  <a:lnTo>
                    <a:pt x="748" y="252"/>
                  </a:lnTo>
                  <a:lnTo>
                    <a:pt x="749" y="254"/>
                  </a:lnTo>
                  <a:lnTo>
                    <a:pt x="749" y="255"/>
                  </a:lnTo>
                  <a:lnTo>
                    <a:pt x="754" y="263"/>
                  </a:lnTo>
                  <a:lnTo>
                    <a:pt x="760" y="274"/>
                  </a:lnTo>
                  <a:lnTo>
                    <a:pt x="767" y="289"/>
                  </a:lnTo>
                  <a:lnTo>
                    <a:pt x="776" y="304"/>
                  </a:lnTo>
                  <a:lnTo>
                    <a:pt x="785" y="323"/>
                  </a:lnTo>
                  <a:lnTo>
                    <a:pt x="795" y="341"/>
                  </a:lnTo>
                  <a:lnTo>
                    <a:pt x="804" y="358"/>
                  </a:lnTo>
                  <a:lnTo>
                    <a:pt x="812" y="373"/>
                  </a:lnTo>
                  <a:lnTo>
                    <a:pt x="819" y="388"/>
                  </a:lnTo>
                  <a:lnTo>
                    <a:pt x="825" y="399"/>
                  </a:lnTo>
                  <a:lnTo>
                    <a:pt x="829" y="406"/>
                  </a:lnTo>
                  <a:lnTo>
                    <a:pt x="830" y="408"/>
                  </a:lnTo>
                  <a:lnTo>
                    <a:pt x="823" y="420"/>
                  </a:lnTo>
                  <a:lnTo>
                    <a:pt x="812" y="434"/>
                  </a:lnTo>
                  <a:lnTo>
                    <a:pt x="831" y="462"/>
                  </a:lnTo>
                  <a:lnTo>
                    <a:pt x="854" y="493"/>
                  </a:lnTo>
                  <a:lnTo>
                    <a:pt x="881" y="528"/>
                  </a:lnTo>
                  <a:lnTo>
                    <a:pt x="910" y="567"/>
                  </a:lnTo>
                  <a:lnTo>
                    <a:pt x="943" y="607"/>
                  </a:lnTo>
                  <a:lnTo>
                    <a:pt x="977" y="648"/>
                  </a:lnTo>
                  <a:lnTo>
                    <a:pt x="1013" y="691"/>
                  </a:lnTo>
                  <a:lnTo>
                    <a:pt x="1051" y="734"/>
                  </a:lnTo>
                  <a:lnTo>
                    <a:pt x="1090" y="777"/>
                  </a:lnTo>
                  <a:lnTo>
                    <a:pt x="1131" y="819"/>
                  </a:lnTo>
                  <a:lnTo>
                    <a:pt x="1172" y="861"/>
                  </a:lnTo>
                  <a:lnTo>
                    <a:pt x="1214" y="899"/>
                  </a:lnTo>
                  <a:lnTo>
                    <a:pt x="1228" y="897"/>
                  </a:lnTo>
                  <a:lnTo>
                    <a:pt x="1243" y="903"/>
                  </a:lnTo>
                  <a:lnTo>
                    <a:pt x="1247" y="905"/>
                  </a:lnTo>
                  <a:lnTo>
                    <a:pt x="1249" y="908"/>
                  </a:lnTo>
                  <a:lnTo>
                    <a:pt x="1251" y="909"/>
                  </a:lnTo>
                  <a:lnTo>
                    <a:pt x="1217" y="942"/>
                  </a:lnTo>
                  <a:lnTo>
                    <a:pt x="1181" y="978"/>
                  </a:lnTo>
                  <a:lnTo>
                    <a:pt x="1142" y="1017"/>
                  </a:lnTo>
                  <a:lnTo>
                    <a:pt x="1101" y="1056"/>
                  </a:lnTo>
                  <a:lnTo>
                    <a:pt x="1059" y="1100"/>
                  </a:lnTo>
                  <a:lnTo>
                    <a:pt x="1056" y="1096"/>
                  </a:lnTo>
                  <a:lnTo>
                    <a:pt x="1054" y="1092"/>
                  </a:lnTo>
                  <a:lnTo>
                    <a:pt x="1051" y="1089"/>
                  </a:lnTo>
                  <a:lnTo>
                    <a:pt x="1045" y="1077"/>
                  </a:lnTo>
                  <a:lnTo>
                    <a:pt x="1044" y="1066"/>
                  </a:lnTo>
                  <a:lnTo>
                    <a:pt x="1048" y="1055"/>
                  </a:lnTo>
                  <a:lnTo>
                    <a:pt x="1012" y="1012"/>
                  </a:lnTo>
                  <a:lnTo>
                    <a:pt x="974" y="968"/>
                  </a:lnTo>
                  <a:lnTo>
                    <a:pt x="935" y="926"/>
                  </a:lnTo>
                  <a:lnTo>
                    <a:pt x="896" y="885"/>
                  </a:lnTo>
                  <a:lnTo>
                    <a:pt x="854" y="845"/>
                  </a:lnTo>
                  <a:lnTo>
                    <a:pt x="815" y="806"/>
                  </a:lnTo>
                  <a:lnTo>
                    <a:pt x="776" y="769"/>
                  </a:lnTo>
                  <a:lnTo>
                    <a:pt x="738" y="735"/>
                  </a:lnTo>
                  <a:lnTo>
                    <a:pt x="702" y="703"/>
                  </a:lnTo>
                  <a:lnTo>
                    <a:pt x="669" y="674"/>
                  </a:lnTo>
                  <a:lnTo>
                    <a:pt x="639" y="650"/>
                  </a:lnTo>
                  <a:lnTo>
                    <a:pt x="613" y="628"/>
                  </a:lnTo>
                  <a:lnTo>
                    <a:pt x="602" y="637"/>
                  </a:lnTo>
                  <a:lnTo>
                    <a:pt x="594" y="644"/>
                  </a:lnTo>
                  <a:lnTo>
                    <a:pt x="590" y="648"/>
                  </a:lnTo>
                  <a:lnTo>
                    <a:pt x="587" y="64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80"/>
                  </a:lnTo>
                  <a:lnTo>
                    <a:pt x="471" y="580"/>
                  </a:lnTo>
                  <a:lnTo>
                    <a:pt x="441" y="578"/>
                  </a:lnTo>
                  <a:lnTo>
                    <a:pt x="416" y="578"/>
                  </a:lnTo>
                  <a:lnTo>
                    <a:pt x="393" y="583"/>
                  </a:lnTo>
                  <a:lnTo>
                    <a:pt x="373" y="591"/>
                  </a:lnTo>
                  <a:lnTo>
                    <a:pt x="357" y="604"/>
                  </a:lnTo>
                  <a:lnTo>
                    <a:pt x="345" y="622"/>
                  </a:lnTo>
                  <a:lnTo>
                    <a:pt x="336" y="645"/>
                  </a:lnTo>
                  <a:lnTo>
                    <a:pt x="330" y="676"/>
                  </a:lnTo>
                  <a:lnTo>
                    <a:pt x="327" y="689"/>
                  </a:lnTo>
                  <a:lnTo>
                    <a:pt x="321" y="699"/>
                  </a:lnTo>
                  <a:lnTo>
                    <a:pt x="240" y="793"/>
                  </a:lnTo>
                  <a:lnTo>
                    <a:pt x="228" y="799"/>
                  </a:lnTo>
                  <a:lnTo>
                    <a:pt x="212" y="803"/>
                  </a:lnTo>
                  <a:lnTo>
                    <a:pt x="193" y="804"/>
                  </a:lnTo>
                  <a:lnTo>
                    <a:pt x="171" y="801"/>
                  </a:lnTo>
                  <a:lnTo>
                    <a:pt x="148" y="794"/>
                  </a:lnTo>
                  <a:lnTo>
                    <a:pt x="127" y="782"/>
                  </a:lnTo>
                  <a:lnTo>
                    <a:pt x="107" y="766"/>
                  </a:lnTo>
                  <a:lnTo>
                    <a:pt x="32" y="686"/>
                  </a:lnTo>
                  <a:lnTo>
                    <a:pt x="18" y="666"/>
                  </a:lnTo>
                  <a:lnTo>
                    <a:pt x="7" y="643"/>
                  </a:lnTo>
                  <a:lnTo>
                    <a:pt x="1" y="620"/>
                  </a:lnTo>
                  <a:lnTo>
                    <a:pt x="0" y="598"/>
                  </a:lnTo>
                  <a:lnTo>
                    <a:pt x="2" y="579"/>
                  </a:lnTo>
                  <a:lnTo>
                    <a:pt x="7" y="563"/>
                  </a:lnTo>
                  <a:lnTo>
                    <a:pt x="14" y="552"/>
                  </a:lnTo>
                  <a:lnTo>
                    <a:pt x="114" y="479"/>
                  </a:lnTo>
                  <a:lnTo>
                    <a:pt x="124" y="472"/>
                  </a:lnTo>
                  <a:lnTo>
                    <a:pt x="137" y="471"/>
                  </a:lnTo>
                  <a:lnTo>
                    <a:pt x="136" y="469"/>
                  </a:lnTo>
                  <a:lnTo>
                    <a:pt x="165" y="468"/>
                  </a:lnTo>
                  <a:lnTo>
                    <a:pt x="188" y="462"/>
                  </a:lnTo>
                  <a:lnTo>
                    <a:pt x="206" y="453"/>
                  </a:lnTo>
                  <a:lnTo>
                    <a:pt x="221" y="441"/>
                  </a:lnTo>
                  <a:lnTo>
                    <a:pt x="232" y="425"/>
                  </a:lnTo>
                  <a:lnTo>
                    <a:pt x="239" y="406"/>
                  </a:lnTo>
                  <a:lnTo>
                    <a:pt x="243" y="383"/>
                  </a:lnTo>
                  <a:lnTo>
                    <a:pt x="244" y="356"/>
                  </a:lnTo>
                  <a:lnTo>
                    <a:pt x="244" y="348"/>
                  </a:lnTo>
                  <a:lnTo>
                    <a:pt x="244" y="338"/>
                  </a:lnTo>
                  <a:lnTo>
                    <a:pt x="244" y="338"/>
                  </a:lnTo>
                  <a:lnTo>
                    <a:pt x="246" y="336"/>
                  </a:lnTo>
                  <a:lnTo>
                    <a:pt x="252" y="330"/>
                  </a:lnTo>
                  <a:lnTo>
                    <a:pt x="261" y="320"/>
                  </a:lnTo>
                  <a:lnTo>
                    <a:pt x="273" y="308"/>
                  </a:lnTo>
                  <a:lnTo>
                    <a:pt x="287" y="294"/>
                  </a:lnTo>
                  <a:lnTo>
                    <a:pt x="304" y="278"/>
                  </a:lnTo>
                  <a:lnTo>
                    <a:pt x="316" y="266"/>
                  </a:lnTo>
                  <a:lnTo>
                    <a:pt x="332" y="251"/>
                  </a:lnTo>
                  <a:lnTo>
                    <a:pt x="350" y="233"/>
                  </a:lnTo>
                  <a:lnTo>
                    <a:pt x="378" y="208"/>
                  </a:lnTo>
                  <a:lnTo>
                    <a:pt x="407" y="180"/>
                  </a:lnTo>
                  <a:lnTo>
                    <a:pt x="436" y="153"/>
                  </a:lnTo>
                  <a:lnTo>
                    <a:pt x="465" y="128"/>
                  </a:lnTo>
                  <a:lnTo>
                    <a:pt x="494" y="104"/>
                  </a:lnTo>
                  <a:lnTo>
                    <a:pt x="519" y="83"/>
                  </a:lnTo>
                  <a:lnTo>
                    <a:pt x="544" y="65"/>
                  </a:lnTo>
                  <a:lnTo>
                    <a:pt x="564" y="51"/>
                  </a:lnTo>
                  <a:lnTo>
                    <a:pt x="565" y="49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602" y="31"/>
                  </a:lnTo>
                  <a:lnTo>
                    <a:pt x="636" y="18"/>
                  </a:lnTo>
                  <a:lnTo>
                    <a:pt x="672" y="8"/>
                  </a:lnTo>
                  <a:lnTo>
                    <a:pt x="711" y="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Group 144"/>
          <p:cNvGrpSpPr>
            <a:grpSpLocks noChangeAspect="1"/>
          </p:cNvGrpSpPr>
          <p:nvPr/>
        </p:nvGrpSpPr>
        <p:grpSpPr bwMode="auto">
          <a:xfrm>
            <a:off x="3594222" y="3524227"/>
            <a:ext cx="406927" cy="379015"/>
            <a:chOff x="1422" y="3148"/>
            <a:chExt cx="554" cy="516"/>
          </a:xfrm>
        </p:grpSpPr>
        <p:sp>
          <p:nvSpPr>
            <p:cNvPr id="58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1" name="Group 111"/>
          <p:cNvGrpSpPr>
            <a:grpSpLocks noChangeAspect="1"/>
          </p:cNvGrpSpPr>
          <p:nvPr/>
        </p:nvGrpSpPr>
        <p:grpSpPr bwMode="auto">
          <a:xfrm>
            <a:off x="3421940" y="4613121"/>
            <a:ext cx="427687" cy="463100"/>
            <a:chOff x="3186" y="2201"/>
            <a:chExt cx="471" cy="510"/>
          </a:xfrm>
        </p:grpSpPr>
        <p:sp>
          <p:nvSpPr>
            <p:cNvPr id="72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4" name="Group 144"/>
          <p:cNvGrpSpPr>
            <a:grpSpLocks noChangeAspect="1"/>
          </p:cNvGrpSpPr>
          <p:nvPr/>
        </p:nvGrpSpPr>
        <p:grpSpPr bwMode="auto">
          <a:xfrm>
            <a:off x="3859268" y="4696433"/>
            <a:ext cx="406927" cy="379015"/>
            <a:chOff x="1422" y="3148"/>
            <a:chExt cx="554" cy="516"/>
          </a:xfrm>
        </p:grpSpPr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84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Key Recommendations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86328"/>
              </p:ext>
            </p:extLst>
          </p:nvPr>
        </p:nvGraphicFramePr>
        <p:xfrm>
          <a:off x="838200" y="1304925"/>
          <a:ext cx="105156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3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Key Recommendations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332945"/>
              </p:ext>
            </p:extLst>
          </p:nvPr>
        </p:nvGraphicFramePr>
        <p:xfrm>
          <a:off x="838200" y="1304925"/>
          <a:ext cx="10515600" cy="487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2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2" y="371178"/>
            <a:ext cx="10515600" cy="726776"/>
          </a:xfrm>
        </p:spPr>
        <p:txBody>
          <a:bodyPr/>
          <a:lstStyle/>
          <a:p>
            <a:r>
              <a:rPr lang="en-AU" dirty="0" smtClean="0"/>
              <a:t>Implementation Activities</a:t>
            </a:r>
            <a:endParaRPr lang="en-AU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250876"/>
              </p:ext>
            </p:extLst>
          </p:nvPr>
        </p:nvGraphicFramePr>
        <p:xfrm>
          <a:off x="157162" y="1097955"/>
          <a:ext cx="11877675" cy="118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57161" y="2443654"/>
            <a:ext cx="3762815" cy="3912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dk1"/>
                </a:solidFill>
              </a:rPr>
              <a:t>Create </a:t>
            </a:r>
            <a:r>
              <a:rPr lang="en-AU" sz="1400" dirty="0">
                <a:solidFill>
                  <a:schemeClr val="dk1"/>
                </a:solidFill>
              </a:rPr>
              <a:t>competency to devolve knowledge and responsibilities to delivery teams/product </a:t>
            </a:r>
            <a:r>
              <a:rPr lang="en-AU" sz="1400" dirty="0" smtClean="0">
                <a:solidFill>
                  <a:schemeClr val="dk1"/>
                </a:solidFill>
              </a:rPr>
              <a:t>owners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dk1"/>
                </a:solidFill>
              </a:rPr>
              <a:t>Establish key knowledge/training requirements for testing</a:t>
            </a:r>
            <a:endParaRPr lang="en-AU" sz="1400" dirty="0">
              <a:solidFill>
                <a:schemeClr val="dk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Coaching other resources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Define </a:t>
            </a:r>
            <a:r>
              <a:rPr lang="en-AU" sz="1400" dirty="0" err="1">
                <a:solidFill>
                  <a:schemeClr val="dk1"/>
                </a:solidFill>
              </a:rPr>
              <a:t>CoE</a:t>
            </a:r>
            <a:r>
              <a:rPr lang="en-AU" sz="1400" dirty="0">
                <a:solidFill>
                  <a:schemeClr val="dk1"/>
                </a:solidFill>
              </a:rPr>
              <a:t> roles and responsibilities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Centralised testing service contact (cross portfolio)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Drive strategic / cultural change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Support project delivery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Establish common language of </a:t>
            </a:r>
            <a:r>
              <a:rPr lang="en-AU" sz="1400" dirty="0" smtClean="0">
                <a:solidFill>
                  <a:schemeClr val="dk1"/>
                </a:solidFill>
              </a:rPr>
              <a:t>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E</a:t>
            </a:r>
            <a:r>
              <a:rPr lang="en-AU" sz="1400" dirty="0" smtClean="0">
                <a:solidFill>
                  <a:schemeClr val="dk1"/>
                </a:solidFill>
              </a:rPr>
              <a:t>ngagement of line of business representatives to understood business and operation needs</a:t>
            </a:r>
            <a:endParaRPr lang="en-AU" sz="14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9977" y="2443654"/>
            <a:ext cx="3654919" cy="3912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Creating set of minimum standards to support Agile and Waterfall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Standard templates to avoid rework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Align to existing UCP / HOTS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Testing against business needs and risk appetite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Define test estimation and planning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Testing delivery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Identify pilot projects for implementation of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74896" y="2443654"/>
            <a:ext cx="3946846" cy="3912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Drive </a:t>
            </a:r>
            <a:r>
              <a:rPr lang="en-AU" sz="1400" dirty="0">
                <a:solidFill>
                  <a:schemeClr val="tx1"/>
                </a:solidFill>
              </a:rPr>
              <a:t>use of common Test Management tool(s)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Create defect management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Ensure traceability from tests to business needs (requirements)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Establish minimum </a:t>
            </a:r>
            <a:r>
              <a:rPr lang="en-AU" sz="1400" dirty="0" smtClean="0">
                <a:solidFill>
                  <a:schemeClr val="tx1"/>
                </a:solidFill>
              </a:rPr>
              <a:t>standards and classifications </a:t>
            </a:r>
            <a:r>
              <a:rPr lang="en-AU" sz="1400" dirty="0">
                <a:solidFill>
                  <a:schemeClr val="tx1"/>
                </a:solidFill>
              </a:rPr>
              <a:t>for test cases / </a:t>
            </a:r>
            <a:r>
              <a:rPr lang="en-AU" sz="1400" dirty="0" smtClean="0">
                <a:solidFill>
                  <a:schemeClr val="tx1"/>
                </a:solidFill>
              </a:rPr>
              <a:t>defects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Embed testing as a process not an end-of-project phase</a:t>
            </a:r>
            <a:r>
              <a:rPr lang="en-AU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Establish facility to drive performance change across Woodside and technology partners.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5685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2" y="371178"/>
            <a:ext cx="10515600" cy="726776"/>
          </a:xfrm>
        </p:spPr>
        <p:txBody>
          <a:bodyPr/>
          <a:lstStyle/>
          <a:p>
            <a:r>
              <a:rPr lang="en-AU" dirty="0"/>
              <a:t>Implementation Activities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918145"/>
              </p:ext>
            </p:extLst>
          </p:nvPr>
        </p:nvGraphicFramePr>
        <p:xfrm>
          <a:off x="157162" y="1097955"/>
          <a:ext cx="11877675" cy="118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57161" y="2443654"/>
            <a:ext cx="3762815" cy="3912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  <a:endParaRPr lang="en-AU" sz="1400" b="1" dirty="0">
              <a:solidFill>
                <a:srgbClr val="007AC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  <a:cs typeface="Arial"/>
              </a:rPr>
              <a:t>Guidance on when and how to Performance test based on change risk and application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  <a:cs typeface="Arial"/>
              </a:rPr>
              <a:t>Review</a:t>
            </a:r>
            <a:r>
              <a:rPr lang="en-AU" sz="1400" dirty="0">
                <a:solidFill>
                  <a:schemeClr val="dk1"/>
                </a:solidFill>
              </a:rPr>
              <a:t> and evaluation of all automation and performance plans/results produced by Woodside partners.</a:t>
            </a:r>
            <a:endParaRPr lang="en-AU" sz="1400" dirty="0">
              <a:solidFill>
                <a:srgbClr val="FFFF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dk1"/>
                </a:solidFill>
              </a:rPr>
              <a:t>Establishing automation co-ordination and evaluation capabilities to ensure tooling decisions, approaches and implementations are appropriate and drive business  value</a:t>
            </a:r>
            <a:endParaRPr lang="en-AU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9977" y="2443654"/>
            <a:ext cx="3654919" cy="3912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Identifying</a:t>
            </a:r>
            <a:r>
              <a:rPr lang="en-AU" sz="1400" dirty="0">
                <a:solidFill>
                  <a:schemeClr val="tx1"/>
                </a:solidFill>
              </a:rPr>
              <a:t>, standardising and optimising key regression test suites for critical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Creation of maintenance model for regression testing assets.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Where applicable, co-ordinating the implementation of automation for regression test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Monitoring and reporting on the re-use, defect detection rate and efficiency of regression test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74896" y="2443654"/>
            <a:ext cx="3946846" cy="3912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 smtClean="0">
                <a:solidFill>
                  <a:srgbClr val="007AC2"/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Establish KPI for testing / quality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Establish common reporting framework and dash </a:t>
            </a:r>
            <a:r>
              <a:rPr lang="en-AU" sz="1400" dirty="0" smtClean="0">
                <a:solidFill>
                  <a:schemeClr val="tx1"/>
                </a:solidFill>
              </a:rPr>
              <a:t>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Monitor quality of deliverables across delivery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Understand quality across portfolio and suppliers 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Metrics will help drive CI process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0493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57" name="Shape 56"/>
          <p:cNvSpPr/>
          <p:nvPr/>
        </p:nvSpPr>
        <p:spPr>
          <a:xfrm>
            <a:off x="2659959" y="1940763"/>
            <a:ext cx="7241540" cy="4525963"/>
          </a:xfrm>
          <a:prstGeom prst="swooshArrow">
            <a:avLst>
              <a:gd name="adj1" fmla="val 25000"/>
              <a:gd name="adj2" fmla="val 25000"/>
            </a:avLst>
          </a:prstGeom>
          <a:blipFill rotWithShape="0">
            <a:blip r:embed="rId4"/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Title 1"/>
          <p:cNvSpPr txBox="1">
            <a:spLocks/>
          </p:cNvSpPr>
          <p:nvPr/>
        </p:nvSpPr>
        <p:spPr>
          <a:xfrm>
            <a:off x="217576" y="133108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DA7D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Competency </a:t>
            </a:r>
            <a:r>
              <a:rPr lang="en-AU" dirty="0"/>
              <a:t>&amp; Maturity</a:t>
            </a:r>
          </a:p>
        </p:txBody>
      </p:sp>
      <p:sp>
        <p:nvSpPr>
          <p:cNvPr id="64" name="Oval 63"/>
          <p:cNvSpPr/>
          <p:nvPr/>
        </p:nvSpPr>
        <p:spPr>
          <a:xfrm>
            <a:off x="1439882" y="1056707"/>
            <a:ext cx="766837" cy="7816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TextBox 64"/>
          <p:cNvSpPr txBox="1"/>
          <p:nvPr/>
        </p:nvSpPr>
        <p:spPr>
          <a:xfrm>
            <a:off x="388555" y="160572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31970" y="18435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5126" y="97247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68" name="Oval 67"/>
          <p:cNvSpPr/>
          <p:nvPr/>
        </p:nvSpPr>
        <p:spPr>
          <a:xfrm>
            <a:off x="474139" y="2285577"/>
            <a:ext cx="353908" cy="3539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TextBox 68"/>
          <p:cNvSpPr txBox="1"/>
          <p:nvPr/>
        </p:nvSpPr>
        <p:spPr>
          <a:xfrm>
            <a:off x="662035" y="2028650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COMPLEXITTY</a:t>
            </a:r>
          </a:p>
        </p:txBody>
      </p:sp>
      <p:sp>
        <p:nvSpPr>
          <p:cNvPr id="70" name="Oval 69"/>
          <p:cNvSpPr/>
          <p:nvPr/>
        </p:nvSpPr>
        <p:spPr>
          <a:xfrm>
            <a:off x="1013407" y="2285577"/>
            <a:ext cx="353908" cy="3539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1" name="Oval 70"/>
          <p:cNvSpPr/>
          <p:nvPr/>
        </p:nvSpPr>
        <p:spPr>
          <a:xfrm>
            <a:off x="1553734" y="2285577"/>
            <a:ext cx="353908" cy="3539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Oval 71"/>
          <p:cNvSpPr/>
          <p:nvPr/>
        </p:nvSpPr>
        <p:spPr>
          <a:xfrm>
            <a:off x="863155" y="1221853"/>
            <a:ext cx="507566" cy="50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TextBox 73"/>
          <p:cNvSpPr txBox="1"/>
          <p:nvPr/>
        </p:nvSpPr>
        <p:spPr>
          <a:xfrm>
            <a:off x="746616" y="1714601"/>
            <a:ext cx="72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140" y="261201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3622" y="2603412"/>
            <a:ext cx="72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77" name="Line Callout 2 (Accent Bar) 76"/>
          <p:cNvSpPr/>
          <p:nvPr/>
        </p:nvSpPr>
        <p:spPr>
          <a:xfrm>
            <a:off x="217576" y="4958916"/>
            <a:ext cx="1862752" cy="881117"/>
          </a:xfrm>
          <a:prstGeom prst="accentCallout2">
            <a:avLst>
              <a:gd name="adj1" fmla="val 28332"/>
              <a:gd name="adj2" fmla="val 102895"/>
              <a:gd name="adj3" fmla="val 32385"/>
              <a:gd name="adj4" fmla="val 108640"/>
              <a:gd name="adj5" fmla="val 64435"/>
              <a:gd name="adj6" fmla="val 156051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 smtClean="0"/>
              <a:t>1- Introduction </a:t>
            </a:r>
            <a:r>
              <a:rPr lang="en-AU" sz="1600" dirty="0"/>
              <a:t>of centralised </a:t>
            </a:r>
            <a:r>
              <a:rPr lang="en-AU" sz="1600" dirty="0" smtClean="0"/>
              <a:t>TMO</a:t>
            </a:r>
            <a:endParaRPr lang="en-A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538725" y="261201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3019848" y="4827471"/>
            <a:ext cx="0" cy="1525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019849" y="6352926"/>
            <a:ext cx="5817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77596" y="6032251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77596" y="5705226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77596" y="5705226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977596" y="5378201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77596" y="5381376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977596" y="5054351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7596" y="5054351"/>
            <a:ext cx="4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130988" y="5451698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Competency</a:t>
            </a:r>
          </a:p>
        </p:txBody>
      </p:sp>
      <p:sp>
        <p:nvSpPr>
          <p:cNvPr id="93" name="Line Callout 2 (Accent Bar) 92"/>
          <p:cNvSpPr/>
          <p:nvPr/>
        </p:nvSpPr>
        <p:spPr>
          <a:xfrm>
            <a:off x="606891" y="4068029"/>
            <a:ext cx="2029553" cy="730082"/>
          </a:xfrm>
          <a:prstGeom prst="accentCallout2">
            <a:avLst>
              <a:gd name="adj1" fmla="val 54077"/>
              <a:gd name="adj2" fmla="val 102895"/>
              <a:gd name="adj3" fmla="val 57538"/>
              <a:gd name="adj4" fmla="val 108642"/>
              <a:gd name="adj5" fmla="val 93290"/>
              <a:gd name="adj6" fmla="val 167843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2 - Create and implement Bi-Modal </a:t>
            </a:r>
            <a:r>
              <a:rPr lang="en-AU" sz="1600" dirty="0"/>
              <a:t>test framework</a:t>
            </a:r>
          </a:p>
        </p:txBody>
      </p:sp>
      <p:sp>
        <p:nvSpPr>
          <p:cNvPr id="94" name="Line Callout 2 (Accent Bar) 93"/>
          <p:cNvSpPr/>
          <p:nvPr/>
        </p:nvSpPr>
        <p:spPr>
          <a:xfrm>
            <a:off x="2780642" y="2058988"/>
            <a:ext cx="2669848" cy="845344"/>
          </a:xfrm>
          <a:prstGeom prst="accentCallout2">
            <a:avLst>
              <a:gd name="adj1" fmla="val 76650"/>
              <a:gd name="adj2" fmla="val 101842"/>
              <a:gd name="adj3" fmla="val 132569"/>
              <a:gd name="adj4" fmla="val 111424"/>
              <a:gd name="adj5" fmla="val 193033"/>
              <a:gd name="adj6" fmla="val 113629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 smtClean="0"/>
              <a:t>4 - Define and deliver test </a:t>
            </a:r>
            <a:r>
              <a:rPr lang="en-AU" sz="1600" dirty="0"/>
              <a:t>a</a:t>
            </a:r>
            <a:r>
              <a:rPr lang="en-AU" sz="1600" dirty="0" smtClean="0"/>
              <a:t>utomation </a:t>
            </a:r>
            <a:r>
              <a:rPr lang="en-AU" sz="1600" dirty="0"/>
              <a:t>and </a:t>
            </a:r>
            <a:r>
              <a:rPr lang="en-AU" sz="1600" dirty="0" smtClean="0"/>
              <a:t>performance </a:t>
            </a:r>
            <a:r>
              <a:rPr lang="en-AU" sz="1600" dirty="0"/>
              <a:t>model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2341" y="897772"/>
            <a:ext cx="1959539" cy="19847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Line Callout 2 (Accent Bar) 95"/>
          <p:cNvSpPr/>
          <p:nvPr/>
        </p:nvSpPr>
        <p:spPr>
          <a:xfrm>
            <a:off x="1513796" y="3163842"/>
            <a:ext cx="2647910" cy="736451"/>
          </a:xfrm>
          <a:prstGeom prst="accentCallout2">
            <a:avLst>
              <a:gd name="adj1" fmla="val 37373"/>
              <a:gd name="adj2" fmla="val 102490"/>
              <a:gd name="adj3" fmla="val 38037"/>
              <a:gd name="adj4" fmla="val 109708"/>
              <a:gd name="adj5" fmla="val 129013"/>
              <a:gd name="adj6" fmla="val 133615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 smtClean="0"/>
              <a:t>3 - Establish and embed Test </a:t>
            </a:r>
            <a:r>
              <a:rPr lang="en-AU" sz="1600" dirty="0"/>
              <a:t>management </a:t>
            </a:r>
            <a:r>
              <a:rPr lang="en-AU" sz="1600" dirty="0" smtClean="0"/>
              <a:t>process and tooling (ALM/JIRA)</a:t>
            </a:r>
            <a:endParaRPr lang="en-AU" sz="1600" dirty="0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3019848" y="5057858"/>
            <a:ext cx="5522056" cy="9774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3019848" y="5376066"/>
            <a:ext cx="5522056" cy="9774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019848" y="5693159"/>
            <a:ext cx="5522056" cy="9774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3019848" y="6024079"/>
            <a:ext cx="5522056" cy="9774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ine Callout 2 (Accent Bar) 101"/>
          <p:cNvSpPr/>
          <p:nvPr/>
        </p:nvSpPr>
        <p:spPr>
          <a:xfrm>
            <a:off x="4559808" y="1088580"/>
            <a:ext cx="1798676" cy="800388"/>
          </a:xfrm>
          <a:prstGeom prst="accentCallout2">
            <a:avLst>
              <a:gd name="adj1" fmla="val 69347"/>
              <a:gd name="adj2" fmla="val 102151"/>
              <a:gd name="adj3" fmla="val 113436"/>
              <a:gd name="adj4" fmla="val 110023"/>
              <a:gd name="adj5" fmla="val 278146"/>
              <a:gd name="adj6" fmla="val 126055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/>
              <a:t>5</a:t>
            </a:r>
            <a:r>
              <a:rPr lang="en-AU" sz="1600" dirty="0" smtClean="0"/>
              <a:t> - Reporting Standardisation</a:t>
            </a:r>
            <a:endParaRPr lang="en-AU" sz="16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373589" y="5252043"/>
            <a:ext cx="0" cy="101651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69326" y="4635514"/>
            <a:ext cx="0" cy="17271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64583" y="4120650"/>
            <a:ext cx="0" cy="22420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804391" y="3690457"/>
            <a:ext cx="6504" cy="26565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824851" y="3278285"/>
            <a:ext cx="5065" cy="307806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6944" y="2882704"/>
            <a:ext cx="0" cy="34255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373589" y="6171743"/>
            <a:ext cx="788117" cy="16924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4173218" y="5814573"/>
            <a:ext cx="788117" cy="52641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961858" y="5674867"/>
            <a:ext cx="825522" cy="66611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792719" y="5466333"/>
            <a:ext cx="1046455" cy="87465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6844513" y="5314698"/>
            <a:ext cx="1263173" cy="102628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83"/>
          <p:cNvSpPr/>
          <p:nvPr/>
        </p:nvSpPr>
        <p:spPr>
          <a:xfrm>
            <a:off x="8107688" y="4947825"/>
            <a:ext cx="615192" cy="1393159"/>
          </a:xfrm>
          <a:custGeom>
            <a:avLst/>
            <a:gdLst>
              <a:gd name="connsiteX0" fmla="*/ 0 w 367160"/>
              <a:gd name="connsiteY0" fmla="*/ 0 h 1393159"/>
              <a:gd name="connsiteX1" fmla="*/ 367160 w 367160"/>
              <a:gd name="connsiteY1" fmla="*/ 0 h 1393159"/>
              <a:gd name="connsiteX2" fmla="*/ 367160 w 367160"/>
              <a:gd name="connsiteY2" fmla="*/ 1393159 h 1393159"/>
              <a:gd name="connsiteX3" fmla="*/ 0 w 367160"/>
              <a:gd name="connsiteY3" fmla="*/ 1393159 h 1393159"/>
              <a:gd name="connsiteX4" fmla="*/ 0 w 367160"/>
              <a:gd name="connsiteY4" fmla="*/ 0 h 1393159"/>
              <a:gd name="connsiteX0" fmla="*/ 0 w 605673"/>
              <a:gd name="connsiteY0" fmla="*/ 0 h 1393159"/>
              <a:gd name="connsiteX1" fmla="*/ 367160 w 605673"/>
              <a:gd name="connsiteY1" fmla="*/ 0 h 1393159"/>
              <a:gd name="connsiteX2" fmla="*/ 605667 w 605673"/>
              <a:gd name="connsiteY2" fmla="*/ 738859 h 1393159"/>
              <a:gd name="connsiteX3" fmla="*/ 367160 w 605673"/>
              <a:gd name="connsiteY3" fmla="*/ 1393159 h 1393159"/>
              <a:gd name="connsiteX4" fmla="*/ 0 w 605673"/>
              <a:gd name="connsiteY4" fmla="*/ 1393159 h 1393159"/>
              <a:gd name="connsiteX5" fmla="*/ 0 w 605673"/>
              <a:gd name="connsiteY5" fmla="*/ 0 h 1393159"/>
              <a:gd name="connsiteX0" fmla="*/ 0 w 605676"/>
              <a:gd name="connsiteY0" fmla="*/ 0 h 1393159"/>
              <a:gd name="connsiteX1" fmla="*/ 367160 w 605676"/>
              <a:gd name="connsiteY1" fmla="*/ 0 h 1393159"/>
              <a:gd name="connsiteX2" fmla="*/ 605667 w 605676"/>
              <a:gd name="connsiteY2" fmla="*/ 738859 h 1393159"/>
              <a:gd name="connsiteX3" fmla="*/ 367160 w 605676"/>
              <a:gd name="connsiteY3" fmla="*/ 1393159 h 1393159"/>
              <a:gd name="connsiteX4" fmla="*/ 0 w 605676"/>
              <a:gd name="connsiteY4" fmla="*/ 1393159 h 1393159"/>
              <a:gd name="connsiteX5" fmla="*/ 0 w 605676"/>
              <a:gd name="connsiteY5" fmla="*/ 0 h 1393159"/>
              <a:gd name="connsiteX0" fmla="*/ 0 w 605667"/>
              <a:gd name="connsiteY0" fmla="*/ 0 h 1393159"/>
              <a:gd name="connsiteX1" fmla="*/ 367160 w 605667"/>
              <a:gd name="connsiteY1" fmla="*/ 0 h 1393159"/>
              <a:gd name="connsiteX2" fmla="*/ 605667 w 605667"/>
              <a:gd name="connsiteY2" fmla="*/ 738859 h 1393159"/>
              <a:gd name="connsiteX3" fmla="*/ 367160 w 605667"/>
              <a:gd name="connsiteY3" fmla="*/ 1393159 h 1393159"/>
              <a:gd name="connsiteX4" fmla="*/ 0 w 605667"/>
              <a:gd name="connsiteY4" fmla="*/ 1393159 h 1393159"/>
              <a:gd name="connsiteX5" fmla="*/ 0 w 605667"/>
              <a:gd name="connsiteY5" fmla="*/ 0 h 1393159"/>
              <a:gd name="connsiteX0" fmla="*/ 0 w 615192"/>
              <a:gd name="connsiteY0" fmla="*/ 0 h 1393159"/>
              <a:gd name="connsiteX1" fmla="*/ 367160 w 615192"/>
              <a:gd name="connsiteY1" fmla="*/ 0 h 1393159"/>
              <a:gd name="connsiteX2" fmla="*/ 615192 w 615192"/>
              <a:gd name="connsiteY2" fmla="*/ 700759 h 1393159"/>
              <a:gd name="connsiteX3" fmla="*/ 367160 w 615192"/>
              <a:gd name="connsiteY3" fmla="*/ 1393159 h 1393159"/>
              <a:gd name="connsiteX4" fmla="*/ 0 w 615192"/>
              <a:gd name="connsiteY4" fmla="*/ 1393159 h 1393159"/>
              <a:gd name="connsiteX5" fmla="*/ 0 w 615192"/>
              <a:gd name="connsiteY5" fmla="*/ 0 h 13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192" h="1393159">
                <a:moveTo>
                  <a:pt x="0" y="0"/>
                </a:moveTo>
                <a:lnTo>
                  <a:pt x="367160" y="0"/>
                </a:lnTo>
                <a:cubicBezTo>
                  <a:pt x="437138" y="228824"/>
                  <a:pt x="535690" y="457648"/>
                  <a:pt x="615192" y="700759"/>
                </a:cubicBezTo>
                <a:lnTo>
                  <a:pt x="367160" y="1393159"/>
                </a:lnTo>
                <a:lnTo>
                  <a:pt x="0" y="139315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Line Callout 2 (Accent Bar) 121"/>
          <p:cNvSpPr/>
          <p:nvPr/>
        </p:nvSpPr>
        <p:spPr>
          <a:xfrm>
            <a:off x="6571068" y="468964"/>
            <a:ext cx="2584186" cy="800388"/>
          </a:xfrm>
          <a:prstGeom prst="accentCallout2">
            <a:avLst>
              <a:gd name="adj1" fmla="val 74966"/>
              <a:gd name="adj2" fmla="val 102151"/>
              <a:gd name="adj3" fmla="val 126019"/>
              <a:gd name="adj4" fmla="val 113893"/>
              <a:gd name="adj5" fmla="val 320382"/>
              <a:gd name="adj6" fmla="val 60803"/>
            </a:avLst>
          </a:prstGeom>
          <a:solidFill>
            <a:srgbClr val="2DA7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600" dirty="0" smtClean="0"/>
              <a:t>6 - Establish Continuous Improvement driven via quality KPIs</a:t>
            </a:r>
            <a:endParaRPr lang="en-AU" sz="1600" dirty="0"/>
          </a:p>
        </p:txBody>
      </p:sp>
      <p:sp>
        <p:nvSpPr>
          <p:cNvPr id="60" name="Oval 59"/>
          <p:cNvSpPr/>
          <p:nvPr/>
        </p:nvSpPr>
        <p:spPr>
          <a:xfrm>
            <a:off x="389745" y="1283802"/>
            <a:ext cx="353908" cy="353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10006744" y="2254666"/>
            <a:ext cx="1853773" cy="1477328"/>
          </a:xfrm>
          <a:prstGeom prst="rect">
            <a:avLst/>
          </a:prstGeom>
          <a:solidFill>
            <a:srgbClr val="2DA7D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Decentralised testing service capability delivered via Woodside CoE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674250" y="3272019"/>
            <a:ext cx="353908" cy="35390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0" name="Oval 129"/>
          <p:cNvSpPr/>
          <p:nvPr/>
        </p:nvSpPr>
        <p:spPr>
          <a:xfrm>
            <a:off x="7939990" y="2925397"/>
            <a:ext cx="353908" cy="3539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Oval 60"/>
          <p:cNvSpPr/>
          <p:nvPr/>
        </p:nvSpPr>
        <p:spPr>
          <a:xfrm>
            <a:off x="3088853" y="5300894"/>
            <a:ext cx="507566" cy="5075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Oval 88"/>
          <p:cNvSpPr/>
          <p:nvPr/>
        </p:nvSpPr>
        <p:spPr>
          <a:xfrm>
            <a:off x="3937021" y="4548976"/>
            <a:ext cx="507566" cy="50756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1" name="Oval 90"/>
          <p:cNvSpPr/>
          <p:nvPr/>
        </p:nvSpPr>
        <p:spPr>
          <a:xfrm>
            <a:off x="4548644" y="3866493"/>
            <a:ext cx="766837" cy="7816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Oval 105"/>
          <p:cNvSpPr/>
          <p:nvPr/>
        </p:nvSpPr>
        <p:spPr>
          <a:xfrm>
            <a:off x="5585122" y="3518181"/>
            <a:ext cx="507566" cy="50756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21655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Planit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88" y="170688"/>
            <a:ext cx="8934744" cy="65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543" y="2120104"/>
            <a:ext cx="4615709" cy="1819471"/>
          </a:xfrm>
        </p:spPr>
        <p:txBody>
          <a:bodyPr>
            <a:normAutofit/>
          </a:bodyPr>
          <a:lstStyle/>
          <a:p>
            <a:pPr algn="r"/>
            <a:r>
              <a:rPr lang="en-AU"/>
              <a:t>Your Feedback is 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309" y="4450702"/>
            <a:ext cx="4292050" cy="2407298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AU" b="1">
                <a:solidFill>
                  <a:schemeClr val="bg1"/>
                </a:solidFill>
              </a:rPr>
              <a:t>Jason Stannage:  </a:t>
            </a:r>
            <a:r>
              <a:rPr lang="en-AU"/>
              <a:t>0414 487 051</a:t>
            </a:r>
            <a:br>
              <a:rPr lang="en-AU"/>
            </a:br>
            <a:r>
              <a:rPr lang="en-AU"/>
              <a:t>jstannage</a:t>
            </a:r>
            <a:r>
              <a:rPr lang="en-AU">
                <a:solidFill>
                  <a:schemeClr val="bg1"/>
                </a:solidFill>
              </a:rPr>
              <a:t>@planittesting.com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38676" y="6356350"/>
            <a:ext cx="2265458" cy="365125"/>
          </a:xfrm>
        </p:spPr>
        <p:txBody>
          <a:bodyPr/>
          <a:lstStyle/>
          <a:p>
            <a:r>
              <a:rPr lang="en-AU" dirty="0"/>
              <a:t>© Planit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17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5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239753"/>
            <a:ext cx="10515600" cy="2852737"/>
          </a:xfrm>
        </p:spPr>
        <p:txBody>
          <a:bodyPr/>
          <a:lstStyle/>
          <a:p>
            <a:r>
              <a:rPr lang="en-AU"/>
              <a:t>TPO in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t>2</a:t>
            </a:fld>
            <a:endParaRPr lang="en-AU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1206649"/>
              </p:ext>
            </p:extLst>
          </p:nvPr>
        </p:nvGraphicFramePr>
        <p:xfrm>
          <a:off x="912503" y="4085320"/>
          <a:ext cx="10348690" cy="140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7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22" y="365126"/>
            <a:ext cx="10624457" cy="726776"/>
          </a:xfrm>
        </p:spPr>
        <p:txBody>
          <a:bodyPr/>
          <a:lstStyle/>
          <a:p>
            <a:r>
              <a:rPr lang="en-US" altLang="en-US" sz="1800" dirty="0">
                <a:solidFill>
                  <a:srgbClr val="FA9819"/>
                </a:solidFill>
              </a:rPr>
              <a:t/>
            </a:r>
            <a:br>
              <a:rPr lang="en-US" altLang="en-US" sz="1800" dirty="0">
                <a:solidFill>
                  <a:srgbClr val="FA9819"/>
                </a:solidFill>
              </a:rPr>
            </a:br>
            <a:r>
              <a:rPr lang="en-US" altLang="en-US" sz="3600" dirty="0"/>
              <a:t>Major Goals of a </a:t>
            </a:r>
            <a:r>
              <a:rPr lang="en-US" altLang="en-US" sz="3600" dirty="0" smtClean="0"/>
              <a:t>TCoE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801" y="2061628"/>
            <a:ext cx="10515600" cy="3657600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DA7DF"/>
                </a:solidFill>
              </a:rPr>
              <a:t>Enable without hampering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Empower</a:t>
            </a:r>
            <a:r>
              <a:rPr lang="en-US" altLang="en-US" dirty="0">
                <a:solidFill>
                  <a:srgbClr val="2DA7DF"/>
                </a:solidFill>
              </a:rPr>
              <a:t>, measure and govern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Transform organisational </a:t>
            </a:r>
            <a:r>
              <a:rPr lang="en-US" altLang="en-US" dirty="0">
                <a:solidFill>
                  <a:srgbClr val="2DA7DF"/>
                </a:solidFill>
              </a:rPr>
              <a:t>knowledge, skills and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Create </a:t>
            </a:r>
            <a:r>
              <a:rPr lang="en-US" altLang="en-US" dirty="0">
                <a:solidFill>
                  <a:srgbClr val="2DA7DF"/>
                </a:solidFill>
              </a:rPr>
              <a:t>accelerators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Enable tools and technology </a:t>
            </a:r>
            <a:endParaRPr lang="en-US" altLang="en-US" dirty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Continuous improvement</a:t>
            </a:r>
          </a:p>
          <a:p>
            <a:endParaRPr lang="en-US" altLang="en-US" dirty="0" smtClean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Increase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DA7DF"/>
                </a:solidFill>
              </a:rPr>
              <a:t>Consistent  </a:t>
            </a:r>
            <a:r>
              <a:rPr lang="en-US" altLang="en-US" dirty="0">
                <a:solidFill>
                  <a:srgbClr val="2DA7DF"/>
                </a:solidFill>
              </a:rPr>
              <a:t>t</a:t>
            </a:r>
            <a:r>
              <a:rPr lang="en-US" altLang="en-US" dirty="0" smtClean="0">
                <a:solidFill>
                  <a:srgbClr val="2DA7DF"/>
                </a:solidFill>
              </a:rPr>
              <a:t>est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DA7D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DA7DF"/>
              </a:solidFill>
            </a:endParaRPr>
          </a:p>
          <a:p>
            <a:endParaRPr lang="en-US" altLang="en-US" sz="2000" dirty="0">
              <a:solidFill>
                <a:srgbClr val="2DA7D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797642" y="5402674"/>
            <a:ext cx="2042879" cy="707339"/>
          </a:xfrm>
          <a:prstGeom prst="rect">
            <a:avLst/>
          </a:prstGeom>
          <a:solidFill>
            <a:srgbClr val="0060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999587" y="5450629"/>
            <a:ext cx="2297463" cy="56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DFDF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2000" dirty="0">
                <a:solidFill>
                  <a:srgbClr val="2DA7DF"/>
                </a:solidFill>
              </a:rPr>
              <a:t>Scalable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07" r="79899" b="39580"/>
          <a:stretch/>
        </p:blipFill>
        <p:spPr>
          <a:xfrm>
            <a:off x="664256" y="5361036"/>
            <a:ext cx="962417" cy="795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694" y="1770526"/>
            <a:ext cx="2042879" cy="707339"/>
          </a:xfrm>
          <a:prstGeom prst="rect">
            <a:avLst/>
          </a:prstGeom>
          <a:solidFill>
            <a:srgbClr val="0060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825582" y="2698825"/>
            <a:ext cx="2042879" cy="707339"/>
          </a:xfrm>
          <a:prstGeom prst="rect">
            <a:avLst/>
          </a:prstGeom>
          <a:solidFill>
            <a:srgbClr val="0060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825582" y="3571317"/>
            <a:ext cx="2042879" cy="707339"/>
          </a:xfrm>
          <a:prstGeom prst="rect">
            <a:avLst/>
          </a:prstGeom>
          <a:solidFill>
            <a:srgbClr val="0060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832575" y="4481299"/>
            <a:ext cx="2042879" cy="707339"/>
          </a:xfrm>
          <a:prstGeom prst="rect">
            <a:avLst/>
          </a:prstGeom>
          <a:solidFill>
            <a:srgbClr val="0060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66178" y="1775390"/>
            <a:ext cx="2997520" cy="679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DFDF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2000" dirty="0">
                <a:solidFill>
                  <a:srgbClr val="2DA7DF"/>
                </a:solidFill>
              </a:rPr>
              <a:t>Repeatable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t="36069" r="54214" b="39954"/>
          <a:stretch/>
        </p:blipFill>
        <p:spPr>
          <a:xfrm>
            <a:off x="675059" y="1608289"/>
            <a:ext cx="991416" cy="906679"/>
          </a:xfrm>
          <a:prstGeom prst="rect">
            <a:avLst/>
          </a:prstGeom>
        </p:spPr>
      </p:pic>
      <p:sp>
        <p:nvSpPr>
          <p:cNvPr id="15" name="Title 5"/>
          <p:cNvSpPr txBox="1">
            <a:spLocks/>
          </p:cNvSpPr>
          <p:nvPr/>
        </p:nvSpPr>
        <p:spPr>
          <a:xfrm>
            <a:off x="683419" y="2806778"/>
            <a:ext cx="2855574" cy="496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DFDF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2000" dirty="0">
                <a:solidFill>
                  <a:srgbClr val="2DA7DF"/>
                </a:solidFill>
              </a:rPr>
              <a:t>Reliable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5" t="28599" r="5440" b="37788"/>
          <a:stretch/>
        </p:blipFill>
        <p:spPr>
          <a:xfrm>
            <a:off x="797552" y="2620874"/>
            <a:ext cx="743276" cy="758445"/>
          </a:xfrm>
          <a:prstGeom prst="rect">
            <a:avLst/>
          </a:prstGeom>
        </p:spPr>
      </p:pic>
      <p:sp>
        <p:nvSpPr>
          <p:cNvPr id="17" name="Title 5"/>
          <p:cNvSpPr txBox="1">
            <a:spLocks/>
          </p:cNvSpPr>
          <p:nvPr/>
        </p:nvSpPr>
        <p:spPr>
          <a:xfrm>
            <a:off x="990073" y="3586655"/>
            <a:ext cx="2437950" cy="658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DFDF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2000" dirty="0">
                <a:solidFill>
                  <a:srgbClr val="2DA7DF"/>
                </a:solidFill>
              </a:rPr>
              <a:t>Auditable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9" t="38683" r="29682" b="39580"/>
          <a:stretch/>
        </p:blipFill>
        <p:spPr>
          <a:xfrm>
            <a:off x="754565" y="3526087"/>
            <a:ext cx="844839" cy="787974"/>
          </a:xfrm>
          <a:prstGeom prst="rect">
            <a:avLst/>
          </a:prstGeom>
        </p:spPr>
      </p:pic>
      <p:sp>
        <p:nvSpPr>
          <p:cNvPr id="19" name="Title 5"/>
          <p:cNvSpPr txBox="1">
            <a:spLocks/>
          </p:cNvSpPr>
          <p:nvPr/>
        </p:nvSpPr>
        <p:spPr>
          <a:xfrm>
            <a:off x="1069089" y="4556827"/>
            <a:ext cx="2191712" cy="51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DFDF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2000" dirty="0">
                <a:solidFill>
                  <a:srgbClr val="2DA7DF"/>
                </a:solidFill>
              </a:rPr>
              <a:t>Efficient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3" t="38010" r="2669" b="36443"/>
          <a:stretch/>
        </p:blipFill>
        <p:spPr>
          <a:xfrm>
            <a:off x="831734" y="4459449"/>
            <a:ext cx="892373" cy="7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Planit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442794" cy="6999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8647" y="2669005"/>
            <a:ext cx="20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Process</a:t>
            </a:r>
            <a:endParaRPr lang="en-A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6775" y="1068737"/>
            <a:ext cx="2026867" cy="45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14" y="4267674"/>
            <a:ext cx="1185066" cy="825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429" y="2434946"/>
            <a:ext cx="1088531" cy="758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18"/>
          <a:stretch/>
        </p:blipFill>
        <p:spPr>
          <a:xfrm>
            <a:off x="8979552" y="912441"/>
            <a:ext cx="738190" cy="672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9960" y="4464801"/>
            <a:ext cx="838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Calibri" panose="020F0502020204030204" pitchFamily="34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3704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>
          <a:xfrm>
            <a:off x="7650688" y="2237275"/>
            <a:ext cx="2880000" cy="2880000"/>
          </a:xfrm>
          <a:solidFill>
            <a:srgbClr val="2DA7DF"/>
          </a:solidFill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endParaRPr lang="en-AU" sz="1800" dirty="0" smtClean="0">
              <a:solidFill>
                <a:srgbClr val="007AC2"/>
              </a:solidFill>
            </a:endParaRPr>
          </a:p>
          <a:p>
            <a:endParaRPr lang="en-AU" sz="1800" dirty="0">
              <a:solidFill>
                <a:srgbClr val="007AC2"/>
              </a:solidFill>
            </a:endParaRPr>
          </a:p>
        </p:txBody>
      </p:sp>
      <p:sp>
        <p:nvSpPr>
          <p:cNvPr id="40" name="Content Placeholder 39"/>
          <p:cNvSpPr>
            <a:spLocks noGrp="1"/>
          </p:cNvSpPr>
          <p:nvPr>
            <p:ph sz="half" idx="1"/>
          </p:nvPr>
        </p:nvSpPr>
        <p:spPr>
          <a:xfrm>
            <a:off x="1328530" y="2237275"/>
            <a:ext cx="2880000" cy="2880000"/>
          </a:xfrm>
          <a:solidFill>
            <a:srgbClr val="2DA7DF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AC2"/>
                </a:solidFill>
              </a:rPr>
              <a:t> </a:t>
            </a:r>
            <a:endParaRPr lang="en-AU" sz="1800" dirty="0">
              <a:solidFill>
                <a:srgbClr val="007AC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TPO in numbers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sz="half" idx="13"/>
          </p:nvPr>
        </p:nvSpPr>
        <p:spPr>
          <a:xfrm>
            <a:off x="4489609" y="2237275"/>
            <a:ext cx="2880000" cy="2880000"/>
          </a:xfrm>
          <a:solidFill>
            <a:srgbClr val="2DA7DF"/>
          </a:solidFill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r>
              <a:rPr lang="en-AU" sz="1800" dirty="0">
                <a:solidFill>
                  <a:srgbClr val="007AC2"/>
                </a:solidFill>
              </a:rPr>
              <a:t/>
            </a:r>
            <a:br>
              <a:rPr lang="en-AU" sz="1800" dirty="0">
                <a:solidFill>
                  <a:srgbClr val="007AC2"/>
                </a:solidFill>
              </a:rPr>
            </a:br>
            <a:endParaRPr lang="en-AU" sz="1800" dirty="0">
              <a:solidFill>
                <a:srgbClr val="007AC2"/>
              </a:solidFill>
            </a:endParaRPr>
          </a:p>
          <a:p>
            <a:endParaRPr lang="en-AU" dirty="0" smtClean="0">
              <a:solidFill>
                <a:srgbClr val="007AC2"/>
              </a:solidFill>
            </a:endParaRPr>
          </a:p>
        </p:txBody>
      </p:sp>
      <p:sp>
        <p:nvSpPr>
          <p:cNvPr id="27" name="Freeform 98"/>
          <p:cNvSpPr>
            <a:spLocks noEditPoints="1"/>
          </p:cNvSpPr>
          <p:nvPr/>
        </p:nvSpPr>
        <p:spPr bwMode="auto">
          <a:xfrm>
            <a:off x="1698324" y="2572026"/>
            <a:ext cx="966050" cy="1116925"/>
          </a:xfrm>
          <a:custGeom>
            <a:avLst/>
            <a:gdLst>
              <a:gd name="T0" fmla="*/ 1076 w 1905"/>
              <a:gd name="T1" fmla="*/ 407 h 2178"/>
              <a:gd name="T2" fmla="*/ 885 w 1905"/>
              <a:gd name="T3" fmla="*/ 597 h 2178"/>
              <a:gd name="T4" fmla="*/ 678 w 1905"/>
              <a:gd name="T5" fmla="*/ 795 h 2178"/>
              <a:gd name="T6" fmla="*/ 511 w 1905"/>
              <a:gd name="T7" fmla="*/ 915 h 2178"/>
              <a:gd name="T8" fmla="*/ 539 w 1905"/>
              <a:gd name="T9" fmla="*/ 1056 h 2178"/>
              <a:gd name="T10" fmla="*/ 625 w 1905"/>
              <a:gd name="T11" fmla="*/ 1228 h 2178"/>
              <a:gd name="T12" fmla="*/ 706 w 1905"/>
              <a:gd name="T13" fmla="*/ 1374 h 2178"/>
              <a:gd name="T14" fmla="*/ 679 w 1905"/>
              <a:gd name="T15" fmla="*/ 1510 h 2178"/>
              <a:gd name="T16" fmla="*/ 951 w 1905"/>
              <a:gd name="T17" fmla="*/ 2001 h 2178"/>
              <a:gd name="T18" fmla="*/ 1221 w 1905"/>
              <a:gd name="T19" fmla="*/ 1498 h 2178"/>
              <a:gd name="T20" fmla="*/ 1210 w 1905"/>
              <a:gd name="T21" fmla="*/ 1346 h 2178"/>
              <a:gd name="T22" fmla="*/ 1271 w 1905"/>
              <a:gd name="T23" fmla="*/ 1246 h 2178"/>
              <a:gd name="T24" fmla="*/ 1338 w 1905"/>
              <a:gd name="T25" fmla="*/ 1124 h 2178"/>
              <a:gd name="T26" fmla="*/ 1355 w 1905"/>
              <a:gd name="T27" fmla="*/ 1030 h 2178"/>
              <a:gd name="T28" fmla="*/ 1393 w 1905"/>
              <a:gd name="T29" fmla="*/ 967 h 2178"/>
              <a:gd name="T30" fmla="*/ 1441 w 1905"/>
              <a:gd name="T31" fmla="*/ 823 h 2178"/>
              <a:gd name="T32" fmla="*/ 1449 w 1905"/>
              <a:gd name="T33" fmla="*/ 700 h 2178"/>
              <a:gd name="T34" fmla="*/ 1407 w 1905"/>
              <a:gd name="T35" fmla="*/ 674 h 2178"/>
              <a:gd name="T36" fmla="*/ 1367 w 1905"/>
              <a:gd name="T37" fmla="*/ 683 h 2178"/>
              <a:gd name="T38" fmla="*/ 1343 w 1905"/>
              <a:gd name="T39" fmla="*/ 498 h 2178"/>
              <a:gd name="T40" fmla="*/ 1329 w 1905"/>
              <a:gd name="T41" fmla="*/ 411 h 2178"/>
              <a:gd name="T42" fmla="*/ 1262 w 1905"/>
              <a:gd name="T43" fmla="*/ 391 h 2178"/>
              <a:gd name="T44" fmla="*/ 1128 w 1905"/>
              <a:gd name="T45" fmla="*/ 13 h 2178"/>
              <a:gd name="T46" fmla="*/ 1296 w 1905"/>
              <a:gd name="T47" fmla="*/ 83 h 2178"/>
              <a:gd name="T48" fmla="*/ 1332 w 1905"/>
              <a:gd name="T49" fmla="*/ 128 h 2178"/>
              <a:gd name="T50" fmla="*/ 1453 w 1905"/>
              <a:gd name="T51" fmla="*/ 187 h 2178"/>
              <a:gd name="T52" fmla="*/ 1511 w 1905"/>
              <a:gd name="T53" fmla="*/ 312 h 2178"/>
              <a:gd name="T54" fmla="*/ 1592 w 1905"/>
              <a:gd name="T55" fmla="*/ 636 h 2178"/>
              <a:gd name="T56" fmla="*/ 1620 w 1905"/>
              <a:gd name="T57" fmla="*/ 934 h 2178"/>
              <a:gd name="T58" fmla="*/ 1592 w 1905"/>
              <a:gd name="T59" fmla="*/ 1136 h 2178"/>
              <a:gd name="T60" fmla="*/ 1535 w 1905"/>
              <a:gd name="T61" fmla="*/ 1259 h 2178"/>
              <a:gd name="T62" fmla="*/ 1477 w 1905"/>
              <a:gd name="T63" fmla="*/ 1321 h 2178"/>
              <a:gd name="T64" fmla="*/ 1445 w 1905"/>
              <a:gd name="T65" fmla="*/ 1340 h 2178"/>
              <a:gd name="T66" fmla="*/ 1342 w 1905"/>
              <a:gd name="T67" fmla="*/ 1357 h 2178"/>
              <a:gd name="T68" fmla="*/ 1289 w 1905"/>
              <a:gd name="T69" fmla="*/ 1419 h 2178"/>
              <a:gd name="T70" fmla="*/ 1298 w 1905"/>
              <a:gd name="T71" fmla="*/ 1455 h 2178"/>
              <a:gd name="T72" fmla="*/ 1379 w 1905"/>
              <a:gd name="T73" fmla="*/ 1487 h 2178"/>
              <a:gd name="T74" fmla="*/ 1714 w 1905"/>
              <a:gd name="T75" fmla="*/ 1556 h 2178"/>
              <a:gd name="T76" fmla="*/ 1861 w 1905"/>
              <a:gd name="T77" fmla="*/ 1600 h 2178"/>
              <a:gd name="T78" fmla="*/ 1763 w 1905"/>
              <a:gd name="T79" fmla="*/ 1820 h 2178"/>
              <a:gd name="T80" fmla="*/ 1441 w 1905"/>
              <a:gd name="T81" fmla="*/ 2065 h 2178"/>
              <a:gd name="T82" fmla="*/ 1042 w 1905"/>
              <a:gd name="T83" fmla="*/ 2175 h 2178"/>
              <a:gd name="T84" fmla="*/ 619 w 1905"/>
              <a:gd name="T85" fmla="*/ 2125 h 2178"/>
              <a:gd name="T86" fmla="*/ 260 w 1905"/>
              <a:gd name="T87" fmla="*/ 1927 h 2178"/>
              <a:gd name="T88" fmla="*/ 0 w 1905"/>
              <a:gd name="T89" fmla="*/ 1612 h 2178"/>
              <a:gd name="T90" fmla="*/ 196 w 1905"/>
              <a:gd name="T91" fmla="*/ 1552 h 2178"/>
              <a:gd name="T92" fmla="*/ 459 w 1905"/>
              <a:gd name="T93" fmla="*/ 1498 h 2178"/>
              <a:gd name="T94" fmla="*/ 591 w 1905"/>
              <a:gd name="T95" fmla="*/ 1457 h 2178"/>
              <a:gd name="T96" fmla="*/ 622 w 1905"/>
              <a:gd name="T97" fmla="*/ 1403 h 2178"/>
              <a:gd name="T98" fmla="*/ 574 w 1905"/>
              <a:gd name="T99" fmla="*/ 1357 h 2178"/>
              <a:gd name="T100" fmla="*/ 451 w 1905"/>
              <a:gd name="T101" fmla="*/ 1346 h 2178"/>
              <a:gd name="T102" fmla="*/ 431 w 1905"/>
              <a:gd name="T103" fmla="*/ 1331 h 2178"/>
              <a:gd name="T104" fmla="*/ 390 w 1905"/>
              <a:gd name="T105" fmla="*/ 1268 h 2178"/>
              <a:gd name="T106" fmla="*/ 350 w 1905"/>
              <a:gd name="T107" fmla="*/ 1130 h 2178"/>
              <a:gd name="T108" fmla="*/ 338 w 1905"/>
              <a:gd name="T109" fmla="*/ 891 h 2178"/>
              <a:gd name="T110" fmla="*/ 377 w 1905"/>
              <a:gd name="T111" fmla="*/ 523 h 2178"/>
              <a:gd name="T112" fmla="*/ 430 w 1905"/>
              <a:gd name="T113" fmla="*/ 295 h 2178"/>
              <a:gd name="T114" fmla="*/ 551 w 1905"/>
              <a:gd name="T115" fmla="*/ 130 h 2178"/>
              <a:gd name="T116" fmla="*/ 795 w 1905"/>
              <a:gd name="T117" fmla="*/ 26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05" h="2178">
                <a:moveTo>
                  <a:pt x="1208" y="384"/>
                </a:moveTo>
                <a:lnTo>
                  <a:pt x="1176" y="384"/>
                </a:lnTo>
                <a:lnTo>
                  <a:pt x="1144" y="388"/>
                </a:lnTo>
                <a:lnTo>
                  <a:pt x="1111" y="395"/>
                </a:lnTo>
                <a:lnTo>
                  <a:pt x="1076" y="407"/>
                </a:lnTo>
                <a:lnTo>
                  <a:pt x="1042" y="424"/>
                </a:lnTo>
                <a:lnTo>
                  <a:pt x="1008" y="447"/>
                </a:lnTo>
                <a:lnTo>
                  <a:pt x="977" y="478"/>
                </a:lnTo>
                <a:lnTo>
                  <a:pt x="930" y="540"/>
                </a:lnTo>
                <a:lnTo>
                  <a:pt x="885" y="597"/>
                </a:lnTo>
                <a:lnTo>
                  <a:pt x="840" y="646"/>
                </a:lnTo>
                <a:lnTo>
                  <a:pt x="798" y="690"/>
                </a:lnTo>
                <a:lnTo>
                  <a:pt x="757" y="730"/>
                </a:lnTo>
                <a:lnTo>
                  <a:pt x="717" y="764"/>
                </a:lnTo>
                <a:lnTo>
                  <a:pt x="678" y="795"/>
                </a:lnTo>
                <a:lnTo>
                  <a:pt x="642" y="823"/>
                </a:lnTo>
                <a:lnTo>
                  <a:pt x="606" y="848"/>
                </a:lnTo>
                <a:lnTo>
                  <a:pt x="573" y="871"/>
                </a:lnTo>
                <a:lnTo>
                  <a:pt x="541" y="894"/>
                </a:lnTo>
                <a:lnTo>
                  <a:pt x="511" y="915"/>
                </a:lnTo>
                <a:lnTo>
                  <a:pt x="516" y="943"/>
                </a:lnTo>
                <a:lnTo>
                  <a:pt x="521" y="969"/>
                </a:lnTo>
                <a:lnTo>
                  <a:pt x="526" y="998"/>
                </a:lnTo>
                <a:lnTo>
                  <a:pt x="532" y="1027"/>
                </a:lnTo>
                <a:lnTo>
                  <a:pt x="539" y="1056"/>
                </a:lnTo>
                <a:lnTo>
                  <a:pt x="549" y="1088"/>
                </a:lnTo>
                <a:lnTo>
                  <a:pt x="562" y="1120"/>
                </a:lnTo>
                <a:lnTo>
                  <a:pt x="579" y="1154"/>
                </a:lnTo>
                <a:lnTo>
                  <a:pt x="599" y="1191"/>
                </a:lnTo>
                <a:lnTo>
                  <a:pt x="625" y="1228"/>
                </a:lnTo>
                <a:lnTo>
                  <a:pt x="656" y="1268"/>
                </a:lnTo>
                <a:lnTo>
                  <a:pt x="694" y="1310"/>
                </a:lnTo>
                <a:lnTo>
                  <a:pt x="697" y="1327"/>
                </a:lnTo>
                <a:lnTo>
                  <a:pt x="702" y="1349"/>
                </a:lnTo>
                <a:lnTo>
                  <a:pt x="706" y="1374"/>
                </a:lnTo>
                <a:lnTo>
                  <a:pt x="707" y="1403"/>
                </a:lnTo>
                <a:lnTo>
                  <a:pt x="706" y="1435"/>
                </a:lnTo>
                <a:lnTo>
                  <a:pt x="700" y="1466"/>
                </a:lnTo>
                <a:lnTo>
                  <a:pt x="689" y="1498"/>
                </a:lnTo>
                <a:lnTo>
                  <a:pt x="679" y="1510"/>
                </a:lnTo>
                <a:lnTo>
                  <a:pt x="667" y="1519"/>
                </a:lnTo>
                <a:lnTo>
                  <a:pt x="650" y="1528"/>
                </a:lnTo>
                <a:lnTo>
                  <a:pt x="630" y="1535"/>
                </a:lnTo>
                <a:lnTo>
                  <a:pt x="606" y="1545"/>
                </a:lnTo>
                <a:lnTo>
                  <a:pt x="951" y="2001"/>
                </a:lnTo>
                <a:lnTo>
                  <a:pt x="1297" y="1552"/>
                </a:lnTo>
                <a:lnTo>
                  <a:pt x="1271" y="1540"/>
                </a:lnTo>
                <a:lnTo>
                  <a:pt x="1249" y="1527"/>
                </a:lnTo>
                <a:lnTo>
                  <a:pt x="1232" y="1513"/>
                </a:lnTo>
                <a:lnTo>
                  <a:pt x="1221" y="1498"/>
                </a:lnTo>
                <a:lnTo>
                  <a:pt x="1209" y="1464"/>
                </a:lnTo>
                <a:lnTo>
                  <a:pt x="1203" y="1431"/>
                </a:lnTo>
                <a:lnTo>
                  <a:pt x="1203" y="1400"/>
                </a:lnTo>
                <a:lnTo>
                  <a:pt x="1205" y="1371"/>
                </a:lnTo>
                <a:lnTo>
                  <a:pt x="1210" y="1346"/>
                </a:lnTo>
                <a:lnTo>
                  <a:pt x="1215" y="1326"/>
                </a:lnTo>
                <a:lnTo>
                  <a:pt x="1219" y="1313"/>
                </a:lnTo>
                <a:lnTo>
                  <a:pt x="1237" y="1294"/>
                </a:lnTo>
                <a:lnTo>
                  <a:pt x="1254" y="1273"/>
                </a:lnTo>
                <a:lnTo>
                  <a:pt x="1271" y="1246"/>
                </a:lnTo>
                <a:lnTo>
                  <a:pt x="1287" y="1220"/>
                </a:lnTo>
                <a:lnTo>
                  <a:pt x="1302" y="1192"/>
                </a:lnTo>
                <a:lnTo>
                  <a:pt x="1316" y="1165"/>
                </a:lnTo>
                <a:lnTo>
                  <a:pt x="1329" y="1142"/>
                </a:lnTo>
                <a:lnTo>
                  <a:pt x="1338" y="1124"/>
                </a:lnTo>
                <a:lnTo>
                  <a:pt x="1344" y="1107"/>
                </a:lnTo>
                <a:lnTo>
                  <a:pt x="1349" y="1088"/>
                </a:lnTo>
                <a:lnTo>
                  <a:pt x="1353" y="1067"/>
                </a:lnTo>
                <a:lnTo>
                  <a:pt x="1354" y="1048"/>
                </a:lnTo>
                <a:lnTo>
                  <a:pt x="1355" y="1030"/>
                </a:lnTo>
                <a:lnTo>
                  <a:pt x="1355" y="1014"/>
                </a:lnTo>
                <a:lnTo>
                  <a:pt x="1355" y="1004"/>
                </a:lnTo>
                <a:lnTo>
                  <a:pt x="1355" y="1001"/>
                </a:lnTo>
                <a:lnTo>
                  <a:pt x="1376" y="986"/>
                </a:lnTo>
                <a:lnTo>
                  <a:pt x="1393" y="967"/>
                </a:lnTo>
                <a:lnTo>
                  <a:pt x="1407" y="943"/>
                </a:lnTo>
                <a:lnTo>
                  <a:pt x="1418" y="916"/>
                </a:lnTo>
                <a:lnTo>
                  <a:pt x="1428" y="886"/>
                </a:lnTo>
                <a:lnTo>
                  <a:pt x="1435" y="856"/>
                </a:lnTo>
                <a:lnTo>
                  <a:pt x="1441" y="823"/>
                </a:lnTo>
                <a:lnTo>
                  <a:pt x="1446" y="792"/>
                </a:lnTo>
                <a:lnTo>
                  <a:pt x="1449" y="761"/>
                </a:lnTo>
                <a:lnTo>
                  <a:pt x="1453" y="732"/>
                </a:lnTo>
                <a:lnTo>
                  <a:pt x="1453" y="713"/>
                </a:lnTo>
                <a:lnTo>
                  <a:pt x="1449" y="700"/>
                </a:lnTo>
                <a:lnTo>
                  <a:pt x="1445" y="689"/>
                </a:lnTo>
                <a:lnTo>
                  <a:pt x="1437" y="681"/>
                </a:lnTo>
                <a:lnTo>
                  <a:pt x="1428" y="677"/>
                </a:lnTo>
                <a:lnTo>
                  <a:pt x="1418" y="674"/>
                </a:lnTo>
                <a:lnTo>
                  <a:pt x="1407" y="674"/>
                </a:lnTo>
                <a:lnTo>
                  <a:pt x="1397" y="674"/>
                </a:lnTo>
                <a:lnTo>
                  <a:pt x="1388" y="677"/>
                </a:lnTo>
                <a:lnTo>
                  <a:pt x="1379" y="679"/>
                </a:lnTo>
                <a:lnTo>
                  <a:pt x="1372" y="681"/>
                </a:lnTo>
                <a:lnTo>
                  <a:pt x="1367" y="683"/>
                </a:lnTo>
                <a:lnTo>
                  <a:pt x="1366" y="683"/>
                </a:lnTo>
                <a:lnTo>
                  <a:pt x="1360" y="628"/>
                </a:lnTo>
                <a:lnTo>
                  <a:pt x="1355" y="579"/>
                </a:lnTo>
                <a:lnTo>
                  <a:pt x="1349" y="535"/>
                </a:lnTo>
                <a:lnTo>
                  <a:pt x="1343" y="498"/>
                </a:lnTo>
                <a:lnTo>
                  <a:pt x="1338" y="467"/>
                </a:lnTo>
                <a:lnTo>
                  <a:pt x="1335" y="442"/>
                </a:lnTo>
                <a:lnTo>
                  <a:pt x="1331" y="425"/>
                </a:lnTo>
                <a:lnTo>
                  <a:pt x="1330" y="414"/>
                </a:lnTo>
                <a:lnTo>
                  <a:pt x="1329" y="411"/>
                </a:lnTo>
                <a:lnTo>
                  <a:pt x="1326" y="408"/>
                </a:lnTo>
                <a:lnTo>
                  <a:pt x="1316" y="406"/>
                </a:lnTo>
                <a:lnTo>
                  <a:pt x="1303" y="401"/>
                </a:lnTo>
                <a:lnTo>
                  <a:pt x="1285" y="396"/>
                </a:lnTo>
                <a:lnTo>
                  <a:pt x="1262" y="391"/>
                </a:lnTo>
                <a:lnTo>
                  <a:pt x="1237" y="386"/>
                </a:lnTo>
                <a:lnTo>
                  <a:pt x="1208" y="384"/>
                </a:lnTo>
                <a:close/>
                <a:moveTo>
                  <a:pt x="990" y="0"/>
                </a:moveTo>
                <a:lnTo>
                  <a:pt x="1060" y="3"/>
                </a:lnTo>
                <a:lnTo>
                  <a:pt x="1128" y="13"/>
                </a:lnTo>
                <a:lnTo>
                  <a:pt x="1194" y="25"/>
                </a:lnTo>
                <a:lnTo>
                  <a:pt x="1227" y="38"/>
                </a:lnTo>
                <a:lnTo>
                  <a:pt x="1255" y="53"/>
                </a:lnTo>
                <a:lnTo>
                  <a:pt x="1278" y="68"/>
                </a:lnTo>
                <a:lnTo>
                  <a:pt x="1296" y="83"/>
                </a:lnTo>
                <a:lnTo>
                  <a:pt x="1310" y="97"/>
                </a:lnTo>
                <a:lnTo>
                  <a:pt x="1320" y="110"/>
                </a:lnTo>
                <a:lnTo>
                  <a:pt x="1327" y="119"/>
                </a:lnTo>
                <a:lnTo>
                  <a:pt x="1331" y="125"/>
                </a:lnTo>
                <a:lnTo>
                  <a:pt x="1332" y="128"/>
                </a:lnTo>
                <a:lnTo>
                  <a:pt x="1358" y="125"/>
                </a:lnTo>
                <a:lnTo>
                  <a:pt x="1382" y="130"/>
                </a:lnTo>
                <a:lnTo>
                  <a:pt x="1406" y="142"/>
                </a:lnTo>
                <a:lnTo>
                  <a:pt x="1430" y="160"/>
                </a:lnTo>
                <a:lnTo>
                  <a:pt x="1453" y="187"/>
                </a:lnTo>
                <a:lnTo>
                  <a:pt x="1474" y="220"/>
                </a:lnTo>
                <a:lnTo>
                  <a:pt x="1493" y="260"/>
                </a:lnTo>
                <a:lnTo>
                  <a:pt x="1510" y="305"/>
                </a:lnTo>
                <a:lnTo>
                  <a:pt x="1510" y="305"/>
                </a:lnTo>
                <a:lnTo>
                  <a:pt x="1511" y="312"/>
                </a:lnTo>
                <a:lnTo>
                  <a:pt x="1512" y="314"/>
                </a:lnTo>
                <a:lnTo>
                  <a:pt x="1538" y="401"/>
                </a:lnTo>
                <a:lnTo>
                  <a:pt x="1559" y="484"/>
                </a:lnTo>
                <a:lnTo>
                  <a:pt x="1578" y="562"/>
                </a:lnTo>
                <a:lnTo>
                  <a:pt x="1592" y="636"/>
                </a:lnTo>
                <a:lnTo>
                  <a:pt x="1604" y="703"/>
                </a:lnTo>
                <a:lnTo>
                  <a:pt x="1611" y="767"/>
                </a:lnTo>
                <a:lnTo>
                  <a:pt x="1618" y="827"/>
                </a:lnTo>
                <a:lnTo>
                  <a:pt x="1620" y="882"/>
                </a:lnTo>
                <a:lnTo>
                  <a:pt x="1620" y="934"/>
                </a:lnTo>
                <a:lnTo>
                  <a:pt x="1619" y="981"/>
                </a:lnTo>
                <a:lnTo>
                  <a:pt x="1614" y="1026"/>
                </a:lnTo>
                <a:lnTo>
                  <a:pt x="1608" y="1066"/>
                </a:lnTo>
                <a:lnTo>
                  <a:pt x="1601" y="1102"/>
                </a:lnTo>
                <a:lnTo>
                  <a:pt x="1592" y="1136"/>
                </a:lnTo>
                <a:lnTo>
                  <a:pt x="1582" y="1166"/>
                </a:lnTo>
                <a:lnTo>
                  <a:pt x="1572" y="1194"/>
                </a:lnTo>
                <a:lnTo>
                  <a:pt x="1559" y="1218"/>
                </a:lnTo>
                <a:lnTo>
                  <a:pt x="1549" y="1240"/>
                </a:lnTo>
                <a:lnTo>
                  <a:pt x="1535" y="1259"/>
                </a:lnTo>
                <a:lnTo>
                  <a:pt x="1523" y="1275"/>
                </a:lnTo>
                <a:lnTo>
                  <a:pt x="1511" y="1290"/>
                </a:lnTo>
                <a:lnTo>
                  <a:pt x="1499" y="1303"/>
                </a:lnTo>
                <a:lnTo>
                  <a:pt x="1488" y="1313"/>
                </a:lnTo>
                <a:lnTo>
                  <a:pt x="1477" y="1321"/>
                </a:lnTo>
                <a:lnTo>
                  <a:pt x="1469" y="1328"/>
                </a:lnTo>
                <a:lnTo>
                  <a:pt x="1460" y="1333"/>
                </a:lnTo>
                <a:lnTo>
                  <a:pt x="1453" y="1337"/>
                </a:lnTo>
                <a:lnTo>
                  <a:pt x="1448" y="1339"/>
                </a:lnTo>
                <a:lnTo>
                  <a:pt x="1445" y="1340"/>
                </a:lnTo>
                <a:lnTo>
                  <a:pt x="1443" y="1342"/>
                </a:lnTo>
                <a:lnTo>
                  <a:pt x="1424" y="1345"/>
                </a:lnTo>
                <a:lnTo>
                  <a:pt x="1399" y="1349"/>
                </a:lnTo>
                <a:lnTo>
                  <a:pt x="1371" y="1354"/>
                </a:lnTo>
                <a:lnTo>
                  <a:pt x="1342" y="1357"/>
                </a:lnTo>
                <a:lnTo>
                  <a:pt x="1315" y="1362"/>
                </a:lnTo>
                <a:lnTo>
                  <a:pt x="1293" y="1365"/>
                </a:lnTo>
                <a:lnTo>
                  <a:pt x="1289" y="1384"/>
                </a:lnTo>
                <a:lnTo>
                  <a:pt x="1287" y="1403"/>
                </a:lnTo>
                <a:lnTo>
                  <a:pt x="1289" y="1419"/>
                </a:lnTo>
                <a:lnTo>
                  <a:pt x="1291" y="1432"/>
                </a:lnTo>
                <a:lnTo>
                  <a:pt x="1292" y="1441"/>
                </a:lnTo>
                <a:lnTo>
                  <a:pt x="1293" y="1444"/>
                </a:lnTo>
                <a:lnTo>
                  <a:pt x="1296" y="1449"/>
                </a:lnTo>
                <a:lnTo>
                  <a:pt x="1298" y="1455"/>
                </a:lnTo>
                <a:lnTo>
                  <a:pt x="1303" y="1459"/>
                </a:lnTo>
                <a:lnTo>
                  <a:pt x="1313" y="1464"/>
                </a:lnTo>
                <a:lnTo>
                  <a:pt x="1327" y="1470"/>
                </a:lnTo>
                <a:lnTo>
                  <a:pt x="1349" y="1478"/>
                </a:lnTo>
                <a:lnTo>
                  <a:pt x="1379" y="1487"/>
                </a:lnTo>
                <a:lnTo>
                  <a:pt x="1434" y="1500"/>
                </a:lnTo>
                <a:lnTo>
                  <a:pt x="1495" y="1512"/>
                </a:lnTo>
                <a:lnTo>
                  <a:pt x="1561" y="1525"/>
                </a:lnTo>
                <a:lnTo>
                  <a:pt x="1638" y="1540"/>
                </a:lnTo>
                <a:lnTo>
                  <a:pt x="1714" y="1556"/>
                </a:lnTo>
                <a:lnTo>
                  <a:pt x="1787" y="1574"/>
                </a:lnTo>
                <a:lnTo>
                  <a:pt x="1793" y="1575"/>
                </a:lnTo>
                <a:lnTo>
                  <a:pt x="1799" y="1577"/>
                </a:lnTo>
                <a:lnTo>
                  <a:pt x="1833" y="1590"/>
                </a:lnTo>
                <a:lnTo>
                  <a:pt x="1861" y="1600"/>
                </a:lnTo>
                <a:lnTo>
                  <a:pt x="1885" y="1611"/>
                </a:lnTo>
                <a:lnTo>
                  <a:pt x="1905" y="1623"/>
                </a:lnTo>
                <a:lnTo>
                  <a:pt x="1863" y="1692"/>
                </a:lnTo>
                <a:lnTo>
                  <a:pt x="1815" y="1759"/>
                </a:lnTo>
                <a:lnTo>
                  <a:pt x="1763" y="1820"/>
                </a:lnTo>
                <a:lnTo>
                  <a:pt x="1707" y="1878"/>
                </a:lnTo>
                <a:lnTo>
                  <a:pt x="1645" y="1932"/>
                </a:lnTo>
                <a:lnTo>
                  <a:pt x="1581" y="1981"/>
                </a:lnTo>
                <a:lnTo>
                  <a:pt x="1514" y="2025"/>
                </a:lnTo>
                <a:lnTo>
                  <a:pt x="1441" y="2065"/>
                </a:lnTo>
                <a:lnTo>
                  <a:pt x="1367" y="2099"/>
                </a:lnTo>
                <a:lnTo>
                  <a:pt x="1290" y="2126"/>
                </a:lnTo>
                <a:lnTo>
                  <a:pt x="1209" y="2149"/>
                </a:lnTo>
                <a:lnTo>
                  <a:pt x="1127" y="2165"/>
                </a:lnTo>
                <a:lnTo>
                  <a:pt x="1042" y="2175"/>
                </a:lnTo>
                <a:lnTo>
                  <a:pt x="956" y="2178"/>
                </a:lnTo>
                <a:lnTo>
                  <a:pt x="868" y="2175"/>
                </a:lnTo>
                <a:lnTo>
                  <a:pt x="783" y="2165"/>
                </a:lnTo>
                <a:lnTo>
                  <a:pt x="700" y="2148"/>
                </a:lnTo>
                <a:lnTo>
                  <a:pt x="619" y="2125"/>
                </a:lnTo>
                <a:lnTo>
                  <a:pt x="540" y="2096"/>
                </a:lnTo>
                <a:lnTo>
                  <a:pt x="465" y="2062"/>
                </a:lnTo>
                <a:lnTo>
                  <a:pt x="393" y="2022"/>
                </a:lnTo>
                <a:lnTo>
                  <a:pt x="324" y="1976"/>
                </a:lnTo>
                <a:lnTo>
                  <a:pt x="260" y="1927"/>
                </a:lnTo>
                <a:lnTo>
                  <a:pt x="198" y="1872"/>
                </a:lnTo>
                <a:lnTo>
                  <a:pt x="141" y="1813"/>
                </a:lnTo>
                <a:lnTo>
                  <a:pt x="89" y="1750"/>
                </a:lnTo>
                <a:lnTo>
                  <a:pt x="42" y="1684"/>
                </a:lnTo>
                <a:lnTo>
                  <a:pt x="0" y="1612"/>
                </a:lnTo>
                <a:lnTo>
                  <a:pt x="25" y="1594"/>
                </a:lnTo>
                <a:lnTo>
                  <a:pt x="52" y="1582"/>
                </a:lnTo>
                <a:lnTo>
                  <a:pt x="78" y="1574"/>
                </a:lnTo>
                <a:lnTo>
                  <a:pt x="104" y="1570"/>
                </a:lnTo>
                <a:lnTo>
                  <a:pt x="196" y="1552"/>
                </a:lnTo>
                <a:lnTo>
                  <a:pt x="288" y="1536"/>
                </a:lnTo>
                <a:lnTo>
                  <a:pt x="337" y="1527"/>
                </a:lnTo>
                <a:lnTo>
                  <a:pt x="381" y="1517"/>
                </a:lnTo>
                <a:lnTo>
                  <a:pt x="421" y="1507"/>
                </a:lnTo>
                <a:lnTo>
                  <a:pt x="459" y="1498"/>
                </a:lnTo>
                <a:lnTo>
                  <a:pt x="499" y="1487"/>
                </a:lnTo>
                <a:lnTo>
                  <a:pt x="531" y="1478"/>
                </a:lnTo>
                <a:lnTo>
                  <a:pt x="556" y="1470"/>
                </a:lnTo>
                <a:lnTo>
                  <a:pt x="575" y="1463"/>
                </a:lnTo>
                <a:lnTo>
                  <a:pt x="591" y="1457"/>
                </a:lnTo>
                <a:lnTo>
                  <a:pt x="601" y="1450"/>
                </a:lnTo>
                <a:lnTo>
                  <a:pt x="608" y="1447"/>
                </a:lnTo>
                <a:lnTo>
                  <a:pt x="612" y="1444"/>
                </a:lnTo>
                <a:lnTo>
                  <a:pt x="619" y="1423"/>
                </a:lnTo>
                <a:lnTo>
                  <a:pt x="622" y="1403"/>
                </a:lnTo>
                <a:lnTo>
                  <a:pt x="622" y="1388"/>
                </a:lnTo>
                <a:lnTo>
                  <a:pt x="621" y="1373"/>
                </a:lnTo>
                <a:lnTo>
                  <a:pt x="618" y="1361"/>
                </a:lnTo>
                <a:lnTo>
                  <a:pt x="598" y="1359"/>
                </a:lnTo>
                <a:lnTo>
                  <a:pt x="574" y="1357"/>
                </a:lnTo>
                <a:lnTo>
                  <a:pt x="546" y="1355"/>
                </a:lnTo>
                <a:lnTo>
                  <a:pt x="518" y="1354"/>
                </a:lnTo>
                <a:lnTo>
                  <a:pt x="492" y="1351"/>
                </a:lnTo>
                <a:lnTo>
                  <a:pt x="468" y="1349"/>
                </a:lnTo>
                <a:lnTo>
                  <a:pt x="451" y="1346"/>
                </a:lnTo>
                <a:lnTo>
                  <a:pt x="450" y="1345"/>
                </a:lnTo>
                <a:lnTo>
                  <a:pt x="447" y="1344"/>
                </a:lnTo>
                <a:lnTo>
                  <a:pt x="443" y="1342"/>
                </a:lnTo>
                <a:lnTo>
                  <a:pt x="437" y="1337"/>
                </a:lnTo>
                <a:lnTo>
                  <a:pt x="431" y="1331"/>
                </a:lnTo>
                <a:lnTo>
                  <a:pt x="424" y="1324"/>
                </a:lnTo>
                <a:lnTo>
                  <a:pt x="416" y="1314"/>
                </a:lnTo>
                <a:lnTo>
                  <a:pt x="407" y="1301"/>
                </a:lnTo>
                <a:lnTo>
                  <a:pt x="399" y="1286"/>
                </a:lnTo>
                <a:lnTo>
                  <a:pt x="390" y="1268"/>
                </a:lnTo>
                <a:lnTo>
                  <a:pt x="381" y="1247"/>
                </a:lnTo>
                <a:lnTo>
                  <a:pt x="372" y="1223"/>
                </a:lnTo>
                <a:lnTo>
                  <a:pt x="365" y="1197"/>
                </a:lnTo>
                <a:lnTo>
                  <a:pt x="358" y="1165"/>
                </a:lnTo>
                <a:lnTo>
                  <a:pt x="350" y="1130"/>
                </a:lnTo>
                <a:lnTo>
                  <a:pt x="346" y="1091"/>
                </a:lnTo>
                <a:lnTo>
                  <a:pt x="341" y="1048"/>
                </a:lnTo>
                <a:lnTo>
                  <a:pt x="338" y="1001"/>
                </a:lnTo>
                <a:lnTo>
                  <a:pt x="337" y="949"/>
                </a:lnTo>
                <a:lnTo>
                  <a:pt x="338" y="891"/>
                </a:lnTo>
                <a:lnTo>
                  <a:pt x="341" y="829"/>
                </a:lnTo>
                <a:lnTo>
                  <a:pt x="347" y="761"/>
                </a:lnTo>
                <a:lnTo>
                  <a:pt x="354" y="688"/>
                </a:lnTo>
                <a:lnTo>
                  <a:pt x="364" y="608"/>
                </a:lnTo>
                <a:lnTo>
                  <a:pt x="377" y="523"/>
                </a:lnTo>
                <a:lnTo>
                  <a:pt x="393" y="432"/>
                </a:lnTo>
                <a:lnTo>
                  <a:pt x="394" y="426"/>
                </a:lnTo>
                <a:lnTo>
                  <a:pt x="405" y="380"/>
                </a:lnTo>
                <a:lnTo>
                  <a:pt x="417" y="336"/>
                </a:lnTo>
                <a:lnTo>
                  <a:pt x="430" y="295"/>
                </a:lnTo>
                <a:lnTo>
                  <a:pt x="447" y="257"/>
                </a:lnTo>
                <a:lnTo>
                  <a:pt x="468" y="221"/>
                </a:lnTo>
                <a:lnTo>
                  <a:pt x="491" y="188"/>
                </a:lnTo>
                <a:lnTo>
                  <a:pt x="518" y="158"/>
                </a:lnTo>
                <a:lnTo>
                  <a:pt x="551" y="130"/>
                </a:lnTo>
                <a:lnTo>
                  <a:pt x="587" y="105"/>
                </a:lnTo>
                <a:lnTo>
                  <a:pt x="631" y="82"/>
                </a:lnTo>
                <a:lnTo>
                  <a:pt x="679" y="61"/>
                </a:lnTo>
                <a:lnTo>
                  <a:pt x="734" y="43"/>
                </a:lnTo>
                <a:lnTo>
                  <a:pt x="795" y="26"/>
                </a:lnTo>
                <a:lnTo>
                  <a:pt x="850" y="15"/>
                </a:lnTo>
                <a:lnTo>
                  <a:pt x="899" y="8"/>
                </a:lnTo>
                <a:lnTo>
                  <a:pt x="946" y="2"/>
                </a:lnTo>
                <a:lnTo>
                  <a:pt x="9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28" name="Freeform 109"/>
          <p:cNvSpPr>
            <a:spLocks noEditPoints="1"/>
          </p:cNvSpPr>
          <p:nvPr/>
        </p:nvSpPr>
        <p:spPr bwMode="auto">
          <a:xfrm>
            <a:off x="2755724" y="2572027"/>
            <a:ext cx="1059335" cy="1116924"/>
          </a:xfrm>
          <a:custGeom>
            <a:avLst/>
            <a:gdLst>
              <a:gd name="T0" fmla="*/ 1283 w 1972"/>
              <a:gd name="T1" fmla="*/ 377 h 2180"/>
              <a:gd name="T2" fmla="*/ 1089 w 1972"/>
              <a:gd name="T3" fmla="*/ 435 h 2180"/>
              <a:gd name="T4" fmla="*/ 766 w 1972"/>
              <a:gd name="T5" fmla="*/ 476 h 2180"/>
              <a:gd name="T6" fmla="*/ 548 w 1972"/>
              <a:gd name="T7" fmla="*/ 723 h 2180"/>
              <a:gd name="T8" fmla="*/ 494 w 1972"/>
              <a:gd name="T9" fmla="*/ 690 h 2180"/>
              <a:gd name="T10" fmla="*/ 474 w 1972"/>
              <a:gd name="T11" fmla="*/ 785 h 2180"/>
              <a:gd name="T12" fmla="*/ 499 w 1972"/>
              <a:gd name="T13" fmla="*/ 927 h 2180"/>
              <a:gd name="T14" fmla="*/ 546 w 1972"/>
              <a:gd name="T15" fmla="*/ 1011 h 2180"/>
              <a:gd name="T16" fmla="*/ 568 w 1972"/>
              <a:gd name="T17" fmla="*/ 1024 h 2180"/>
              <a:gd name="T18" fmla="*/ 612 w 1972"/>
              <a:gd name="T19" fmla="*/ 1089 h 2180"/>
              <a:gd name="T20" fmla="*/ 636 w 1972"/>
              <a:gd name="T21" fmla="*/ 1180 h 2180"/>
              <a:gd name="T22" fmla="*/ 653 w 1972"/>
              <a:gd name="T23" fmla="*/ 1294 h 2180"/>
              <a:gd name="T24" fmla="*/ 1326 w 1972"/>
              <a:gd name="T25" fmla="*/ 1319 h 2180"/>
              <a:gd name="T26" fmla="*/ 1336 w 1972"/>
              <a:gd name="T27" fmla="*/ 1243 h 2180"/>
              <a:gd name="T28" fmla="*/ 1354 w 1972"/>
              <a:gd name="T29" fmla="*/ 1124 h 2180"/>
              <a:gd name="T30" fmla="*/ 1381 w 1972"/>
              <a:gd name="T31" fmla="*/ 1061 h 2180"/>
              <a:gd name="T32" fmla="*/ 1405 w 1972"/>
              <a:gd name="T33" fmla="*/ 1015 h 2180"/>
              <a:gd name="T34" fmla="*/ 1469 w 1972"/>
              <a:gd name="T35" fmla="*/ 932 h 2180"/>
              <a:gd name="T36" fmla="*/ 1497 w 1972"/>
              <a:gd name="T37" fmla="*/ 772 h 2180"/>
              <a:gd name="T38" fmla="*/ 1456 w 1972"/>
              <a:gd name="T39" fmla="*/ 676 h 2180"/>
              <a:gd name="T40" fmla="*/ 1402 w 1972"/>
              <a:gd name="T41" fmla="*/ 729 h 2180"/>
              <a:gd name="T42" fmla="*/ 1016 w 1972"/>
              <a:gd name="T43" fmla="*/ 1 h 2180"/>
              <a:gd name="T44" fmla="*/ 1242 w 1972"/>
              <a:gd name="T45" fmla="*/ 47 h 2180"/>
              <a:gd name="T46" fmla="*/ 1361 w 1972"/>
              <a:gd name="T47" fmla="*/ 103 h 2180"/>
              <a:gd name="T48" fmla="*/ 1436 w 1972"/>
              <a:gd name="T49" fmla="*/ 128 h 2180"/>
              <a:gd name="T50" fmla="*/ 1514 w 1972"/>
              <a:gd name="T51" fmla="*/ 263 h 2180"/>
              <a:gd name="T52" fmla="*/ 1537 w 1972"/>
              <a:gd name="T53" fmla="*/ 363 h 2180"/>
              <a:gd name="T54" fmla="*/ 1541 w 1972"/>
              <a:gd name="T55" fmla="*/ 544 h 2180"/>
              <a:gd name="T56" fmla="*/ 1566 w 1972"/>
              <a:gd name="T57" fmla="*/ 695 h 2180"/>
              <a:gd name="T58" fmla="*/ 1573 w 1972"/>
              <a:gd name="T59" fmla="*/ 828 h 2180"/>
              <a:gd name="T60" fmla="*/ 1545 w 1972"/>
              <a:gd name="T61" fmla="*/ 961 h 2180"/>
              <a:gd name="T62" fmla="*/ 1463 w 1972"/>
              <a:gd name="T63" fmla="*/ 1077 h 2180"/>
              <a:gd name="T64" fmla="*/ 1428 w 1972"/>
              <a:gd name="T65" fmla="*/ 1169 h 2180"/>
              <a:gd name="T66" fmla="*/ 1471 w 1972"/>
              <a:gd name="T67" fmla="*/ 1385 h 2180"/>
              <a:gd name="T68" fmla="*/ 1681 w 1972"/>
              <a:gd name="T69" fmla="*/ 1436 h 2180"/>
              <a:gd name="T70" fmla="*/ 1893 w 1972"/>
              <a:gd name="T71" fmla="*/ 1495 h 2180"/>
              <a:gd name="T72" fmla="*/ 1888 w 1972"/>
              <a:gd name="T73" fmla="*/ 1708 h 2180"/>
              <a:gd name="T74" fmla="*/ 1604 w 1972"/>
              <a:gd name="T75" fmla="*/ 1990 h 2180"/>
              <a:gd name="T76" fmla="*/ 1232 w 1972"/>
              <a:gd name="T77" fmla="*/ 2152 h 2180"/>
              <a:gd name="T78" fmla="*/ 1326 w 1972"/>
              <a:gd name="T79" fmla="*/ 1393 h 2180"/>
              <a:gd name="T80" fmla="*/ 1115 w 1972"/>
              <a:gd name="T81" fmla="*/ 1694 h 2180"/>
              <a:gd name="T82" fmla="*/ 1068 w 1972"/>
              <a:gd name="T83" fmla="*/ 1761 h 2180"/>
              <a:gd name="T84" fmla="*/ 1066 w 1972"/>
              <a:gd name="T85" fmla="*/ 2177 h 2180"/>
              <a:gd name="T86" fmla="*/ 910 w 1972"/>
              <a:gd name="T87" fmla="*/ 1780 h 2180"/>
              <a:gd name="T88" fmla="*/ 868 w 1972"/>
              <a:gd name="T89" fmla="*/ 1720 h 2180"/>
              <a:gd name="T90" fmla="*/ 835 w 1972"/>
              <a:gd name="T91" fmla="*/ 1673 h 2180"/>
              <a:gd name="T92" fmla="*/ 817 w 1972"/>
              <a:gd name="T93" fmla="*/ 2168 h 2180"/>
              <a:gd name="T94" fmla="*/ 405 w 1972"/>
              <a:gd name="T95" fmla="*/ 2015 h 2180"/>
              <a:gd name="T96" fmla="*/ 89 w 1972"/>
              <a:gd name="T97" fmla="*/ 1722 h 2180"/>
              <a:gd name="T98" fmla="*/ 85 w 1972"/>
              <a:gd name="T99" fmla="*/ 1493 h 2180"/>
              <a:gd name="T100" fmla="*/ 291 w 1972"/>
              <a:gd name="T101" fmla="*/ 1441 h 2180"/>
              <a:gd name="T102" fmla="*/ 445 w 1972"/>
              <a:gd name="T103" fmla="*/ 1407 h 2180"/>
              <a:gd name="T104" fmla="*/ 568 w 1972"/>
              <a:gd name="T105" fmla="*/ 1268 h 2180"/>
              <a:gd name="T106" fmla="*/ 548 w 1972"/>
              <a:gd name="T107" fmla="*/ 1146 h 2180"/>
              <a:gd name="T108" fmla="*/ 520 w 1972"/>
              <a:gd name="T109" fmla="*/ 1098 h 2180"/>
              <a:gd name="T110" fmla="*/ 438 w 1972"/>
              <a:gd name="T111" fmla="*/ 1000 h 2180"/>
              <a:gd name="T112" fmla="*/ 405 w 1972"/>
              <a:gd name="T113" fmla="*/ 859 h 2180"/>
              <a:gd name="T114" fmla="*/ 394 w 1972"/>
              <a:gd name="T115" fmla="*/ 723 h 2180"/>
              <a:gd name="T116" fmla="*/ 423 w 1972"/>
              <a:gd name="T117" fmla="*/ 589 h 2180"/>
              <a:gd name="T118" fmla="*/ 442 w 1972"/>
              <a:gd name="T119" fmla="*/ 353 h 2180"/>
              <a:gd name="T120" fmla="*/ 499 w 1972"/>
              <a:gd name="T121" fmla="*/ 220 h 2180"/>
              <a:gd name="T122" fmla="*/ 670 w 1972"/>
              <a:gd name="T123" fmla="*/ 74 h 2180"/>
              <a:gd name="T124" fmla="*/ 893 w 1972"/>
              <a:gd name="T125" fmla="*/ 6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72" h="2180">
                <a:moveTo>
                  <a:pt x="1366" y="335"/>
                </a:moveTo>
                <a:lnTo>
                  <a:pt x="1350" y="344"/>
                </a:lnTo>
                <a:lnTo>
                  <a:pt x="1331" y="355"/>
                </a:lnTo>
                <a:lnTo>
                  <a:pt x="1309" y="366"/>
                </a:lnTo>
                <a:lnTo>
                  <a:pt x="1283" y="377"/>
                </a:lnTo>
                <a:lnTo>
                  <a:pt x="1254" y="389"/>
                </a:lnTo>
                <a:lnTo>
                  <a:pt x="1219" y="401"/>
                </a:lnTo>
                <a:lnTo>
                  <a:pt x="1181" y="412"/>
                </a:lnTo>
                <a:lnTo>
                  <a:pt x="1138" y="424"/>
                </a:lnTo>
                <a:lnTo>
                  <a:pt x="1089" y="435"/>
                </a:lnTo>
                <a:lnTo>
                  <a:pt x="1036" y="445"/>
                </a:lnTo>
                <a:lnTo>
                  <a:pt x="978" y="454"/>
                </a:lnTo>
                <a:lnTo>
                  <a:pt x="913" y="463"/>
                </a:lnTo>
                <a:lnTo>
                  <a:pt x="843" y="470"/>
                </a:lnTo>
                <a:lnTo>
                  <a:pt x="766" y="476"/>
                </a:lnTo>
                <a:lnTo>
                  <a:pt x="684" y="481"/>
                </a:lnTo>
                <a:lnTo>
                  <a:pt x="595" y="483"/>
                </a:lnTo>
                <a:lnTo>
                  <a:pt x="579" y="733"/>
                </a:lnTo>
                <a:lnTo>
                  <a:pt x="562" y="730"/>
                </a:lnTo>
                <a:lnTo>
                  <a:pt x="548" y="723"/>
                </a:lnTo>
                <a:lnTo>
                  <a:pt x="536" y="712"/>
                </a:lnTo>
                <a:lnTo>
                  <a:pt x="525" y="700"/>
                </a:lnTo>
                <a:lnTo>
                  <a:pt x="516" y="688"/>
                </a:lnTo>
                <a:lnTo>
                  <a:pt x="510" y="678"/>
                </a:lnTo>
                <a:lnTo>
                  <a:pt x="494" y="690"/>
                </a:lnTo>
                <a:lnTo>
                  <a:pt x="484" y="705"/>
                </a:lnTo>
                <a:lnTo>
                  <a:pt x="476" y="722"/>
                </a:lnTo>
                <a:lnTo>
                  <a:pt x="473" y="741"/>
                </a:lnTo>
                <a:lnTo>
                  <a:pt x="473" y="763"/>
                </a:lnTo>
                <a:lnTo>
                  <a:pt x="474" y="785"/>
                </a:lnTo>
                <a:lnTo>
                  <a:pt x="477" y="809"/>
                </a:lnTo>
                <a:lnTo>
                  <a:pt x="482" y="835"/>
                </a:lnTo>
                <a:lnTo>
                  <a:pt x="486" y="861"/>
                </a:lnTo>
                <a:lnTo>
                  <a:pt x="493" y="897"/>
                </a:lnTo>
                <a:lnTo>
                  <a:pt x="499" y="927"/>
                </a:lnTo>
                <a:lnTo>
                  <a:pt x="505" y="953"/>
                </a:lnTo>
                <a:lnTo>
                  <a:pt x="513" y="972"/>
                </a:lnTo>
                <a:lnTo>
                  <a:pt x="522" y="988"/>
                </a:lnTo>
                <a:lnTo>
                  <a:pt x="533" y="1001"/>
                </a:lnTo>
                <a:lnTo>
                  <a:pt x="546" y="1011"/>
                </a:lnTo>
                <a:lnTo>
                  <a:pt x="563" y="1018"/>
                </a:lnTo>
                <a:lnTo>
                  <a:pt x="565" y="1018"/>
                </a:lnTo>
                <a:lnTo>
                  <a:pt x="567" y="1019"/>
                </a:lnTo>
                <a:lnTo>
                  <a:pt x="568" y="1021"/>
                </a:lnTo>
                <a:lnTo>
                  <a:pt x="568" y="1024"/>
                </a:lnTo>
                <a:lnTo>
                  <a:pt x="569" y="1026"/>
                </a:lnTo>
                <a:lnTo>
                  <a:pt x="581" y="1046"/>
                </a:lnTo>
                <a:lnTo>
                  <a:pt x="592" y="1060"/>
                </a:lnTo>
                <a:lnTo>
                  <a:pt x="603" y="1075"/>
                </a:lnTo>
                <a:lnTo>
                  <a:pt x="612" y="1089"/>
                </a:lnTo>
                <a:lnTo>
                  <a:pt x="620" y="1107"/>
                </a:lnTo>
                <a:lnTo>
                  <a:pt x="624" y="1119"/>
                </a:lnTo>
                <a:lnTo>
                  <a:pt x="627" y="1136"/>
                </a:lnTo>
                <a:lnTo>
                  <a:pt x="632" y="1157"/>
                </a:lnTo>
                <a:lnTo>
                  <a:pt x="636" y="1180"/>
                </a:lnTo>
                <a:lnTo>
                  <a:pt x="641" y="1205"/>
                </a:lnTo>
                <a:lnTo>
                  <a:pt x="644" y="1229"/>
                </a:lnTo>
                <a:lnTo>
                  <a:pt x="648" y="1254"/>
                </a:lnTo>
                <a:lnTo>
                  <a:pt x="650" y="1275"/>
                </a:lnTo>
                <a:lnTo>
                  <a:pt x="653" y="1294"/>
                </a:lnTo>
                <a:lnTo>
                  <a:pt x="655" y="1309"/>
                </a:lnTo>
                <a:lnTo>
                  <a:pt x="656" y="1319"/>
                </a:lnTo>
                <a:lnTo>
                  <a:pt x="656" y="1323"/>
                </a:lnTo>
                <a:lnTo>
                  <a:pt x="982" y="1546"/>
                </a:lnTo>
                <a:lnTo>
                  <a:pt x="1326" y="1319"/>
                </a:lnTo>
                <a:lnTo>
                  <a:pt x="1327" y="1315"/>
                </a:lnTo>
                <a:lnTo>
                  <a:pt x="1329" y="1304"/>
                </a:lnTo>
                <a:lnTo>
                  <a:pt x="1330" y="1287"/>
                </a:lnTo>
                <a:lnTo>
                  <a:pt x="1334" y="1267"/>
                </a:lnTo>
                <a:lnTo>
                  <a:pt x="1336" y="1243"/>
                </a:lnTo>
                <a:lnTo>
                  <a:pt x="1340" y="1217"/>
                </a:lnTo>
                <a:lnTo>
                  <a:pt x="1343" y="1192"/>
                </a:lnTo>
                <a:lnTo>
                  <a:pt x="1347" y="1167"/>
                </a:lnTo>
                <a:lnTo>
                  <a:pt x="1350" y="1144"/>
                </a:lnTo>
                <a:lnTo>
                  <a:pt x="1354" y="1124"/>
                </a:lnTo>
                <a:lnTo>
                  <a:pt x="1358" y="1109"/>
                </a:lnTo>
                <a:lnTo>
                  <a:pt x="1360" y="1100"/>
                </a:lnTo>
                <a:lnTo>
                  <a:pt x="1366" y="1089"/>
                </a:lnTo>
                <a:lnTo>
                  <a:pt x="1373" y="1075"/>
                </a:lnTo>
                <a:lnTo>
                  <a:pt x="1381" y="1061"/>
                </a:lnTo>
                <a:lnTo>
                  <a:pt x="1388" y="1047"/>
                </a:lnTo>
                <a:lnTo>
                  <a:pt x="1395" y="1035"/>
                </a:lnTo>
                <a:lnTo>
                  <a:pt x="1400" y="1025"/>
                </a:lnTo>
                <a:lnTo>
                  <a:pt x="1404" y="1018"/>
                </a:lnTo>
                <a:lnTo>
                  <a:pt x="1405" y="1015"/>
                </a:lnTo>
                <a:lnTo>
                  <a:pt x="1421" y="1008"/>
                </a:lnTo>
                <a:lnTo>
                  <a:pt x="1435" y="997"/>
                </a:lnTo>
                <a:lnTo>
                  <a:pt x="1448" y="982"/>
                </a:lnTo>
                <a:lnTo>
                  <a:pt x="1459" y="960"/>
                </a:lnTo>
                <a:lnTo>
                  <a:pt x="1469" y="932"/>
                </a:lnTo>
                <a:lnTo>
                  <a:pt x="1479" y="897"/>
                </a:lnTo>
                <a:lnTo>
                  <a:pt x="1487" y="853"/>
                </a:lnTo>
                <a:lnTo>
                  <a:pt x="1492" y="826"/>
                </a:lnTo>
                <a:lnTo>
                  <a:pt x="1496" y="798"/>
                </a:lnTo>
                <a:lnTo>
                  <a:pt x="1497" y="772"/>
                </a:lnTo>
                <a:lnTo>
                  <a:pt x="1496" y="748"/>
                </a:lnTo>
                <a:lnTo>
                  <a:pt x="1491" y="726"/>
                </a:lnTo>
                <a:lnTo>
                  <a:pt x="1483" y="706"/>
                </a:lnTo>
                <a:lnTo>
                  <a:pt x="1471" y="689"/>
                </a:lnTo>
                <a:lnTo>
                  <a:pt x="1456" y="676"/>
                </a:lnTo>
                <a:lnTo>
                  <a:pt x="1450" y="685"/>
                </a:lnTo>
                <a:lnTo>
                  <a:pt x="1441" y="697"/>
                </a:lnTo>
                <a:lnTo>
                  <a:pt x="1430" y="710"/>
                </a:lnTo>
                <a:lnTo>
                  <a:pt x="1418" y="722"/>
                </a:lnTo>
                <a:lnTo>
                  <a:pt x="1402" y="729"/>
                </a:lnTo>
                <a:lnTo>
                  <a:pt x="1386" y="733"/>
                </a:lnTo>
                <a:lnTo>
                  <a:pt x="1369" y="360"/>
                </a:lnTo>
                <a:lnTo>
                  <a:pt x="1366" y="335"/>
                </a:lnTo>
                <a:close/>
                <a:moveTo>
                  <a:pt x="987" y="0"/>
                </a:moveTo>
                <a:lnTo>
                  <a:pt x="1016" y="1"/>
                </a:lnTo>
                <a:lnTo>
                  <a:pt x="1071" y="5"/>
                </a:lnTo>
                <a:lnTo>
                  <a:pt x="1122" y="12"/>
                </a:lnTo>
                <a:lnTo>
                  <a:pt x="1167" y="22"/>
                </a:lnTo>
                <a:lnTo>
                  <a:pt x="1207" y="34"/>
                </a:lnTo>
                <a:lnTo>
                  <a:pt x="1242" y="47"/>
                </a:lnTo>
                <a:lnTo>
                  <a:pt x="1272" y="60"/>
                </a:lnTo>
                <a:lnTo>
                  <a:pt x="1298" y="75"/>
                </a:lnTo>
                <a:lnTo>
                  <a:pt x="1320" y="88"/>
                </a:lnTo>
                <a:lnTo>
                  <a:pt x="1337" y="100"/>
                </a:lnTo>
                <a:lnTo>
                  <a:pt x="1361" y="103"/>
                </a:lnTo>
                <a:lnTo>
                  <a:pt x="1384" y="106"/>
                </a:lnTo>
                <a:lnTo>
                  <a:pt x="1404" y="111"/>
                </a:lnTo>
                <a:lnTo>
                  <a:pt x="1421" y="117"/>
                </a:lnTo>
                <a:lnTo>
                  <a:pt x="1434" y="126"/>
                </a:lnTo>
                <a:lnTo>
                  <a:pt x="1436" y="128"/>
                </a:lnTo>
                <a:lnTo>
                  <a:pt x="1439" y="130"/>
                </a:lnTo>
                <a:lnTo>
                  <a:pt x="1467" y="164"/>
                </a:lnTo>
                <a:lnTo>
                  <a:pt x="1487" y="198"/>
                </a:lnTo>
                <a:lnTo>
                  <a:pt x="1503" y="231"/>
                </a:lnTo>
                <a:lnTo>
                  <a:pt x="1514" y="263"/>
                </a:lnTo>
                <a:lnTo>
                  <a:pt x="1522" y="292"/>
                </a:lnTo>
                <a:lnTo>
                  <a:pt x="1528" y="319"/>
                </a:lnTo>
                <a:lnTo>
                  <a:pt x="1529" y="327"/>
                </a:lnTo>
                <a:lnTo>
                  <a:pt x="1532" y="336"/>
                </a:lnTo>
                <a:lnTo>
                  <a:pt x="1537" y="363"/>
                </a:lnTo>
                <a:lnTo>
                  <a:pt x="1540" y="394"/>
                </a:lnTo>
                <a:lnTo>
                  <a:pt x="1541" y="429"/>
                </a:lnTo>
                <a:lnTo>
                  <a:pt x="1543" y="467"/>
                </a:lnTo>
                <a:lnTo>
                  <a:pt x="1543" y="505"/>
                </a:lnTo>
                <a:lnTo>
                  <a:pt x="1541" y="544"/>
                </a:lnTo>
                <a:lnTo>
                  <a:pt x="1541" y="580"/>
                </a:lnTo>
                <a:lnTo>
                  <a:pt x="1540" y="614"/>
                </a:lnTo>
                <a:lnTo>
                  <a:pt x="1538" y="643"/>
                </a:lnTo>
                <a:lnTo>
                  <a:pt x="1555" y="668"/>
                </a:lnTo>
                <a:lnTo>
                  <a:pt x="1566" y="695"/>
                </a:lnTo>
                <a:lnTo>
                  <a:pt x="1573" y="723"/>
                </a:lnTo>
                <a:lnTo>
                  <a:pt x="1577" y="751"/>
                </a:lnTo>
                <a:lnTo>
                  <a:pt x="1577" y="778"/>
                </a:lnTo>
                <a:lnTo>
                  <a:pt x="1575" y="804"/>
                </a:lnTo>
                <a:lnTo>
                  <a:pt x="1573" y="828"/>
                </a:lnTo>
                <a:lnTo>
                  <a:pt x="1569" y="850"/>
                </a:lnTo>
                <a:lnTo>
                  <a:pt x="1567" y="868"/>
                </a:lnTo>
                <a:lnTo>
                  <a:pt x="1561" y="899"/>
                </a:lnTo>
                <a:lnTo>
                  <a:pt x="1554" y="931"/>
                </a:lnTo>
                <a:lnTo>
                  <a:pt x="1545" y="961"/>
                </a:lnTo>
                <a:lnTo>
                  <a:pt x="1534" y="989"/>
                </a:lnTo>
                <a:lnTo>
                  <a:pt x="1521" y="1015"/>
                </a:lnTo>
                <a:lnTo>
                  <a:pt x="1505" y="1038"/>
                </a:lnTo>
                <a:lnTo>
                  <a:pt x="1486" y="1059"/>
                </a:lnTo>
                <a:lnTo>
                  <a:pt x="1463" y="1077"/>
                </a:lnTo>
                <a:lnTo>
                  <a:pt x="1454" y="1095"/>
                </a:lnTo>
                <a:lnTo>
                  <a:pt x="1444" y="1115"/>
                </a:lnTo>
                <a:lnTo>
                  <a:pt x="1435" y="1132"/>
                </a:lnTo>
                <a:lnTo>
                  <a:pt x="1431" y="1147"/>
                </a:lnTo>
                <a:lnTo>
                  <a:pt x="1428" y="1169"/>
                </a:lnTo>
                <a:lnTo>
                  <a:pt x="1424" y="1197"/>
                </a:lnTo>
                <a:lnTo>
                  <a:pt x="1419" y="1228"/>
                </a:lnTo>
                <a:lnTo>
                  <a:pt x="1415" y="1263"/>
                </a:lnTo>
                <a:lnTo>
                  <a:pt x="1410" y="1298"/>
                </a:lnTo>
                <a:lnTo>
                  <a:pt x="1471" y="1385"/>
                </a:lnTo>
                <a:lnTo>
                  <a:pt x="1502" y="1393"/>
                </a:lnTo>
                <a:lnTo>
                  <a:pt x="1537" y="1402"/>
                </a:lnTo>
                <a:lnTo>
                  <a:pt x="1579" y="1413"/>
                </a:lnTo>
                <a:lnTo>
                  <a:pt x="1627" y="1424"/>
                </a:lnTo>
                <a:lnTo>
                  <a:pt x="1681" y="1436"/>
                </a:lnTo>
                <a:lnTo>
                  <a:pt x="1741" y="1447"/>
                </a:lnTo>
                <a:lnTo>
                  <a:pt x="1786" y="1454"/>
                </a:lnTo>
                <a:lnTo>
                  <a:pt x="1826" y="1465"/>
                </a:lnTo>
                <a:lnTo>
                  <a:pt x="1862" y="1479"/>
                </a:lnTo>
                <a:lnTo>
                  <a:pt x="1893" y="1495"/>
                </a:lnTo>
                <a:lnTo>
                  <a:pt x="1922" y="1516"/>
                </a:lnTo>
                <a:lnTo>
                  <a:pt x="1949" y="1540"/>
                </a:lnTo>
                <a:lnTo>
                  <a:pt x="1972" y="1569"/>
                </a:lnTo>
                <a:lnTo>
                  <a:pt x="1933" y="1641"/>
                </a:lnTo>
                <a:lnTo>
                  <a:pt x="1888" y="1708"/>
                </a:lnTo>
                <a:lnTo>
                  <a:pt x="1840" y="1772"/>
                </a:lnTo>
                <a:lnTo>
                  <a:pt x="1787" y="1833"/>
                </a:lnTo>
                <a:lnTo>
                  <a:pt x="1730" y="1890"/>
                </a:lnTo>
                <a:lnTo>
                  <a:pt x="1668" y="1942"/>
                </a:lnTo>
                <a:lnTo>
                  <a:pt x="1604" y="1990"/>
                </a:lnTo>
                <a:lnTo>
                  <a:pt x="1535" y="2032"/>
                </a:lnTo>
                <a:lnTo>
                  <a:pt x="1464" y="2071"/>
                </a:lnTo>
                <a:lnTo>
                  <a:pt x="1389" y="2104"/>
                </a:lnTo>
                <a:lnTo>
                  <a:pt x="1312" y="2130"/>
                </a:lnTo>
                <a:lnTo>
                  <a:pt x="1232" y="2152"/>
                </a:lnTo>
                <a:lnTo>
                  <a:pt x="1150" y="2168"/>
                </a:lnTo>
                <a:lnTo>
                  <a:pt x="1421" y="1452"/>
                </a:lnTo>
                <a:lnTo>
                  <a:pt x="1421" y="1452"/>
                </a:lnTo>
                <a:lnTo>
                  <a:pt x="1361" y="1369"/>
                </a:lnTo>
                <a:lnTo>
                  <a:pt x="1326" y="1393"/>
                </a:lnTo>
                <a:lnTo>
                  <a:pt x="1030" y="1589"/>
                </a:lnTo>
                <a:lnTo>
                  <a:pt x="1128" y="1673"/>
                </a:lnTo>
                <a:lnTo>
                  <a:pt x="1127" y="1676"/>
                </a:lnTo>
                <a:lnTo>
                  <a:pt x="1122" y="1683"/>
                </a:lnTo>
                <a:lnTo>
                  <a:pt x="1115" y="1694"/>
                </a:lnTo>
                <a:lnTo>
                  <a:pt x="1106" y="1706"/>
                </a:lnTo>
                <a:lnTo>
                  <a:pt x="1097" y="1720"/>
                </a:lnTo>
                <a:lnTo>
                  <a:pt x="1086" y="1735"/>
                </a:lnTo>
                <a:lnTo>
                  <a:pt x="1076" y="1749"/>
                </a:lnTo>
                <a:lnTo>
                  <a:pt x="1068" y="1761"/>
                </a:lnTo>
                <a:lnTo>
                  <a:pt x="1060" y="1772"/>
                </a:lnTo>
                <a:lnTo>
                  <a:pt x="1054" y="1780"/>
                </a:lnTo>
                <a:lnTo>
                  <a:pt x="1053" y="1782"/>
                </a:lnTo>
                <a:lnTo>
                  <a:pt x="1145" y="2168"/>
                </a:lnTo>
                <a:lnTo>
                  <a:pt x="1066" y="2177"/>
                </a:lnTo>
                <a:lnTo>
                  <a:pt x="984" y="2180"/>
                </a:lnTo>
                <a:lnTo>
                  <a:pt x="901" y="2176"/>
                </a:lnTo>
                <a:lnTo>
                  <a:pt x="818" y="2168"/>
                </a:lnTo>
                <a:lnTo>
                  <a:pt x="913" y="1782"/>
                </a:lnTo>
                <a:lnTo>
                  <a:pt x="910" y="1780"/>
                </a:lnTo>
                <a:lnTo>
                  <a:pt x="904" y="1772"/>
                </a:lnTo>
                <a:lnTo>
                  <a:pt x="897" y="1761"/>
                </a:lnTo>
                <a:lnTo>
                  <a:pt x="889" y="1749"/>
                </a:lnTo>
                <a:lnTo>
                  <a:pt x="878" y="1735"/>
                </a:lnTo>
                <a:lnTo>
                  <a:pt x="868" y="1720"/>
                </a:lnTo>
                <a:lnTo>
                  <a:pt x="858" y="1706"/>
                </a:lnTo>
                <a:lnTo>
                  <a:pt x="850" y="1694"/>
                </a:lnTo>
                <a:lnTo>
                  <a:pt x="843" y="1683"/>
                </a:lnTo>
                <a:lnTo>
                  <a:pt x="838" y="1676"/>
                </a:lnTo>
                <a:lnTo>
                  <a:pt x="835" y="1673"/>
                </a:lnTo>
                <a:lnTo>
                  <a:pt x="935" y="1587"/>
                </a:lnTo>
                <a:lnTo>
                  <a:pt x="656" y="1396"/>
                </a:lnTo>
                <a:lnTo>
                  <a:pt x="620" y="1369"/>
                </a:lnTo>
                <a:lnTo>
                  <a:pt x="555" y="1452"/>
                </a:lnTo>
                <a:lnTo>
                  <a:pt x="817" y="2168"/>
                </a:lnTo>
                <a:lnTo>
                  <a:pt x="729" y="2150"/>
                </a:lnTo>
                <a:lnTo>
                  <a:pt x="643" y="2127"/>
                </a:lnTo>
                <a:lnTo>
                  <a:pt x="561" y="2095"/>
                </a:lnTo>
                <a:lnTo>
                  <a:pt x="481" y="2059"/>
                </a:lnTo>
                <a:lnTo>
                  <a:pt x="405" y="2015"/>
                </a:lnTo>
                <a:lnTo>
                  <a:pt x="334" y="1967"/>
                </a:lnTo>
                <a:lnTo>
                  <a:pt x="265" y="1913"/>
                </a:lnTo>
                <a:lnTo>
                  <a:pt x="202" y="1853"/>
                </a:lnTo>
                <a:lnTo>
                  <a:pt x="144" y="1790"/>
                </a:lnTo>
                <a:lnTo>
                  <a:pt x="89" y="1722"/>
                </a:lnTo>
                <a:lnTo>
                  <a:pt x="42" y="1649"/>
                </a:lnTo>
                <a:lnTo>
                  <a:pt x="0" y="1573"/>
                </a:lnTo>
                <a:lnTo>
                  <a:pt x="25" y="1540"/>
                </a:lnTo>
                <a:lnTo>
                  <a:pt x="54" y="1514"/>
                </a:lnTo>
                <a:lnTo>
                  <a:pt x="85" y="1493"/>
                </a:lnTo>
                <a:lnTo>
                  <a:pt x="117" y="1477"/>
                </a:lnTo>
                <a:lnTo>
                  <a:pt x="153" y="1464"/>
                </a:lnTo>
                <a:lnTo>
                  <a:pt x="195" y="1454"/>
                </a:lnTo>
                <a:lnTo>
                  <a:pt x="241" y="1447"/>
                </a:lnTo>
                <a:lnTo>
                  <a:pt x="291" y="1441"/>
                </a:lnTo>
                <a:lnTo>
                  <a:pt x="334" y="1434"/>
                </a:lnTo>
                <a:lnTo>
                  <a:pt x="369" y="1427"/>
                </a:lnTo>
                <a:lnTo>
                  <a:pt x="398" y="1420"/>
                </a:lnTo>
                <a:lnTo>
                  <a:pt x="423" y="1413"/>
                </a:lnTo>
                <a:lnTo>
                  <a:pt x="445" y="1407"/>
                </a:lnTo>
                <a:lnTo>
                  <a:pt x="465" y="1400"/>
                </a:lnTo>
                <a:lnTo>
                  <a:pt x="485" y="1393"/>
                </a:lnTo>
                <a:lnTo>
                  <a:pt x="505" y="1385"/>
                </a:lnTo>
                <a:lnTo>
                  <a:pt x="573" y="1300"/>
                </a:lnTo>
                <a:lnTo>
                  <a:pt x="568" y="1268"/>
                </a:lnTo>
                <a:lnTo>
                  <a:pt x="565" y="1239"/>
                </a:lnTo>
                <a:lnTo>
                  <a:pt x="560" y="1210"/>
                </a:lnTo>
                <a:lnTo>
                  <a:pt x="555" y="1185"/>
                </a:lnTo>
                <a:lnTo>
                  <a:pt x="551" y="1163"/>
                </a:lnTo>
                <a:lnTo>
                  <a:pt x="548" y="1146"/>
                </a:lnTo>
                <a:lnTo>
                  <a:pt x="545" y="1135"/>
                </a:lnTo>
                <a:lnTo>
                  <a:pt x="542" y="1128"/>
                </a:lnTo>
                <a:lnTo>
                  <a:pt x="537" y="1121"/>
                </a:lnTo>
                <a:lnTo>
                  <a:pt x="529" y="1111"/>
                </a:lnTo>
                <a:lnTo>
                  <a:pt x="520" y="1098"/>
                </a:lnTo>
                <a:lnTo>
                  <a:pt x="509" y="1082"/>
                </a:lnTo>
                <a:lnTo>
                  <a:pt x="485" y="1066"/>
                </a:lnTo>
                <a:lnTo>
                  <a:pt x="465" y="1047"/>
                </a:lnTo>
                <a:lnTo>
                  <a:pt x="450" y="1025"/>
                </a:lnTo>
                <a:lnTo>
                  <a:pt x="438" y="1000"/>
                </a:lnTo>
                <a:lnTo>
                  <a:pt x="428" y="972"/>
                </a:lnTo>
                <a:lnTo>
                  <a:pt x="421" y="943"/>
                </a:lnTo>
                <a:lnTo>
                  <a:pt x="413" y="910"/>
                </a:lnTo>
                <a:lnTo>
                  <a:pt x="407" y="875"/>
                </a:lnTo>
                <a:lnTo>
                  <a:pt x="405" y="859"/>
                </a:lnTo>
                <a:lnTo>
                  <a:pt x="400" y="834"/>
                </a:lnTo>
                <a:lnTo>
                  <a:pt x="396" y="806"/>
                </a:lnTo>
                <a:lnTo>
                  <a:pt x="393" y="778"/>
                </a:lnTo>
                <a:lnTo>
                  <a:pt x="393" y="751"/>
                </a:lnTo>
                <a:lnTo>
                  <a:pt x="394" y="723"/>
                </a:lnTo>
                <a:lnTo>
                  <a:pt x="400" y="695"/>
                </a:lnTo>
                <a:lnTo>
                  <a:pt x="410" y="670"/>
                </a:lnTo>
                <a:lnTo>
                  <a:pt x="425" y="645"/>
                </a:lnTo>
                <a:lnTo>
                  <a:pt x="424" y="620"/>
                </a:lnTo>
                <a:lnTo>
                  <a:pt x="423" y="589"/>
                </a:lnTo>
                <a:lnTo>
                  <a:pt x="423" y="551"/>
                </a:lnTo>
                <a:lnTo>
                  <a:pt x="424" y="509"/>
                </a:lnTo>
                <a:lnTo>
                  <a:pt x="428" y="463"/>
                </a:lnTo>
                <a:lnTo>
                  <a:pt x="434" y="411"/>
                </a:lnTo>
                <a:lnTo>
                  <a:pt x="442" y="353"/>
                </a:lnTo>
                <a:lnTo>
                  <a:pt x="442" y="352"/>
                </a:lnTo>
                <a:lnTo>
                  <a:pt x="444" y="349"/>
                </a:lnTo>
                <a:lnTo>
                  <a:pt x="457" y="303"/>
                </a:lnTo>
                <a:lnTo>
                  <a:pt x="476" y="260"/>
                </a:lnTo>
                <a:lnTo>
                  <a:pt x="499" y="220"/>
                </a:lnTo>
                <a:lnTo>
                  <a:pt x="526" y="185"/>
                </a:lnTo>
                <a:lnTo>
                  <a:pt x="557" y="152"/>
                </a:lnTo>
                <a:lnTo>
                  <a:pt x="592" y="122"/>
                </a:lnTo>
                <a:lnTo>
                  <a:pt x="630" y="97"/>
                </a:lnTo>
                <a:lnTo>
                  <a:pt x="670" y="74"/>
                </a:lnTo>
                <a:lnTo>
                  <a:pt x="712" y="53"/>
                </a:lnTo>
                <a:lnTo>
                  <a:pt x="756" y="37"/>
                </a:lnTo>
                <a:lnTo>
                  <a:pt x="800" y="24"/>
                </a:lnTo>
                <a:lnTo>
                  <a:pt x="846" y="13"/>
                </a:lnTo>
                <a:lnTo>
                  <a:pt x="893" y="6"/>
                </a:lnTo>
                <a:lnTo>
                  <a:pt x="941" y="1"/>
                </a:lnTo>
                <a:lnTo>
                  <a:pt x="98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grpSp>
        <p:nvGrpSpPr>
          <p:cNvPr id="12" name="Group 11"/>
          <p:cNvGrpSpPr/>
          <p:nvPr/>
        </p:nvGrpSpPr>
        <p:grpSpPr>
          <a:xfrm>
            <a:off x="5454477" y="2701442"/>
            <a:ext cx="950263" cy="1041926"/>
            <a:chOff x="5727454" y="2616188"/>
            <a:chExt cx="720725" cy="630238"/>
          </a:xfrm>
        </p:grpSpPr>
        <p:sp>
          <p:nvSpPr>
            <p:cNvPr id="55" name="Freeform 50"/>
            <p:cNvSpPr>
              <a:spLocks noEditPoints="1"/>
            </p:cNvSpPr>
            <p:nvPr/>
          </p:nvSpPr>
          <p:spPr bwMode="auto">
            <a:xfrm>
              <a:off x="5776667" y="2616188"/>
              <a:ext cx="622300" cy="276225"/>
            </a:xfrm>
            <a:custGeom>
              <a:avLst/>
              <a:gdLst>
                <a:gd name="T0" fmla="*/ 1945 w 1959"/>
                <a:gd name="T1" fmla="*/ 701 h 868"/>
                <a:gd name="T2" fmla="*/ 1896 w 1959"/>
                <a:gd name="T3" fmla="*/ 834 h 868"/>
                <a:gd name="T4" fmla="*/ 1753 w 1959"/>
                <a:gd name="T5" fmla="*/ 817 h 868"/>
                <a:gd name="T6" fmla="*/ 1716 w 1959"/>
                <a:gd name="T7" fmla="*/ 694 h 868"/>
                <a:gd name="T8" fmla="*/ 1405 w 1959"/>
                <a:gd name="T9" fmla="*/ 567 h 868"/>
                <a:gd name="T10" fmla="*/ 1531 w 1959"/>
                <a:gd name="T11" fmla="*/ 716 h 868"/>
                <a:gd name="T12" fmla="*/ 1460 w 1959"/>
                <a:gd name="T13" fmla="*/ 848 h 868"/>
                <a:gd name="T14" fmla="*/ 1319 w 1959"/>
                <a:gd name="T15" fmla="*/ 799 h 868"/>
                <a:gd name="T16" fmla="*/ 1290 w 1959"/>
                <a:gd name="T17" fmla="*/ 687 h 868"/>
                <a:gd name="T18" fmla="*/ 1007 w 1959"/>
                <a:gd name="T19" fmla="*/ 570 h 868"/>
                <a:gd name="T20" fmla="*/ 1105 w 1959"/>
                <a:gd name="T21" fmla="*/ 716 h 868"/>
                <a:gd name="T22" fmla="*/ 1034 w 1959"/>
                <a:gd name="T23" fmla="*/ 848 h 868"/>
                <a:gd name="T24" fmla="*/ 894 w 1959"/>
                <a:gd name="T25" fmla="*/ 799 h 868"/>
                <a:gd name="T26" fmla="*/ 866 w 1959"/>
                <a:gd name="T27" fmla="*/ 687 h 868"/>
                <a:gd name="T28" fmla="*/ 583 w 1959"/>
                <a:gd name="T29" fmla="*/ 570 h 868"/>
                <a:gd name="T30" fmla="*/ 680 w 1959"/>
                <a:gd name="T31" fmla="*/ 716 h 868"/>
                <a:gd name="T32" fmla="*/ 610 w 1959"/>
                <a:gd name="T33" fmla="*/ 848 h 868"/>
                <a:gd name="T34" fmla="*/ 469 w 1959"/>
                <a:gd name="T35" fmla="*/ 799 h 868"/>
                <a:gd name="T36" fmla="*/ 440 w 1959"/>
                <a:gd name="T37" fmla="*/ 687 h 868"/>
                <a:gd name="T38" fmla="*/ 157 w 1959"/>
                <a:gd name="T39" fmla="*/ 570 h 868"/>
                <a:gd name="T40" fmla="*/ 255 w 1959"/>
                <a:gd name="T41" fmla="*/ 716 h 868"/>
                <a:gd name="T42" fmla="*/ 184 w 1959"/>
                <a:gd name="T43" fmla="*/ 848 h 868"/>
                <a:gd name="T44" fmla="*/ 44 w 1959"/>
                <a:gd name="T45" fmla="*/ 799 h 868"/>
                <a:gd name="T46" fmla="*/ 15 w 1959"/>
                <a:gd name="T47" fmla="*/ 687 h 868"/>
                <a:gd name="T48" fmla="*/ 1646 w 1959"/>
                <a:gd name="T49" fmla="*/ 287 h 868"/>
                <a:gd name="T50" fmla="*/ 1743 w 1959"/>
                <a:gd name="T51" fmla="*/ 433 h 868"/>
                <a:gd name="T52" fmla="*/ 1657 w 1959"/>
                <a:gd name="T53" fmla="*/ 576 h 868"/>
                <a:gd name="T54" fmla="*/ 1524 w 1959"/>
                <a:gd name="T55" fmla="*/ 496 h 868"/>
                <a:gd name="T56" fmla="*/ 1506 w 1959"/>
                <a:gd name="T57" fmla="*/ 374 h 868"/>
                <a:gd name="T58" fmla="*/ 1244 w 1959"/>
                <a:gd name="T59" fmla="*/ 295 h 868"/>
                <a:gd name="T60" fmla="*/ 1317 w 1959"/>
                <a:gd name="T61" fmla="*/ 467 h 868"/>
                <a:gd name="T62" fmla="*/ 1192 w 1959"/>
                <a:gd name="T63" fmla="*/ 585 h 868"/>
                <a:gd name="T64" fmla="*/ 1068 w 1959"/>
                <a:gd name="T65" fmla="*/ 467 h 868"/>
                <a:gd name="T66" fmla="*/ 1119 w 1959"/>
                <a:gd name="T67" fmla="*/ 308 h 868"/>
                <a:gd name="T68" fmla="*/ 871 w 1959"/>
                <a:gd name="T69" fmla="*/ 348 h 868"/>
                <a:gd name="T70" fmla="*/ 854 w 1959"/>
                <a:gd name="T71" fmla="*/ 515 h 868"/>
                <a:gd name="T72" fmla="*/ 714 w 1959"/>
                <a:gd name="T73" fmla="*/ 565 h 868"/>
                <a:gd name="T74" fmla="*/ 642 w 1959"/>
                <a:gd name="T75" fmla="*/ 433 h 868"/>
                <a:gd name="T76" fmla="*/ 768 w 1959"/>
                <a:gd name="T77" fmla="*/ 283 h 868"/>
                <a:gd name="T78" fmla="*/ 457 w 1959"/>
                <a:gd name="T79" fmla="*/ 410 h 868"/>
                <a:gd name="T80" fmla="*/ 409 w 1959"/>
                <a:gd name="T81" fmla="*/ 550 h 868"/>
                <a:gd name="T82" fmla="*/ 266 w 1959"/>
                <a:gd name="T83" fmla="*/ 535 h 868"/>
                <a:gd name="T84" fmla="*/ 231 w 1959"/>
                <a:gd name="T85" fmla="*/ 374 h 868"/>
                <a:gd name="T86" fmla="*/ 1457 w 1959"/>
                <a:gd name="T87" fmla="*/ 12 h 868"/>
                <a:gd name="T88" fmla="*/ 1535 w 1959"/>
                <a:gd name="T89" fmla="*/ 166 h 868"/>
                <a:gd name="T90" fmla="*/ 1445 w 1959"/>
                <a:gd name="T91" fmla="*/ 292 h 868"/>
                <a:gd name="T92" fmla="*/ 1311 w 1959"/>
                <a:gd name="T93" fmla="*/ 212 h 868"/>
                <a:gd name="T94" fmla="*/ 1294 w 1959"/>
                <a:gd name="T95" fmla="*/ 91 h 868"/>
                <a:gd name="T96" fmla="*/ 1033 w 1959"/>
                <a:gd name="T97" fmla="*/ 12 h 868"/>
                <a:gd name="T98" fmla="*/ 1109 w 1959"/>
                <a:gd name="T99" fmla="*/ 166 h 868"/>
                <a:gd name="T100" fmla="*/ 1020 w 1959"/>
                <a:gd name="T101" fmla="*/ 292 h 868"/>
                <a:gd name="T102" fmla="*/ 885 w 1959"/>
                <a:gd name="T103" fmla="*/ 212 h 868"/>
                <a:gd name="T104" fmla="*/ 868 w 1959"/>
                <a:gd name="T105" fmla="*/ 91 h 868"/>
                <a:gd name="T106" fmla="*/ 607 w 1959"/>
                <a:gd name="T107" fmla="*/ 12 h 868"/>
                <a:gd name="T108" fmla="*/ 685 w 1959"/>
                <a:gd name="T109" fmla="*/ 166 h 868"/>
                <a:gd name="T110" fmla="*/ 594 w 1959"/>
                <a:gd name="T111" fmla="*/ 292 h 868"/>
                <a:gd name="T112" fmla="*/ 461 w 1959"/>
                <a:gd name="T113" fmla="*/ 212 h 868"/>
                <a:gd name="T114" fmla="*/ 443 w 1959"/>
                <a:gd name="T115" fmla="*/ 91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9" h="868">
                  <a:moveTo>
                    <a:pt x="1831" y="567"/>
                  </a:moveTo>
                  <a:lnTo>
                    <a:pt x="1857" y="570"/>
                  </a:lnTo>
                  <a:lnTo>
                    <a:pt x="1883" y="578"/>
                  </a:lnTo>
                  <a:lnTo>
                    <a:pt x="1903" y="593"/>
                  </a:lnTo>
                  <a:lnTo>
                    <a:pt x="1922" y="611"/>
                  </a:lnTo>
                  <a:lnTo>
                    <a:pt x="1934" y="633"/>
                  </a:lnTo>
                  <a:lnTo>
                    <a:pt x="1942" y="658"/>
                  </a:lnTo>
                  <a:lnTo>
                    <a:pt x="1945" y="687"/>
                  </a:lnTo>
                  <a:lnTo>
                    <a:pt x="1945" y="701"/>
                  </a:lnTo>
                  <a:lnTo>
                    <a:pt x="1955" y="716"/>
                  </a:lnTo>
                  <a:lnTo>
                    <a:pt x="1959" y="733"/>
                  </a:lnTo>
                  <a:lnTo>
                    <a:pt x="1957" y="746"/>
                  </a:lnTo>
                  <a:lnTo>
                    <a:pt x="1951" y="758"/>
                  </a:lnTo>
                  <a:lnTo>
                    <a:pt x="1940" y="769"/>
                  </a:lnTo>
                  <a:lnTo>
                    <a:pt x="1925" y="779"/>
                  </a:lnTo>
                  <a:lnTo>
                    <a:pt x="1917" y="799"/>
                  </a:lnTo>
                  <a:lnTo>
                    <a:pt x="1907" y="817"/>
                  </a:lnTo>
                  <a:lnTo>
                    <a:pt x="1896" y="834"/>
                  </a:lnTo>
                  <a:lnTo>
                    <a:pt x="1884" y="848"/>
                  </a:lnTo>
                  <a:lnTo>
                    <a:pt x="1870" y="859"/>
                  </a:lnTo>
                  <a:lnTo>
                    <a:pt x="1851" y="866"/>
                  </a:lnTo>
                  <a:lnTo>
                    <a:pt x="1831" y="868"/>
                  </a:lnTo>
                  <a:lnTo>
                    <a:pt x="1809" y="866"/>
                  </a:lnTo>
                  <a:lnTo>
                    <a:pt x="1791" y="859"/>
                  </a:lnTo>
                  <a:lnTo>
                    <a:pt x="1776" y="848"/>
                  </a:lnTo>
                  <a:lnTo>
                    <a:pt x="1764" y="834"/>
                  </a:lnTo>
                  <a:lnTo>
                    <a:pt x="1753" y="817"/>
                  </a:lnTo>
                  <a:lnTo>
                    <a:pt x="1745" y="799"/>
                  </a:lnTo>
                  <a:lnTo>
                    <a:pt x="1737" y="779"/>
                  </a:lnTo>
                  <a:lnTo>
                    <a:pt x="1722" y="769"/>
                  </a:lnTo>
                  <a:lnTo>
                    <a:pt x="1711" y="758"/>
                  </a:lnTo>
                  <a:lnTo>
                    <a:pt x="1704" y="746"/>
                  </a:lnTo>
                  <a:lnTo>
                    <a:pt x="1702" y="733"/>
                  </a:lnTo>
                  <a:lnTo>
                    <a:pt x="1705" y="716"/>
                  </a:lnTo>
                  <a:lnTo>
                    <a:pt x="1716" y="701"/>
                  </a:lnTo>
                  <a:lnTo>
                    <a:pt x="1716" y="694"/>
                  </a:lnTo>
                  <a:lnTo>
                    <a:pt x="1716" y="687"/>
                  </a:lnTo>
                  <a:lnTo>
                    <a:pt x="1718" y="658"/>
                  </a:lnTo>
                  <a:lnTo>
                    <a:pt x="1727" y="633"/>
                  </a:lnTo>
                  <a:lnTo>
                    <a:pt x="1740" y="611"/>
                  </a:lnTo>
                  <a:lnTo>
                    <a:pt x="1757" y="593"/>
                  </a:lnTo>
                  <a:lnTo>
                    <a:pt x="1778" y="578"/>
                  </a:lnTo>
                  <a:lnTo>
                    <a:pt x="1803" y="570"/>
                  </a:lnTo>
                  <a:lnTo>
                    <a:pt x="1831" y="567"/>
                  </a:lnTo>
                  <a:close/>
                  <a:moveTo>
                    <a:pt x="1405" y="567"/>
                  </a:moveTo>
                  <a:lnTo>
                    <a:pt x="1433" y="570"/>
                  </a:lnTo>
                  <a:lnTo>
                    <a:pt x="1457" y="578"/>
                  </a:lnTo>
                  <a:lnTo>
                    <a:pt x="1479" y="593"/>
                  </a:lnTo>
                  <a:lnTo>
                    <a:pt x="1496" y="611"/>
                  </a:lnTo>
                  <a:lnTo>
                    <a:pt x="1509" y="633"/>
                  </a:lnTo>
                  <a:lnTo>
                    <a:pt x="1518" y="658"/>
                  </a:lnTo>
                  <a:lnTo>
                    <a:pt x="1520" y="687"/>
                  </a:lnTo>
                  <a:lnTo>
                    <a:pt x="1519" y="701"/>
                  </a:lnTo>
                  <a:lnTo>
                    <a:pt x="1531" y="716"/>
                  </a:lnTo>
                  <a:lnTo>
                    <a:pt x="1535" y="733"/>
                  </a:lnTo>
                  <a:lnTo>
                    <a:pt x="1532" y="746"/>
                  </a:lnTo>
                  <a:lnTo>
                    <a:pt x="1525" y="758"/>
                  </a:lnTo>
                  <a:lnTo>
                    <a:pt x="1514" y="769"/>
                  </a:lnTo>
                  <a:lnTo>
                    <a:pt x="1500" y="779"/>
                  </a:lnTo>
                  <a:lnTo>
                    <a:pt x="1491" y="799"/>
                  </a:lnTo>
                  <a:lnTo>
                    <a:pt x="1481" y="817"/>
                  </a:lnTo>
                  <a:lnTo>
                    <a:pt x="1472" y="834"/>
                  </a:lnTo>
                  <a:lnTo>
                    <a:pt x="1460" y="848"/>
                  </a:lnTo>
                  <a:lnTo>
                    <a:pt x="1445" y="859"/>
                  </a:lnTo>
                  <a:lnTo>
                    <a:pt x="1427" y="866"/>
                  </a:lnTo>
                  <a:lnTo>
                    <a:pt x="1405" y="868"/>
                  </a:lnTo>
                  <a:lnTo>
                    <a:pt x="1384" y="866"/>
                  </a:lnTo>
                  <a:lnTo>
                    <a:pt x="1365" y="859"/>
                  </a:lnTo>
                  <a:lnTo>
                    <a:pt x="1351" y="848"/>
                  </a:lnTo>
                  <a:lnTo>
                    <a:pt x="1339" y="834"/>
                  </a:lnTo>
                  <a:lnTo>
                    <a:pt x="1329" y="817"/>
                  </a:lnTo>
                  <a:lnTo>
                    <a:pt x="1319" y="799"/>
                  </a:lnTo>
                  <a:lnTo>
                    <a:pt x="1311" y="779"/>
                  </a:lnTo>
                  <a:lnTo>
                    <a:pt x="1296" y="769"/>
                  </a:lnTo>
                  <a:lnTo>
                    <a:pt x="1286" y="758"/>
                  </a:lnTo>
                  <a:lnTo>
                    <a:pt x="1278" y="746"/>
                  </a:lnTo>
                  <a:lnTo>
                    <a:pt x="1276" y="733"/>
                  </a:lnTo>
                  <a:lnTo>
                    <a:pt x="1281" y="716"/>
                  </a:lnTo>
                  <a:lnTo>
                    <a:pt x="1292" y="701"/>
                  </a:lnTo>
                  <a:lnTo>
                    <a:pt x="1290" y="694"/>
                  </a:lnTo>
                  <a:lnTo>
                    <a:pt x="1290" y="687"/>
                  </a:lnTo>
                  <a:lnTo>
                    <a:pt x="1294" y="658"/>
                  </a:lnTo>
                  <a:lnTo>
                    <a:pt x="1301" y="633"/>
                  </a:lnTo>
                  <a:lnTo>
                    <a:pt x="1315" y="611"/>
                  </a:lnTo>
                  <a:lnTo>
                    <a:pt x="1332" y="593"/>
                  </a:lnTo>
                  <a:lnTo>
                    <a:pt x="1353" y="578"/>
                  </a:lnTo>
                  <a:lnTo>
                    <a:pt x="1377" y="570"/>
                  </a:lnTo>
                  <a:lnTo>
                    <a:pt x="1405" y="567"/>
                  </a:lnTo>
                  <a:close/>
                  <a:moveTo>
                    <a:pt x="981" y="567"/>
                  </a:moveTo>
                  <a:lnTo>
                    <a:pt x="1007" y="570"/>
                  </a:lnTo>
                  <a:lnTo>
                    <a:pt x="1033" y="578"/>
                  </a:lnTo>
                  <a:lnTo>
                    <a:pt x="1053" y="593"/>
                  </a:lnTo>
                  <a:lnTo>
                    <a:pt x="1070" y="611"/>
                  </a:lnTo>
                  <a:lnTo>
                    <a:pt x="1084" y="633"/>
                  </a:lnTo>
                  <a:lnTo>
                    <a:pt x="1092" y="658"/>
                  </a:lnTo>
                  <a:lnTo>
                    <a:pt x="1095" y="687"/>
                  </a:lnTo>
                  <a:lnTo>
                    <a:pt x="1095" y="694"/>
                  </a:lnTo>
                  <a:lnTo>
                    <a:pt x="1095" y="701"/>
                  </a:lnTo>
                  <a:lnTo>
                    <a:pt x="1105" y="716"/>
                  </a:lnTo>
                  <a:lnTo>
                    <a:pt x="1109" y="733"/>
                  </a:lnTo>
                  <a:lnTo>
                    <a:pt x="1107" y="746"/>
                  </a:lnTo>
                  <a:lnTo>
                    <a:pt x="1101" y="758"/>
                  </a:lnTo>
                  <a:lnTo>
                    <a:pt x="1090" y="769"/>
                  </a:lnTo>
                  <a:lnTo>
                    <a:pt x="1075" y="779"/>
                  </a:lnTo>
                  <a:lnTo>
                    <a:pt x="1066" y="799"/>
                  </a:lnTo>
                  <a:lnTo>
                    <a:pt x="1057" y="817"/>
                  </a:lnTo>
                  <a:lnTo>
                    <a:pt x="1046" y="834"/>
                  </a:lnTo>
                  <a:lnTo>
                    <a:pt x="1034" y="848"/>
                  </a:lnTo>
                  <a:lnTo>
                    <a:pt x="1020" y="859"/>
                  </a:lnTo>
                  <a:lnTo>
                    <a:pt x="1001" y="866"/>
                  </a:lnTo>
                  <a:lnTo>
                    <a:pt x="981" y="868"/>
                  </a:lnTo>
                  <a:lnTo>
                    <a:pt x="959" y="866"/>
                  </a:lnTo>
                  <a:lnTo>
                    <a:pt x="941" y="859"/>
                  </a:lnTo>
                  <a:lnTo>
                    <a:pt x="926" y="848"/>
                  </a:lnTo>
                  <a:lnTo>
                    <a:pt x="914" y="834"/>
                  </a:lnTo>
                  <a:lnTo>
                    <a:pt x="904" y="817"/>
                  </a:lnTo>
                  <a:lnTo>
                    <a:pt x="894" y="799"/>
                  </a:lnTo>
                  <a:lnTo>
                    <a:pt x="885" y="779"/>
                  </a:lnTo>
                  <a:lnTo>
                    <a:pt x="871" y="769"/>
                  </a:lnTo>
                  <a:lnTo>
                    <a:pt x="860" y="758"/>
                  </a:lnTo>
                  <a:lnTo>
                    <a:pt x="854" y="746"/>
                  </a:lnTo>
                  <a:lnTo>
                    <a:pt x="852" y="733"/>
                  </a:lnTo>
                  <a:lnTo>
                    <a:pt x="855" y="716"/>
                  </a:lnTo>
                  <a:lnTo>
                    <a:pt x="866" y="701"/>
                  </a:lnTo>
                  <a:lnTo>
                    <a:pt x="866" y="694"/>
                  </a:lnTo>
                  <a:lnTo>
                    <a:pt x="866" y="687"/>
                  </a:lnTo>
                  <a:lnTo>
                    <a:pt x="868" y="658"/>
                  </a:lnTo>
                  <a:lnTo>
                    <a:pt x="877" y="633"/>
                  </a:lnTo>
                  <a:lnTo>
                    <a:pt x="889" y="611"/>
                  </a:lnTo>
                  <a:lnTo>
                    <a:pt x="907" y="593"/>
                  </a:lnTo>
                  <a:lnTo>
                    <a:pt x="928" y="578"/>
                  </a:lnTo>
                  <a:lnTo>
                    <a:pt x="953" y="570"/>
                  </a:lnTo>
                  <a:lnTo>
                    <a:pt x="981" y="567"/>
                  </a:lnTo>
                  <a:close/>
                  <a:moveTo>
                    <a:pt x="555" y="567"/>
                  </a:moveTo>
                  <a:lnTo>
                    <a:pt x="583" y="570"/>
                  </a:lnTo>
                  <a:lnTo>
                    <a:pt x="607" y="578"/>
                  </a:lnTo>
                  <a:lnTo>
                    <a:pt x="629" y="593"/>
                  </a:lnTo>
                  <a:lnTo>
                    <a:pt x="646" y="611"/>
                  </a:lnTo>
                  <a:lnTo>
                    <a:pt x="659" y="633"/>
                  </a:lnTo>
                  <a:lnTo>
                    <a:pt x="667" y="658"/>
                  </a:lnTo>
                  <a:lnTo>
                    <a:pt x="670" y="687"/>
                  </a:lnTo>
                  <a:lnTo>
                    <a:pt x="670" y="694"/>
                  </a:lnTo>
                  <a:lnTo>
                    <a:pt x="669" y="701"/>
                  </a:lnTo>
                  <a:lnTo>
                    <a:pt x="680" y="716"/>
                  </a:lnTo>
                  <a:lnTo>
                    <a:pt x="685" y="733"/>
                  </a:lnTo>
                  <a:lnTo>
                    <a:pt x="682" y="746"/>
                  </a:lnTo>
                  <a:lnTo>
                    <a:pt x="675" y="758"/>
                  </a:lnTo>
                  <a:lnTo>
                    <a:pt x="664" y="769"/>
                  </a:lnTo>
                  <a:lnTo>
                    <a:pt x="650" y="779"/>
                  </a:lnTo>
                  <a:lnTo>
                    <a:pt x="641" y="799"/>
                  </a:lnTo>
                  <a:lnTo>
                    <a:pt x="631" y="817"/>
                  </a:lnTo>
                  <a:lnTo>
                    <a:pt x="622" y="834"/>
                  </a:lnTo>
                  <a:lnTo>
                    <a:pt x="610" y="848"/>
                  </a:lnTo>
                  <a:lnTo>
                    <a:pt x="594" y="859"/>
                  </a:lnTo>
                  <a:lnTo>
                    <a:pt x="577" y="866"/>
                  </a:lnTo>
                  <a:lnTo>
                    <a:pt x="555" y="868"/>
                  </a:lnTo>
                  <a:lnTo>
                    <a:pt x="534" y="866"/>
                  </a:lnTo>
                  <a:lnTo>
                    <a:pt x="515" y="859"/>
                  </a:lnTo>
                  <a:lnTo>
                    <a:pt x="501" y="848"/>
                  </a:lnTo>
                  <a:lnTo>
                    <a:pt x="489" y="834"/>
                  </a:lnTo>
                  <a:lnTo>
                    <a:pt x="478" y="817"/>
                  </a:lnTo>
                  <a:lnTo>
                    <a:pt x="469" y="799"/>
                  </a:lnTo>
                  <a:lnTo>
                    <a:pt x="461" y="779"/>
                  </a:lnTo>
                  <a:lnTo>
                    <a:pt x="446" y="769"/>
                  </a:lnTo>
                  <a:lnTo>
                    <a:pt x="436" y="758"/>
                  </a:lnTo>
                  <a:lnTo>
                    <a:pt x="428" y="746"/>
                  </a:lnTo>
                  <a:lnTo>
                    <a:pt x="426" y="733"/>
                  </a:lnTo>
                  <a:lnTo>
                    <a:pt x="430" y="716"/>
                  </a:lnTo>
                  <a:lnTo>
                    <a:pt x="442" y="701"/>
                  </a:lnTo>
                  <a:lnTo>
                    <a:pt x="440" y="694"/>
                  </a:lnTo>
                  <a:lnTo>
                    <a:pt x="440" y="687"/>
                  </a:lnTo>
                  <a:lnTo>
                    <a:pt x="443" y="658"/>
                  </a:lnTo>
                  <a:lnTo>
                    <a:pt x="451" y="633"/>
                  </a:lnTo>
                  <a:lnTo>
                    <a:pt x="465" y="611"/>
                  </a:lnTo>
                  <a:lnTo>
                    <a:pt x="482" y="593"/>
                  </a:lnTo>
                  <a:lnTo>
                    <a:pt x="503" y="578"/>
                  </a:lnTo>
                  <a:lnTo>
                    <a:pt x="527" y="570"/>
                  </a:lnTo>
                  <a:lnTo>
                    <a:pt x="555" y="567"/>
                  </a:lnTo>
                  <a:close/>
                  <a:moveTo>
                    <a:pt x="130" y="567"/>
                  </a:moveTo>
                  <a:lnTo>
                    <a:pt x="157" y="570"/>
                  </a:lnTo>
                  <a:lnTo>
                    <a:pt x="182" y="578"/>
                  </a:lnTo>
                  <a:lnTo>
                    <a:pt x="203" y="593"/>
                  </a:lnTo>
                  <a:lnTo>
                    <a:pt x="220" y="611"/>
                  </a:lnTo>
                  <a:lnTo>
                    <a:pt x="234" y="633"/>
                  </a:lnTo>
                  <a:lnTo>
                    <a:pt x="242" y="658"/>
                  </a:lnTo>
                  <a:lnTo>
                    <a:pt x="245" y="687"/>
                  </a:lnTo>
                  <a:lnTo>
                    <a:pt x="245" y="694"/>
                  </a:lnTo>
                  <a:lnTo>
                    <a:pt x="245" y="701"/>
                  </a:lnTo>
                  <a:lnTo>
                    <a:pt x="255" y="716"/>
                  </a:lnTo>
                  <a:lnTo>
                    <a:pt x="259" y="733"/>
                  </a:lnTo>
                  <a:lnTo>
                    <a:pt x="257" y="746"/>
                  </a:lnTo>
                  <a:lnTo>
                    <a:pt x="249" y="758"/>
                  </a:lnTo>
                  <a:lnTo>
                    <a:pt x="239" y="769"/>
                  </a:lnTo>
                  <a:lnTo>
                    <a:pt x="224" y="779"/>
                  </a:lnTo>
                  <a:lnTo>
                    <a:pt x="216" y="799"/>
                  </a:lnTo>
                  <a:lnTo>
                    <a:pt x="207" y="817"/>
                  </a:lnTo>
                  <a:lnTo>
                    <a:pt x="196" y="834"/>
                  </a:lnTo>
                  <a:lnTo>
                    <a:pt x="184" y="848"/>
                  </a:lnTo>
                  <a:lnTo>
                    <a:pt x="170" y="859"/>
                  </a:lnTo>
                  <a:lnTo>
                    <a:pt x="151" y="866"/>
                  </a:lnTo>
                  <a:lnTo>
                    <a:pt x="130" y="868"/>
                  </a:lnTo>
                  <a:lnTo>
                    <a:pt x="108" y="866"/>
                  </a:lnTo>
                  <a:lnTo>
                    <a:pt x="91" y="859"/>
                  </a:lnTo>
                  <a:lnTo>
                    <a:pt x="75" y="848"/>
                  </a:lnTo>
                  <a:lnTo>
                    <a:pt x="63" y="834"/>
                  </a:lnTo>
                  <a:lnTo>
                    <a:pt x="54" y="817"/>
                  </a:lnTo>
                  <a:lnTo>
                    <a:pt x="44" y="799"/>
                  </a:lnTo>
                  <a:lnTo>
                    <a:pt x="35" y="779"/>
                  </a:lnTo>
                  <a:lnTo>
                    <a:pt x="21" y="769"/>
                  </a:lnTo>
                  <a:lnTo>
                    <a:pt x="10" y="758"/>
                  </a:lnTo>
                  <a:lnTo>
                    <a:pt x="3" y="746"/>
                  </a:lnTo>
                  <a:lnTo>
                    <a:pt x="0" y="733"/>
                  </a:lnTo>
                  <a:lnTo>
                    <a:pt x="5" y="716"/>
                  </a:lnTo>
                  <a:lnTo>
                    <a:pt x="16" y="701"/>
                  </a:lnTo>
                  <a:lnTo>
                    <a:pt x="15" y="694"/>
                  </a:lnTo>
                  <a:lnTo>
                    <a:pt x="15" y="687"/>
                  </a:lnTo>
                  <a:lnTo>
                    <a:pt x="18" y="658"/>
                  </a:lnTo>
                  <a:lnTo>
                    <a:pt x="26" y="633"/>
                  </a:lnTo>
                  <a:lnTo>
                    <a:pt x="39" y="611"/>
                  </a:lnTo>
                  <a:lnTo>
                    <a:pt x="56" y="593"/>
                  </a:lnTo>
                  <a:lnTo>
                    <a:pt x="78" y="578"/>
                  </a:lnTo>
                  <a:lnTo>
                    <a:pt x="102" y="570"/>
                  </a:lnTo>
                  <a:lnTo>
                    <a:pt x="130" y="567"/>
                  </a:lnTo>
                  <a:close/>
                  <a:moveTo>
                    <a:pt x="1618" y="283"/>
                  </a:moveTo>
                  <a:lnTo>
                    <a:pt x="1646" y="287"/>
                  </a:lnTo>
                  <a:lnTo>
                    <a:pt x="1670" y="295"/>
                  </a:lnTo>
                  <a:lnTo>
                    <a:pt x="1692" y="308"/>
                  </a:lnTo>
                  <a:lnTo>
                    <a:pt x="1709" y="327"/>
                  </a:lnTo>
                  <a:lnTo>
                    <a:pt x="1722" y="348"/>
                  </a:lnTo>
                  <a:lnTo>
                    <a:pt x="1729" y="374"/>
                  </a:lnTo>
                  <a:lnTo>
                    <a:pt x="1733" y="403"/>
                  </a:lnTo>
                  <a:lnTo>
                    <a:pt x="1733" y="410"/>
                  </a:lnTo>
                  <a:lnTo>
                    <a:pt x="1732" y="417"/>
                  </a:lnTo>
                  <a:lnTo>
                    <a:pt x="1743" y="433"/>
                  </a:lnTo>
                  <a:lnTo>
                    <a:pt x="1747" y="450"/>
                  </a:lnTo>
                  <a:lnTo>
                    <a:pt x="1743" y="467"/>
                  </a:lnTo>
                  <a:lnTo>
                    <a:pt x="1731" y="483"/>
                  </a:lnTo>
                  <a:lnTo>
                    <a:pt x="1712" y="496"/>
                  </a:lnTo>
                  <a:lnTo>
                    <a:pt x="1704" y="515"/>
                  </a:lnTo>
                  <a:lnTo>
                    <a:pt x="1694" y="535"/>
                  </a:lnTo>
                  <a:lnTo>
                    <a:pt x="1685" y="550"/>
                  </a:lnTo>
                  <a:lnTo>
                    <a:pt x="1672" y="565"/>
                  </a:lnTo>
                  <a:lnTo>
                    <a:pt x="1657" y="576"/>
                  </a:lnTo>
                  <a:lnTo>
                    <a:pt x="1640" y="583"/>
                  </a:lnTo>
                  <a:lnTo>
                    <a:pt x="1618" y="585"/>
                  </a:lnTo>
                  <a:lnTo>
                    <a:pt x="1596" y="583"/>
                  </a:lnTo>
                  <a:lnTo>
                    <a:pt x="1578" y="576"/>
                  </a:lnTo>
                  <a:lnTo>
                    <a:pt x="1564" y="565"/>
                  </a:lnTo>
                  <a:lnTo>
                    <a:pt x="1552" y="550"/>
                  </a:lnTo>
                  <a:lnTo>
                    <a:pt x="1541" y="535"/>
                  </a:lnTo>
                  <a:lnTo>
                    <a:pt x="1532" y="515"/>
                  </a:lnTo>
                  <a:lnTo>
                    <a:pt x="1524" y="496"/>
                  </a:lnTo>
                  <a:lnTo>
                    <a:pt x="1509" y="486"/>
                  </a:lnTo>
                  <a:lnTo>
                    <a:pt x="1498" y="474"/>
                  </a:lnTo>
                  <a:lnTo>
                    <a:pt x="1491" y="462"/>
                  </a:lnTo>
                  <a:lnTo>
                    <a:pt x="1489" y="450"/>
                  </a:lnTo>
                  <a:lnTo>
                    <a:pt x="1492" y="433"/>
                  </a:lnTo>
                  <a:lnTo>
                    <a:pt x="1504" y="417"/>
                  </a:lnTo>
                  <a:lnTo>
                    <a:pt x="1503" y="410"/>
                  </a:lnTo>
                  <a:lnTo>
                    <a:pt x="1503" y="403"/>
                  </a:lnTo>
                  <a:lnTo>
                    <a:pt x="1506" y="374"/>
                  </a:lnTo>
                  <a:lnTo>
                    <a:pt x="1514" y="348"/>
                  </a:lnTo>
                  <a:lnTo>
                    <a:pt x="1527" y="327"/>
                  </a:lnTo>
                  <a:lnTo>
                    <a:pt x="1544" y="308"/>
                  </a:lnTo>
                  <a:lnTo>
                    <a:pt x="1566" y="295"/>
                  </a:lnTo>
                  <a:lnTo>
                    <a:pt x="1590" y="287"/>
                  </a:lnTo>
                  <a:lnTo>
                    <a:pt x="1618" y="283"/>
                  </a:lnTo>
                  <a:close/>
                  <a:moveTo>
                    <a:pt x="1192" y="283"/>
                  </a:moveTo>
                  <a:lnTo>
                    <a:pt x="1220" y="287"/>
                  </a:lnTo>
                  <a:lnTo>
                    <a:pt x="1244" y="295"/>
                  </a:lnTo>
                  <a:lnTo>
                    <a:pt x="1266" y="308"/>
                  </a:lnTo>
                  <a:lnTo>
                    <a:pt x="1283" y="327"/>
                  </a:lnTo>
                  <a:lnTo>
                    <a:pt x="1296" y="348"/>
                  </a:lnTo>
                  <a:lnTo>
                    <a:pt x="1305" y="374"/>
                  </a:lnTo>
                  <a:lnTo>
                    <a:pt x="1307" y="403"/>
                  </a:lnTo>
                  <a:lnTo>
                    <a:pt x="1307" y="417"/>
                  </a:lnTo>
                  <a:lnTo>
                    <a:pt x="1318" y="433"/>
                  </a:lnTo>
                  <a:lnTo>
                    <a:pt x="1322" y="450"/>
                  </a:lnTo>
                  <a:lnTo>
                    <a:pt x="1317" y="467"/>
                  </a:lnTo>
                  <a:lnTo>
                    <a:pt x="1306" y="483"/>
                  </a:lnTo>
                  <a:lnTo>
                    <a:pt x="1287" y="496"/>
                  </a:lnTo>
                  <a:lnTo>
                    <a:pt x="1278" y="515"/>
                  </a:lnTo>
                  <a:lnTo>
                    <a:pt x="1270" y="535"/>
                  </a:lnTo>
                  <a:lnTo>
                    <a:pt x="1259" y="550"/>
                  </a:lnTo>
                  <a:lnTo>
                    <a:pt x="1247" y="565"/>
                  </a:lnTo>
                  <a:lnTo>
                    <a:pt x="1232" y="576"/>
                  </a:lnTo>
                  <a:lnTo>
                    <a:pt x="1214" y="583"/>
                  </a:lnTo>
                  <a:lnTo>
                    <a:pt x="1192" y="585"/>
                  </a:lnTo>
                  <a:lnTo>
                    <a:pt x="1171" y="583"/>
                  </a:lnTo>
                  <a:lnTo>
                    <a:pt x="1154" y="576"/>
                  </a:lnTo>
                  <a:lnTo>
                    <a:pt x="1138" y="565"/>
                  </a:lnTo>
                  <a:lnTo>
                    <a:pt x="1126" y="550"/>
                  </a:lnTo>
                  <a:lnTo>
                    <a:pt x="1116" y="535"/>
                  </a:lnTo>
                  <a:lnTo>
                    <a:pt x="1107" y="515"/>
                  </a:lnTo>
                  <a:lnTo>
                    <a:pt x="1098" y="496"/>
                  </a:lnTo>
                  <a:lnTo>
                    <a:pt x="1080" y="483"/>
                  </a:lnTo>
                  <a:lnTo>
                    <a:pt x="1068" y="467"/>
                  </a:lnTo>
                  <a:lnTo>
                    <a:pt x="1063" y="450"/>
                  </a:lnTo>
                  <a:lnTo>
                    <a:pt x="1068" y="433"/>
                  </a:lnTo>
                  <a:lnTo>
                    <a:pt x="1079" y="417"/>
                  </a:lnTo>
                  <a:lnTo>
                    <a:pt x="1078" y="410"/>
                  </a:lnTo>
                  <a:lnTo>
                    <a:pt x="1078" y="403"/>
                  </a:lnTo>
                  <a:lnTo>
                    <a:pt x="1081" y="374"/>
                  </a:lnTo>
                  <a:lnTo>
                    <a:pt x="1088" y="348"/>
                  </a:lnTo>
                  <a:lnTo>
                    <a:pt x="1102" y="327"/>
                  </a:lnTo>
                  <a:lnTo>
                    <a:pt x="1119" y="308"/>
                  </a:lnTo>
                  <a:lnTo>
                    <a:pt x="1140" y="295"/>
                  </a:lnTo>
                  <a:lnTo>
                    <a:pt x="1165" y="287"/>
                  </a:lnTo>
                  <a:lnTo>
                    <a:pt x="1192" y="283"/>
                  </a:lnTo>
                  <a:close/>
                  <a:moveTo>
                    <a:pt x="768" y="283"/>
                  </a:moveTo>
                  <a:lnTo>
                    <a:pt x="795" y="287"/>
                  </a:lnTo>
                  <a:lnTo>
                    <a:pt x="820" y="295"/>
                  </a:lnTo>
                  <a:lnTo>
                    <a:pt x="841" y="308"/>
                  </a:lnTo>
                  <a:lnTo>
                    <a:pt x="859" y="327"/>
                  </a:lnTo>
                  <a:lnTo>
                    <a:pt x="871" y="348"/>
                  </a:lnTo>
                  <a:lnTo>
                    <a:pt x="879" y="374"/>
                  </a:lnTo>
                  <a:lnTo>
                    <a:pt x="882" y="403"/>
                  </a:lnTo>
                  <a:lnTo>
                    <a:pt x="882" y="417"/>
                  </a:lnTo>
                  <a:lnTo>
                    <a:pt x="893" y="433"/>
                  </a:lnTo>
                  <a:lnTo>
                    <a:pt x="896" y="450"/>
                  </a:lnTo>
                  <a:lnTo>
                    <a:pt x="893" y="467"/>
                  </a:lnTo>
                  <a:lnTo>
                    <a:pt x="881" y="483"/>
                  </a:lnTo>
                  <a:lnTo>
                    <a:pt x="862" y="496"/>
                  </a:lnTo>
                  <a:lnTo>
                    <a:pt x="854" y="515"/>
                  </a:lnTo>
                  <a:lnTo>
                    <a:pt x="844" y="535"/>
                  </a:lnTo>
                  <a:lnTo>
                    <a:pt x="833" y="550"/>
                  </a:lnTo>
                  <a:lnTo>
                    <a:pt x="821" y="565"/>
                  </a:lnTo>
                  <a:lnTo>
                    <a:pt x="807" y="576"/>
                  </a:lnTo>
                  <a:lnTo>
                    <a:pt x="789" y="583"/>
                  </a:lnTo>
                  <a:lnTo>
                    <a:pt x="768" y="585"/>
                  </a:lnTo>
                  <a:lnTo>
                    <a:pt x="746" y="583"/>
                  </a:lnTo>
                  <a:lnTo>
                    <a:pt x="728" y="576"/>
                  </a:lnTo>
                  <a:lnTo>
                    <a:pt x="714" y="565"/>
                  </a:lnTo>
                  <a:lnTo>
                    <a:pt x="702" y="550"/>
                  </a:lnTo>
                  <a:lnTo>
                    <a:pt x="691" y="535"/>
                  </a:lnTo>
                  <a:lnTo>
                    <a:pt x="682" y="515"/>
                  </a:lnTo>
                  <a:lnTo>
                    <a:pt x="674" y="496"/>
                  </a:lnTo>
                  <a:lnTo>
                    <a:pt x="659" y="486"/>
                  </a:lnTo>
                  <a:lnTo>
                    <a:pt x="648" y="474"/>
                  </a:lnTo>
                  <a:lnTo>
                    <a:pt x="641" y="462"/>
                  </a:lnTo>
                  <a:lnTo>
                    <a:pt x="639" y="450"/>
                  </a:lnTo>
                  <a:lnTo>
                    <a:pt x="642" y="433"/>
                  </a:lnTo>
                  <a:lnTo>
                    <a:pt x="653" y="417"/>
                  </a:lnTo>
                  <a:lnTo>
                    <a:pt x="653" y="403"/>
                  </a:lnTo>
                  <a:lnTo>
                    <a:pt x="656" y="374"/>
                  </a:lnTo>
                  <a:lnTo>
                    <a:pt x="664" y="348"/>
                  </a:lnTo>
                  <a:lnTo>
                    <a:pt x="677" y="327"/>
                  </a:lnTo>
                  <a:lnTo>
                    <a:pt x="694" y="308"/>
                  </a:lnTo>
                  <a:lnTo>
                    <a:pt x="715" y="295"/>
                  </a:lnTo>
                  <a:lnTo>
                    <a:pt x="740" y="287"/>
                  </a:lnTo>
                  <a:lnTo>
                    <a:pt x="768" y="283"/>
                  </a:lnTo>
                  <a:close/>
                  <a:moveTo>
                    <a:pt x="342" y="283"/>
                  </a:moveTo>
                  <a:lnTo>
                    <a:pt x="370" y="287"/>
                  </a:lnTo>
                  <a:lnTo>
                    <a:pt x="394" y="295"/>
                  </a:lnTo>
                  <a:lnTo>
                    <a:pt x="416" y="308"/>
                  </a:lnTo>
                  <a:lnTo>
                    <a:pt x="433" y="327"/>
                  </a:lnTo>
                  <a:lnTo>
                    <a:pt x="446" y="348"/>
                  </a:lnTo>
                  <a:lnTo>
                    <a:pt x="455" y="374"/>
                  </a:lnTo>
                  <a:lnTo>
                    <a:pt x="457" y="403"/>
                  </a:lnTo>
                  <a:lnTo>
                    <a:pt x="457" y="410"/>
                  </a:lnTo>
                  <a:lnTo>
                    <a:pt x="456" y="417"/>
                  </a:lnTo>
                  <a:lnTo>
                    <a:pt x="468" y="433"/>
                  </a:lnTo>
                  <a:lnTo>
                    <a:pt x="472" y="450"/>
                  </a:lnTo>
                  <a:lnTo>
                    <a:pt x="467" y="467"/>
                  </a:lnTo>
                  <a:lnTo>
                    <a:pt x="455" y="483"/>
                  </a:lnTo>
                  <a:lnTo>
                    <a:pt x="437" y="496"/>
                  </a:lnTo>
                  <a:lnTo>
                    <a:pt x="428" y="515"/>
                  </a:lnTo>
                  <a:lnTo>
                    <a:pt x="419" y="535"/>
                  </a:lnTo>
                  <a:lnTo>
                    <a:pt x="409" y="550"/>
                  </a:lnTo>
                  <a:lnTo>
                    <a:pt x="397" y="565"/>
                  </a:lnTo>
                  <a:lnTo>
                    <a:pt x="382" y="576"/>
                  </a:lnTo>
                  <a:lnTo>
                    <a:pt x="364" y="583"/>
                  </a:lnTo>
                  <a:lnTo>
                    <a:pt x="342" y="585"/>
                  </a:lnTo>
                  <a:lnTo>
                    <a:pt x="321" y="583"/>
                  </a:lnTo>
                  <a:lnTo>
                    <a:pt x="303" y="576"/>
                  </a:lnTo>
                  <a:lnTo>
                    <a:pt x="288" y="565"/>
                  </a:lnTo>
                  <a:lnTo>
                    <a:pt x="276" y="550"/>
                  </a:lnTo>
                  <a:lnTo>
                    <a:pt x="266" y="535"/>
                  </a:lnTo>
                  <a:lnTo>
                    <a:pt x="257" y="515"/>
                  </a:lnTo>
                  <a:lnTo>
                    <a:pt x="248" y="496"/>
                  </a:lnTo>
                  <a:lnTo>
                    <a:pt x="230" y="483"/>
                  </a:lnTo>
                  <a:lnTo>
                    <a:pt x="218" y="467"/>
                  </a:lnTo>
                  <a:lnTo>
                    <a:pt x="213" y="450"/>
                  </a:lnTo>
                  <a:lnTo>
                    <a:pt x="218" y="433"/>
                  </a:lnTo>
                  <a:lnTo>
                    <a:pt x="229" y="417"/>
                  </a:lnTo>
                  <a:lnTo>
                    <a:pt x="228" y="403"/>
                  </a:lnTo>
                  <a:lnTo>
                    <a:pt x="231" y="374"/>
                  </a:lnTo>
                  <a:lnTo>
                    <a:pt x="239" y="348"/>
                  </a:lnTo>
                  <a:lnTo>
                    <a:pt x="252" y="327"/>
                  </a:lnTo>
                  <a:lnTo>
                    <a:pt x="269" y="308"/>
                  </a:lnTo>
                  <a:lnTo>
                    <a:pt x="290" y="295"/>
                  </a:lnTo>
                  <a:lnTo>
                    <a:pt x="315" y="287"/>
                  </a:lnTo>
                  <a:lnTo>
                    <a:pt x="342" y="283"/>
                  </a:lnTo>
                  <a:close/>
                  <a:moveTo>
                    <a:pt x="1405" y="0"/>
                  </a:moveTo>
                  <a:lnTo>
                    <a:pt x="1433" y="4"/>
                  </a:lnTo>
                  <a:lnTo>
                    <a:pt x="1457" y="12"/>
                  </a:lnTo>
                  <a:lnTo>
                    <a:pt x="1479" y="26"/>
                  </a:lnTo>
                  <a:lnTo>
                    <a:pt x="1496" y="44"/>
                  </a:lnTo>
                  <a:lnTo>
                    <a:pt x="1509" y="65"/>
                  </a:lnTo>
                  <a:lnTo>
                    <a:pt x="1518" y="91"/>
                  </a:lnTo>
                  <a:lnTo>
                    <a:pt x="1520" y="120"/>
                  </a:lnTo>
                  <a:lnTo>
                    <a:pt x="1520" y="127"/>
                  </a:lnTo>
                  <a:lnTo>
                    <a:pt x="1519" y="134"/>
                  </a:lnTo>
                  <a:lnTo>
                    <a:pt x="1531" y="149"/>
                  </a:lnTo>
                  <a:lnTo>
                    <a:pt x="1535" y="166"/>
                  </a:lnTo>
                  <a:lnTo>
                    <a:pt x="1532" y="179"/>
                  </a:lnTo>
                  <a:lnTo>
                    <a:pt x="1525" y="191"/>
                  </a:lnTo>
                  <a:lnTo>
                    <a:pt x="1514" y="202"/>
                  </a:lnTo>
                  <a:lnTo>
                    <a:pt x="1500" y="212"/>
                  </a:lnTo>
                  <a:lnTo>
                    <a:pt x="1491" y="232"/>
                  </a:lnTo>
                  <a:lnTo>
                    <a:pt x="1481" y="250"/>
                  </a:lnTo>
                  <a:lnTo>
                    <a:pt x="1472" y="267"/>
                  </a:lnTo>
                  <a:lnTo>
                    <a:pt x="1460" y="282"/>
                  </a:lnTo>
                  <a:lnTo>
                    <a:pt x="1445" y="292"/>
                  </a:lnTo>
                  <a:lnTo>
                    <a:pt x="1427" y="299"/>
                  </a:lnTo>
                  <a:lnTo>
                    <a:pt x="1405" y="301"/>
                  </a:lnTo>
                  <a:lnTo>
                    <a:pt x="1384" y="299"/>
                  </a:lnTo>
                  <a:lnTo>
                    <a:pt x="1365" y="292"/>
                  </a:lnTo>
                  <a:lnTo>
                    <a:pt x="1351" y="282"/>
                  </a:lnTo>
                  <a:lnTo>
                    <a:pt x="1339" y="267"/>
                  </a:lnTo>
                  <a:lnTo>
                    <a:pt x="1329" y="250"/>
                  </a:lnTo>
                  <a:lnTo>
                    <a:pt x="1319" y="232"/>
                  </a:lnTo>
                  <a:lnTo>
                    <a:pt x="1311" y="212"/>
                  </a:lnTo>
                  <a:lnTo>
                    <a:pt x="1296" y="202"/>
                  </a:lnTo>
                  <a:lnTo>
                    <a:pt x="1286" y="191"/>
                  </a:lnTo>
                  <a:lnTo>
                    <a:pt x="1278" y="179"/>
                  </a:lnTo>
                  <a:lnTo>
                    <a:pt x="1276" y="166"/>
                  </a:lnTo>
                  <a:lnTo>
                    <a:pt x="1281" y="149"/>
                  </a:lnTo>
                  <a:lnTo>
                    <a:pt x="1292" y="134"/>
                  </a:lnTo>
                  <a:lnTo>
                    <a:pt x="1290" y="127"/>
                  </a:lnTo>
                  <a:lnTo>
                    <a:pt x="1290" y="120"/>
                  </a:lnTo>
                  <a:lnTo>
                    <a:pt x="1294" y="91"/>
                  </a:lnTo>
                  <a:lnTo>
                    <a:pt x="1301" y="65"/>
                  </a:lnTo>
                  <a:lnTo>
                    <a:pt x="1315" y="44"/>
                  </a:lnTo>
                  <a:lnTo>
                    <a:pt x="1332" y="26"/>
                  </a:lnTo>
                  <a:lnTo>
                    <a:pt x="1353" y="12"/>
                  </a:lnTo>
                  <a:lnTo>
                    <a:pt x="1377" y="4"/>
                  </a:lnTo>
                  <a:lnTo>
                    <a:pt x="1405" y="0"/>
                  </a:lnTo>
                  <a:close/>
                  <a:moveTo>
                    <a:pt x="981" y="0"/>
                  </a:moveTo>
                  <a:lnTo>
                    <a:pt x="1007" y="4"/>
                  </a:lnTo>
                  <a:lnTo>
                    <a:pt x="1033" y="12"/>
                  </a:lnTo>
                  <a:lnTo>
                    <a:pt x="1053" y="26"/>
                  </a:lnTo>
                  <a:lnTo>
                    <a:pt x="1070" y="44"/>
                  </a:lnTo>
                  <a:lnTo>
                    <a:pt x="1084" y="65"/>
                  </a:lnTo>
                  <a:lnTo>
                    <a:pt x="1092" y="91"/>
                  </a:lnTo>
                  <a:lnTo>
                    <a:pt x="1095" y="120"/>
                  </a:lnTo>
                  <a:lnTo>
                    <a:pt x="1095" y="127"/>
                  </a:lnTo>
                  <a:lnTo>
                    <a:pt x="1095" y="134"/>
                  </a:lnTo>
                  <a:lnTo>
                    <a:pt x="1105" y="149"/>
                  </a:lnTo>
                  <a:lnTo>
                    <a:pt x="1109" y="166"/>
                  </a:lnTo>
                  <a:lnTo>
                    <a:pt x="1107" y="179"/>
                  </a:lnTo>
                  <a:lnTo>
                    <a:pt x="1101" y="191"/>
                  </a:lnTo>
                  <a:lnTo>
                    <a:pt x="1090" y="202"/>
                  </a:lnTo>
                  <a:lnTo>
                    <a:pt x="1075" y="212"/>
                  </a:lnTo>
                  <a:lnTo>
                    <a:pt x="1066" y="232"/>
                  </a:lnTo>
                  <a:lnTo>
                    <a:pt x="1057" y="250"/>
                  </a:lnTo>
                  <a:lnTo>
                    <a:pt x="1046" y="267"/>
                  </a:lnTo>
                  <a:lnTo>
                    <a:pt x="1034" y="282"/>
                  </a:lnTo>
                  <a:lnTo>
                    <a:pt x="1020" y="292"/>
                  </a:lnTo>
                  <a:lnTo>
                    <a:pt x="1001" y="299"/>
                  </a:lnTo>
                  <a:lnTo>
                    <a:pt x="981" y="301"/>
                  </a:lnTo>
                  <a:lnTo>
                    <a:pt x="959" y="299"/>
                  </a:lnTo>
                  <a:lnTo>
                    <a:pt x="941" y="292"/>
                  </a:lnTo>
                  <a:lnTo>
                    <a:pt x="926" y="282"/>
                  </a:lnTo>
                  <a:lnTo>
                    <a:pt x="914" y="267"/>
                  </a:lnTo>
                  <a:lnTo>
                    <a:pt x="904" y="250"/>
                  </a:lnTo>
                  <a:lnTo>
                    <a:pt x="895" y="232"/>
                  </a:lnTo>
                  <a:lnTo>
                    <a:pt x="885" y="212"/>
                  </a:lnTo>
                  <a:lnTo>
                    <a:pt x="871" y="202"/>
                  </a:lnTo>
                  <a:lnTo>
                    <a:pt x="860" y="191"/>
                  </a:lnTo>
                  <a:lnTo>
                    <a:pt x="854" y="179"/>
                  </a:lnTo>
                  <a:lnTo>
                    <a:pt x="852" y="166"/>
                  </a:lnTo>
                  <a:lnTo>
                    <a:pt x="855" y="149"/>
                  </a:lnTo>
                  <a:lnTo>
                    <a:pt x="866" y="134"/>
                  </a:lnTo>
                  <a:lnTo>
                    <a:pt x="866" y="127"/>
                  </a:lnTo>
                  <a:lnTo>
                    <a:pt x="866" y="120"/>
                  </a:lnTo>
                  <a:lnTo>
                    <a:pt x="868" y="91"/>
                  </a:lnTo>
                  <a:lnTo>
                    <a:pt x="877" y="65"/>
                  </a:lnTo>
                  <a:lnTo>
                    <a:pt x="889" y="44"/>
                  </a:lnTo>
                  <a:lnTo>
                    <a:pt x="907" y="26"/>
                  </a:lnTo>
                  <a:lnTo>
                    <a:pt x="928" y="12"/>
                  </a:lnTo>
                  <a:lnTo>
                    <a:pt x="953" y="4"/>
                  </a:lnTo>
                  <a:lnTo>
                    <a:pt x="981" y="0"/>
                  </a:lnTo>
                  <a:close/>
                  <a:moveTo>
                    <a:pt x="555" y="0"/>
                  </a:moveTo>
                  <a:lnTo>
                    <a:pt x="583" y="4"/>
                  </a:lnTo>
                  <a:lnTo>
                    <a:pt x="607" y="12"/>
                  </a:lnTo>
                  <a:lnTo>
                    <a:pt x="629" y="26"/>
                  </a:lnTo>
                  <a:lnTo>
                    <a:pt x="646" y="44"/>
                  </a:lnTo>
                  <a:lnTo>
                    <a:pt x="659" y="65"/>
                  </a:lnTo>
                  <a:lnTo>
                    <a:pt x="667" y="91"/>
                  </a:lnTo>
                  <a:lnTo>
                    <a:pt x="670" y="120"/>
                  </a:lnTo>
                  <a:lnTo>
                    <a:pt x="670" y="127"/>
                  </a:lnTo>
                  <a:lnTo>
                    <a:pt x="669" y="134"/>
                  </a:lnTo>
                  <a:lnTo>
                    <a:pt x="680" y="149"/>
                  </a:lnTo>
                  <a:lnTo>
                    <a:pt x="685" y="166"/>
                  </a:lnTo>
                  <a:lnTo>
                    <a:pt x="682" y="179"/>
                  </a:lnTo>
                  <a:lnTo>
                    <a:pt x="675" y="191"/>
                  </a:lnTo>
                  <a:lnTo>
                    <a:pt x="664" y="202"/>
                  </a:lnTo>
                  <a:lnTo>
                    <a:pt x="650" y="212"/>
                  </a:lnTo>
                  <a:lnTo>
                    <a:pt x="641" y="232"/>
                  </a:lnTo>
                  <a:lnTo>
                    <a:pt x="631" y="250"/>
                  </a:lnTo>
                  <a:lnTo>
                    <a:pt x="622" y="267"/>
                  </a:lnTo>
                  <a:lnTo>
                    <a:pt x="610" y="282"/>
                  </a:lnTo>
                  <a:lnTo>
                    <a:pt x="594" y="292"/>
                  </a:lnTo>
                  <a:lnTo>
                    <a:pt x="577" y="299"/>
                  </a:lnTo>
                  <a:lnTo>
                    <a:pt x="555" y="301"/>
                  </a:lnTo>
                  <a:lnTo>
                    <a:pt x="534" y="299"/>
                  </a:lnTo>
                  <a:lnTo>
                    <a:pt x="515" y="292"/>
                  </a:lnTo>
                  <a:lnTo>
                    <a:pt x="501" y="282"/>
                  </a:lnTo>
                  <a:lnTo>
                    <a:pt x="489" y="267"/>
                  </a:lnTo>
                  <a:lnTo>
                    <a:pt x="478" y="250"/>
                  </a:lnTo>
                  <a:lnTo>
                    <a:pt x="469" y="232"/>
                  </a:lnTo>
                  <a:lnTo>
                    <a:pt x="461" y="212"/>
                  </a:lnTo>
                  <a:lnTo>
                    <a:pt x="446" y="202"/>
                  </a:lnTo>
                  <a:lnTo>
                    <a:pt x="436" y="191"/>
                  </a:lnTo>
                  <a:lnTo>
                    <a:pt x="428" y="179"/>
                  </a:lnTo>
                  <a:lnTo>
                    <a:pt x="426" y="166"/>
                  </a:lnTo>
                  <a:lnTo>
                    <a:pt x="430" y="149"/>
                  </a:lnTo>
                  <a:lnTo>
                    <a:pt x="442" y="134"/>
                  </a:lnTo>
                  <a:lnTo>
                    <a:pt x="440" y="127"/>
                  </a:lnTo>
                  <a:lnTo>
                    <a:pt x="440" y="120"/>
                  </a:lnTo>
                  <a:lnTo>
                    <a:pt x="443" y="91"/>
                  </a:lnTo>
                  <a:lnTo>
                    <a:pt x="451" y="65"/>
                  </a:lnTo>
                  <a:lnTo>
                    <a:pt x="465" y="44"/>
                  </a:lnTo>
                  <a:lnTo>
                    <a:pt x="482" y="26"/>
                  </a:lnTo>
                  <a:lnTo>
                    <a:pt x="503" y="12"/>
                  </a:lnTo>
                  <a:lnTo>
                    <a:pt x="527" y="4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5727454" y="2897176"/>
              <a:ext cx="720725" cy="349250"/>
            </a:xfrm>
            <a:custGeom>
              <a:avLst/>
              <a:gdLst>
                <a:gd name="T0" fmla="*/ 283 w 2267"/>
                <a:gd name="T1" fmla="*/ 213 h 1098"/>
                <a:gd name="T2" fmla="*/ 495 w 2267"/>
                <a:gd name="T3" fmla="*/ 58 h 1098"/>
                <a:gd name="T4" fmla="*/ 708 w 2267"/>
                <a:gd name="T5" fmla="*/ 213 h 1098"/>
                <a:gd name="T6" fmla="*/ 921 w 2267"/>
                <a:gd name="T7" fmla="*/ 58 h 1098"/>
                <a:gd name="T8" fmla="*/ 1134 w 2267"/>
                <a:gd name="T9" fmla="*/ 213 h 1098"/>
                <a:gd name="T10" fmla="*/ 1345 w 2267"/>
                <a:gd name="T11" fmla="*/ 58 h 1098"/>
                <a:gd name="T12" fmla="*/ 1558 w 2267"/>
                <a:gd name="T13" fmla="*/ 213 h 1098"/>
                <a:gd name="T14" fmla="*/ 1771 w 2267"/>
                <a:gd name="T15" fmla="*/ 58 h 1098"/>
                <a:gd name="T16" fmla="*/ 1984 w 2267"/>
                <a:gd name="T17" fmla="*/ 213 h 1098"/>
                <a:gd name="T18" fmla="*/ 2212 w 2267"/>
                <a:gd name="T19" fmla="*/ 67 h 1098"/>
                <a:gd name="T20" fmla="*/ 2245 w 2267"/>
                <a:gd name="T21" fmla="*/ 86 h 1098"/>
                <a:gd name="T22" fmla="*/ 2264 w 2267"/>
                <a:gd name="T23" fmla="*/ 119 h 1098"/>
                <a:gd name="T24" fmla="*/ 2267 w 2267"/>
                <a:gd name="T25" fmla="*/ 531 h 1098"/>
                <a:gd name="T26" fmla="*/ 2252 w 2267"/>
                <a:gd name="T27" fmla="*/ 594 h 1098"/>
                <a:gd name="T28" fmla="*/ 2214 w 2267"/>
                <a:gd name="T29" fmla="*/ 642 h 1098"/>
                <a:gd name="T30" fmla="*/ 2158 w 2267"/>
                <a:gd name="T31" fmla="*/ 669 h 1098"/>
                <a:gd name="T32" fmla="*/ 2125 w 2267"/>
                <a:gd name="T33" fmla="*/ 1098 h 1098"/>
                <a:gd name="T34" fmla="*/ 1841 w 2267"/>
                <a:gd name="T35" fmla="*/ 673 h 1098"/>
                <a:gd name="T36" fmla="*/ 1700 w 2267"/>
                <a:gd name="T37" fmla="*/ 1098 h 1098"/>
                <a:gd name="T38" fmla="*/ 1417 w 2267"/>
                <a:gd name="T39" fmla="*/ 673 h 1098"/>
                <a:gd name="T40" fmla="*/ 1275 w 2267"/>
                <a:gd name="T41" fmla="*/ 1098 h 1098"/>
                <a:gd name="T42" fmla="*/ 991 w 2267"/>
                <a:gd name="T43" fmla="*/ 673 h 1098"/>
                <a:gd name="T44" fmla="*/ 850 w 2267"/>
                <a:gd name="T45" fmla="*/ 1098 h 1098"/>
                <a:gd name="T46" fmla="*/ 567 w 2267"/>
                <a:gd name="T47" fmla="*/ 673 h 1098"/>
                <a:gd name="T48" fmla="*/ 424 w 2267"/>
                <a:gd name="T49" fmla="*/ 1098 h 1098"/>
                <a:gd name="T50" fmla="*/ 141 w 2267"/>
                <a:gd name="T51" fmla="*/ 673 h 1098"/>
                <a:gd name="T52" fmla="*/ 78 w 2267"/>
                <a:gd name="T53" fmla="*/ 658 h 1098"/>
                <a:gd name="T54" fmla="*/ 31 w 2267"/>
                <a:gd name="T55" fmla="*/ 619 h 1098"/>
                <a:gd name="T56" fmla="*/ 3 w 2267"/>
                <a:gd name="T57" fmla="*/ 564 h 1098"/>
                <a:gd name="T58" fmla="*/ 0 w 2267"/>
                <a:gd name="T59" fmla="*/ 138 h 1098"/>
                <a:gd name="T60" fmla="*/ 9 w 2267"/>
                <a:gd name="T61" fmla="*/ 102 h 1098"/>
                <a:gd name="T62" fmla="*/ 36 w 2267"/>
                <a:gd name="T63" fmla="*/ 75 h 1098"/>
                <a:gd name="T64" fmla="*/ 188 w 2267"/>
                <a:gd name="T6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67" h="1098">
                  <a:moveTo>
                    <a:pt x="188" y="0"/>
                  </a:moveTo>
                  <a:lnTo>
                    <a:pt x="283" y="213"/>
                  </a:lnTo>
                  <a:lnTo>
                    <a:pt x="377" y="0"/>
                  </a:lnTo>
                  <a:lnTo>
                    <a:pt x="495" y="58"/>
                  </a:lnTo>
                  <a:lnTo>
                    <a:pt x="614" y="0"/>
                  </a:lnTo>
                  <a:lnTo>
                    <a:pt x="708" y="213"/>
                  </a:lnTo>
                  <a:lnTo>
                    <a:pt x="803" y="0"/>
                  </a:lnTo>
                  <a:lnTo>
                    <a:pt x="921" y="58"/>
                  </a:lnTo>
                  <a:lnTo>
                    <a:pt x="1038" y="0"/>
                  </a:lnTo>
                  <a:lnTo>
                    <a:pt x="1134" y="213"/>
                  </a:lnTo>
                  <a:lnTo>
                    <a:pt x="1228" y="0"/>
                  </a:lnTo>
                  <a:lnTo>
                    <a:pt x="1345" y="58"/>
                  </a:lnTo>
                  <a:lnTo>
                    <a:pt x="1464" y="0"/>
                  </a:lnTo>
                  <a:lnTo>
                    <a:pt x="1558" y="213"/>
                  </a:lnTo>
                  <a:lnTo>
                    <a:pt x="1653" y="0"/>
                  </a:lnTo>
                  <a:lnTo>
                    <a:pt x="1771" y="58"/>
                  </a:lnTo>
                  <a:lnTo>
                    <a:pt x="1890" y="0"/>
                  </a:lnTo>
                  <a:lnTo>
                    <a:pt x="1984" y="213"/>
                  </a:lnTo>
                  <a:lnTo>
                    <a:pt x="2078" y="0"/>
                  </a:lnTo>
                  <a:lnTo>
                    <a:pt x="2212" y="67"/>
                  </a:lnTo>
                  <a:lnTo>
                    <a:pt x="2231" y="75"/>
                  </a:lnTo>
                  <a:lnTo>
                    <a:pt x="2245" y="86"/>
                  </a:lnTo>
                  <a:lnTo>
                    <a:pt x="2257" y="102"/>
                  </a:lnTo>
                  <a:lnTo>
                    <a:pt x="2264" y="119"/>
                  </a:lnTo>
                  <a:lnTo>
                    <a:pt x="2267" y="138"/>
                  </a:lnTo>
                  <a:lnTo>
                    <a:pt x="2267" y="531"/>
                  </a:lnTo>
                  <a:lnTo>
                    <a:pt x="2263" y="564"/>
                  </a:lnTo>
                  <a:lnTo>
                    <a:pt x="2252" y="594"/>
                  </a:lnTo>
                  <a:lnTo>
                    <a:pt x="2235" y="619"/>
                  </a:lnTo>
                  <a:lnTo>
                    <a:pt x="2214" y="642"/>
                  </a:lnTo>
                  <a:lnTo>
                    <a:pt x="2187" y="658"/>
                  </a:lnTo>
                  <a:lnTo>
                    <a:pt x="2158" y="669"/>
                  </a:lnTo>
                  <a:lnTo>
                    <a:pt x="2125" y="673"/>
                  </a:lnTo>
                  <a:lnTo>
                    <a:pt x="2125" y="1098"/>
                  </a:lnTo>
                  <a:lnTo>
                    <a:pt x="1841" y="1098"/>
                  </a:lnTo>
                  <a:lnTo>
                    <a:pt x="1841" y="673"/>
                  </a:lnTo>
                  <a:lnTo>
                    <a:pt x="1700" y="673"/>
                  </a:lnTo>
                  <a:lnTo>
                    <a:pt x="1700" y="1098"/>
                  </a:lnTo>
                  <a:lnTo>
                    <a:pt x="1417" y="1098"/>
                  </a:lnTo>
                  <a:lnTo>
                    <a:pt x="1417" y="673"/>
                  </a:lnTo>
                  <a:lnTo>
                    <a:pt x="1275" y="673"/>
                  </a:lnTo>
                  <a:lnTo>
                    <a:pt x="1275" y="1098"/>
                  </a:lnTo>
                  <a:lnTo>
                    <a:pt x="991" y="1098"/>
                  </a:lnTo>
                  <a:lnTo>
                    <a:pt x="991" y="673"/>
                  </a:lnTo>
                  <a:lnTo>
                    <a:pt x="850" y="673"/>
                  </a:lnTo>
                  <a:lnTo>
                    <a:pt x="850" y="1098"/>
                  </a:lnTo>
                  <a:lnTo>
                    <a:pt x="567" y="1098"/>
                  </a:lnTo>
                  <a:lnTo>
                    <a:pt x="567" y="673"/>
                  </a:lnTo>
                  <a:lnTo>
                    <a:pt x="424" y="673"/>
                  </a:lnTo>
                  <a:lnTo>
                    <a:pt x="424" y="1098"/>
                  </a:lnTo>
                  <a:lnTo>
                    <a:pt x="141" y="1098"/>
                  </a:lnTo>
                  <a:lnTo>
                    <a:pt x="141" y="673"/>
                  </a:lnTo>
                  <a:lnTo>
                    <a:pt x="109" y="669"/>
                  </a:lnTo>
                  <a:lnTo>
                    <a:pt x="78" y="658"/>
                  </a:lnTo>
                  <a:lnTo>
                    <a:pt x="53" y="642"/>
                  </a:lnTo>
                  <a:lnTo>
                    <a:pt x="31" y="619"/>
                  </a:lnTo>
                  <a:lnTo>
                    <a:pt x="14" y="594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138"/>
                  </a:lnTo>
                  <a:lnTo>
                    <a:pt x="2" y="119"/>
                  </a:lnTo>
                  <a:lnTo>
                    <a:pt x="9" y="102"/>
                  </a:lnTo>
                  <a:lnTo>
                    <a:pt x="20" y="86"/>
                  </a:lnTo>
                  <a:lnTo>
                    <a:pt x="36" y="75"/>
                  </a:lnTo>
                  <a:lnTo>
                    <a:pt x="54" y="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32178" y="3891811"/>
            <a:ext cx="2282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40 </a:t>
            </a:r>
            <a:endParaRPr lang="en-AU" dirty="0" smtClean="0">
              <a:solidFill>
                <a:schemeClr val="bg1"/>
              </a:solidFill>
            </a:endParaRPr>
          </a:p>
          <a:p>
            <a:pPr algn="ctr"/>
            <a:r>
              <a:rPr lang="en-AU" dirty="0" smtClean="0">
                <a:solidFill>
                  <a:schemeClr val="bg1"/>
                </a:solidFill>
              </a:rPr>
              <a:t>People interviewed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6726" y="3926884"/>
            <a:ext cx="2282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</a:rPr>
              <a:t>50+</a:t>
            </a:r>
            <a:endParaRPr lang="en-AU" dirty="0" smtClean="0">
              <a:solidFill>
                <a:schemeClr val="bg1"/>
              </a:solidFill>
            </a:endParaRPr>
          </a:p>
          <a:p>
            <a:pPr algn="ctr"/>
            <a:r>
              <a:rPr lang="en-AU" dirty="0" smtClean="0">
                <a:solidFill>
                  <a:schemeClr val="bg1"/>
                </a:solidFill>
              </a:rPr>
              <a:t>Artefacts Reviewed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167" y="3816237"/>
            <a:ext cx="22828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solidFill>
                  <a:schemeClr val="bg1"/>
                </a:solidFill>
              </a:rPr>
              <a:t>250+ </a:t>
            </a:r>
          </a:p>
          <a:p>
            <a:pPr algn="ctr"/>
            <a:r>
              <a:rPr lang="en-AU" dirty="0" smtClean="0">
                <a:solidFill>
                  <a:schemeClr val="bg1"/>
                </a:solidFill>
              </a:rPr>
              <a:t>Years of Woodside experience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79" y="2929773"/>
            <a:ext cx="67061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2" y="2389395"/>
            <a:ext cx="470493" cy="8015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44" y="2450384"/>
            <a:ext cx="679601" cy="67960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8" y="2476522"/>
            <a:ext cx="871283" cy="6273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981" y="2424245"/>
            <a:ext cx="662175" cy="67960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365" y="2493947"/>
            <a:ext cx="836432" cy="59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6" y="0"/>
            <a:ext cx="91921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" y="249021"/>
            <a:ext cx="10515600" cy="726776"/>
          </a:xfrm>
        </p:spPr>
        <p:txBody>
          <a:bodyPr/>
          <a:lstStyle/>
          <a:p>
            <a:r>
              <a:rPr lang="en-AU" dirty="0"/>
              <a:t>The TPO in your words</a:t>
            </a:r>
          </a:p>
        </p:txBody>
      </p:sp>
    </p:spTree>
    <p:extLst>
      <p:ext uri="{BB962C8B-B14F-4D97-AF65-F5344CB8AC3E}">
        <p14:creationId xmlns:p14="http://schemas.microsoft.com/office/powerpoint/2010/main" val="26254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C9CB-C555-4E9B-92D9-067BF6B13A25}" type="slidenum">
              <a:rPr lang="en-AU" sz="1100" smtClean="0"/>
              <a:t>7</a:t>
            </a:fld>
            <a:endParaRPr lang="en-AU" sz="11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875" y="269057"/>
            <a:ext cx="10515600" cy="726776"/>
          </a:xfrm>
        </p:spPr>
        <p:txBody>
          <a:bodyPr/>
          <a:lstStyle/>
          <a:p>
            <a:r>
              <a:rPr lang="en-AU" dirty="0"/>
              <a:t>TPO Criterion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45" y="1858855"/>
            <a:ext cx="2797400" cy="241275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36679" y="3520434"/>
            <a:ext cx="1760105" cy="1800583"/>
          </a:xfrm>
          <a:prstGeom prst="ellipse">
            <a:avLst/>
          </a:prstGeom>
          <a:solidFill>
            <a:srgbClr val="4D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4800" dirty="0" smtClean="0">
                <a:latin typeface="Arial Narrow" panose="020B0606020202030204" pitchFamily="34" charset="0"/>
              </a:rPr>
              <a:t>TPO</a:t>
            </a:r>
            <a:endParaRPr lang="en-AU" sz="4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918" y="3065233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Estimation &amp; Planning</a:t>
            </a:r>
            <a:endParaRPr lang="en-AU" sz="1100" dirty="0"/>
          </a:p>
        </p:txBody>
      </p:sp>
      <p:sp>
        <p:nvSpPr>
          <p:cNvPr id="11" name="Oval 10"/>
          <p:cNvSpPr/>
          <p:nvPr/>
        </p:nvSpPr>
        <p:spPr>
          <a:xfrm>
            <a:off x="7363831" y="3473872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Strategy</a:t>
            </a:r>
            <a:endParaRPr lang="en-AU" sz="1100" dirty="0"/>
          </a:p>
        </p:txBody>
      </p:sp>
      <p:sp>
        <p:nvSpPr>
          <p:cNvPr id="13" name="Oval 12"/>
          <p:cNvSpPr/>
          <p:nvPr/>
        </p:nvSpPr>
        <p:spPr>
          <a:xfrm>
            <a:off x="7069716" y="918455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Automation</a:t>
            </a:r>
            <a:endParaRPr lang="en-AU" sz="1100" dirty="0"/>
          </a:p>
        </p:txBody>
      </p:sp>
      <p:sp>
        <p:nvSpPr>
          <p:cNvPr id="14" name="Oval 13"/>
          <p:cNvSpPr/>
          <p:nvPr/>
        </p:nvSpPr>
        <p:spPr>
          <a:xfrm>
            <a:off x="7033228" y="4947175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Life Cycle Model</a:t>
            </a:r>
            <a:endParaRPr lang="en-AU" sz="1100" dirty="0"/>
          </a:p>
        </p:txBody>
      </p:sp>
      <p:sp>
        <p:nvSpPr>
          <p:cNvPr id="15" name="Oval 14"/>
          <p:cNvSpPr/>
          <p:nvPr/>
        </p:nvSpPr>
        <p:spPr>
          <a:xfrm>
            <a:off x="8428454" y="4371468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Moment of Involvement</a:t>
            </a:r>
            <a:endParaRPr lang="en-AU" sz="1100" dirty="0"/>
          </a:p>
        </p:txBody>
      </p:sp>
      <p:sp>
        <p:nvSpPr>
          <p:cNvPr id="16" name="Oval 15"/>
          <p:cNvSpPr/>
          <p:nvPr/>
        </p:nvSpPr>
        <p:spPr>
          <a:xfrm>
            <a:off x="5835255" y="5448404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Low level Testing</a:t>
            </a:r>
            <a:endParaRPr lang="en-AU" sz="1100" dirty="0"/>
          </a:p>
        </p:txBody>
      </p:sp>
      <p:sp>
        <p:nvSpPr>
          <p:cNvPr id="17" name="Oval 16"/>
          <p:cNvSpPr/>
          <p:nvPr/>
        </p:nvSpPr>
        <p:spPr>
          <a:xfrm>
            <a:off x="6702270" y="2293379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Process Management</a:t>
            </a:r>
            <a:endParaRPr lang="en-AU" sz="1100" dirty="0"/>
          </a:p>
        </p:txBody>
      </p:sp>
      <p:sp>
        <p:nvSpPr>
          <p:cNvPr id="18" name="Oval 17"/>
          <p:cNvSpPr/>
          <p:nvPr/>
        </p:nvSpPr>
        <p:spPr>
          <a:xfrm>
            <a:off x="7962817" y="2079581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Testware Management</a:t>
            </a:r>
            <a:endParaRPr lang="en-AU" sz="1100" dirty="0"/>
          </a:p>
        </p:txBody>
      </p:sp>
      <p:sp>
        <p:nvSpPr>
          <p:cNvPr id="19" name="Oval 18"/>
          <p:cNvSpPr/>
          <p:nvPr/>
        </p:nvSpPr>
        <p:spPr>
          <a:xfrm>
            <a:off x="3427179" y="3953212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Evaluation</a:t>
            </a:r>
            <a:endParaRPr lang="en-AU" sz="1100" dirty="0"/>
          </a:p>
        </p:txBody>
      </p:sp>
      <p:sp>
        <p:nvSpPr>
          <p:cNvPr id="20" name="Oval 19"/>
          <p:cNvSpPr/>
          <p:nvPr/>
        </p:nvSpPr>
        <p:spPr>
          <a:xfrm>
            <a:off x="2079492" y="4554203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Defect</a:t>
            </a:r>
          </a:p>
          <a:p>
            <a:pPr algn="ctr"/>
            <a:r>
              <a:rPr lang="en-AU" sz="1100" dirty="0" smtClean="0"/>
              <a:t>Management</a:t>
            </a:r>
            <a:endParaRPr lang="en-AU" sz="1100" dirty="0"/>
          </a:p>
        </p:txBody>
      </p:sp>
      <p:sp>
        <p:nvSpPr>
          <p:cNvPr id="22" name="Oval 21"/>
          <p:cNvSpPr/>
          <p:nvPr/>
        </p:nvSpPr>
        <p:spPr>
          <a:xfrm>
            <a:off x="4525703" y="248323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Reporting</a:t>
            </a:r>
            <a:endParaRPr lang="en-AU" sz="1100" dirty="0"/>
          </a:p>
        </p:txBody>
      </p:sp>
      <p:sp>
        <p:nvSpPr>
          <p:cNvPr id="23" name="Oval 22"/>
          <p:cNvSpPr/>
          <p:nvPr/>
        </p:nvSpPr>
        <p:spPr>
          <a:xfrm>
            <a:off x="1656045" y="3202696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Environment</a:t>
            </a:r>
            <a:endParaRPr lang="en-AU" sz="1100" dirty="0"/>
          </a:p>
        </p:txBody>
      </p:sp>
      <p:sp>
        <p:nvSpPr>
          <p:cNvPr id="24" name="Oval 23"/>
          <p:cNvSpPr/>
          <p:nvPr/>
        </p:nvSpPr>
        <p:spPr>
          <a:xfrm>
            <a:off x="5724357" y="765138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Metrics</a:t>
            </a:r>
            <a:endParaRPr lang="en-AU" sz="1100" dirty="0"/>
          </a:p>
        </p:txBody>
      </p:sp>
      <p:sp>
        <p:nvSpPr>
          <p:cNvPr id="25" name="Oval 24"/>
          <p:cNvSpPr/>
          <p:nvPr/>
        </p:nvSpPr>
        <p:spPr>
          <a:xfrm>
            <a:off x="4525702" y="4834876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Scope of Methodology</a:t>
            </a:r>
            <a:endParaRPr lang="en-AU" sz="1100" dirty="0"/>
          </a:p>
        </p:txBody>
      </p:sp>
      <p:sp>
        <p:nvSpPr>
          <p:cNvPr id="26" name="Oval 25"/>
          <p:cNvSpPr/>
          <p:nvPr/>
        </p:nvSpPr>
        <p:spPr>
          <a:xfrm>
            <a:off x="2282193" y="921486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Function &amp; Training</a:t>
            </a:r>
            <a:endParaRPr lang="en-AU" sz="1100" dirty="0"/>
          </a:p>
        </p:txBody>
      </p:sp>
      <p:sp>
        <p:nvSpPr>
          <p:cNvPr id="27" name="Oval 26"/>
          <p:cNvSpPr/>
          <p:nvPr/>
        </p:nvSpPr>
        <p:spPr>
          <a:xfrm>
            <a:off x="3280551" y="5321017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Commitment &amp; motivation</a:t>
            </a:r>
            <a:endParaRPr lang="en-AU" sz="1100" dirty="0"/>
          </a:p>
        </p:txBody>
      </p:sp>
      <p:sp>
        <p:nvSpPr>
          <p:cNvPr id="28" name="Oval 27"/>
          <p:cNvSpPr/>
          <p:nvPr/>
        </p:nvSpPr>
        <p:spPr>
          <a:xfrm>
            <a:off x="3692837" y="1330340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Office Environment</a:t>
            </a:r>
            <a:endParaRPr lang="en-AU" sz="1100" dirty="0"/>
          </a:p>
        </p:txBody>
      </p:sp>
      <p:sp>
        <p:nvSpPr>
          <p:cNvPr id="29" name="Oval 28"/>
          <p:cNvSpPr/>
          <p:nvPr/>
        </p:nvSpPr>
        <p:spPr>
          <a:xfrm>
            <a:off x="1317733" y="1959843"/>
            <a:ext cx="1197973" cy="1227055"/>
          </a:xfrm>
          <a:prstGeom prst="ellipse">
            <a:avLst/>
          </a:prstGeom>
          <a:solidFill>
            <a:srgbClr val="B9AB96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AU" sz="1100" dirty="0" smtClean="0"/>
              <a:t>Test Specification Techniques</a:t>
            </a:r>
            <a:endParaRPr lang="en-AU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37134" y="2310038"/>
            <a:ext cx="1242403" cy="1227055"/>
            <a:chOff x="1390551" y="1025403"/>
            <a:chExt cx="1242403" cy="1227055"/>
          </a:xfrm>
        </p:grpSpPr>
        <p:sp>
          <p:nvSpPr>
            <p:cNvPr id="21" name="Oval 20"/>
            <p:cNvSpPr/>
            <p:nvPr/>
          </p:nvSpPr>
          <p:spPr>
            <a:xfrm>
              <a:off x="1390551" y="1025403"/>
              <a:ext cx="1197973" cy="1227055"/>
            </a:xfrm>
            <a:prstGeom prst="ellipse">
              <a:avLst/>
            </a:prstGeom>
            <a:solidFill>
              <a:srgbClr val="B9AB96"/>
            </a:solidFill>
            <a:ln>
              <a:solidFill>
                <a:srgbClr val="C41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endParaRPr lang="en-AU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5572" y="150474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Communication</a:t>
              </a:r>
              <a:endParaRPr lang="en-AU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6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Summary of key TPO 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17635217"/>
              </p:ext>
            </p:extLst>
          </p:nvPr>
        </p:nvGraphicFramePr>
        <p:xfrm>
          <a:off x="2711624" y="820965"/>
          <a:ext cx="8845376" cy="587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Group 144"/>
          <p:cNvGrpSpPr>
            <a:grpSpLocks noChangeAspect="1"/>
          </p:cNvGrpSpPr>
          <p:nvPr/>
        </p:nvGrpSpPr>
        <p:grpSpPr bwMode="auto">
          <a:xfrm>
            <a:off x="3297954" y="1388712"/>
            <a:ext cx="406927" cy="379015"/>
            <a:chOff x="1422" y="3148"/>
            <a:chExt cx="554" cy="516"/>
          </a:xfrm>
        </p:grpSpPr>
        <p:sp>
          <p:nvSpPr>
            <p:cNvPr id="19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3" name="Group 104"/>
          <p:cNvGrpSpPr>
            <a:grpSpLocks noChangeAspect="1"/>
          </p:cNvGrpSpPr>
          <p:nvPr/>
        </p:nvGrpSpPr>
        <p:grpSpPr bwMode="auto">
          <a:xfrm>
            <a:off x="3286274" y="5766064"/>
            <a:ext cx="377175" cy="345949"/>
            <a:chOff x="2274" y="2252"/>
            <a:chExt cx="459" cy="421"/>
          </a:xfrm>
        </p:grpSpPr>
        <p:sp>
          <p:nvSpPr>
            <p:cNvPr id="24" name="Freeform 106"/>
            <p:cNvSpPr>
              <a:spLocks noEditPoints="1"/>
            </p:cNvSpPr>
            <p:nvPr/>
          </p:nvSpPr>
          <p:spPr bwMode="auto">
            <a:xfrm>
              <a:off x="2355" y="2280"/>
              <a:ext cx="378" cy="393"/>
            </a:xfrm>
            <a:custGeom>
              <a:avLst/>
              <a:gdLst>
                <a:gd name="T0" fmla="*/ 1651 w 1890"/>
                <a:gd name="T1" fmla="*/ 503 h 1964"/>
                <a:gd name="T2" fmla="*/ 1648 w 1890"/>
                <a:gd name="T3" fmla="*/ 501 h 1964"/>
                <a:gd name="T4" fmla="*/ 1648 w 1890"/>
                <a:gd name="T5" fmla="*/ 501 h 1964"/>
                <a:gd name="T6" fmla="*/ 1648 w 1890"/>
                <a:gd name="T7" fmla="*/ 501 h 1964"/>
                <a:gd name="T8" fmla="*/ 1644 w 1890"/>
                <a:gd name="T9" fmla="*/ 491 h 1964"/>
                <a:gd name="T10" fmla="*/ 1646 w 1890"/>
                <a:gd name="T11" fmla="*/ 496 h 1964"/>
                <a:gd name="T12" fmla="*/ 1646 w 1890"/>
                <a:gd name="T13" fmla="*/ 495 h 1964"/>
                <a:gd name="T14" fmla="*/ 1644 w 1890"/>
                <a:gd name="T15" fmla="*/ 490 h 1964"/>
                <a:gd name="T16" fmla="*/ 1644 w 1890"/>
                <a:gd name="T17" fmla="*/ 491 h 1964"/>
                <a:gd name="T18" fmla="*/ 1560 w 1890"/>
                <a:gd name="T19" fmla="*/ 0 h 1964"/>
                <a:gd name="T20" fmla="*/ 1693 w 1890"/>
                <a:gd name="T21" fmla="*/ 34 h 1964"/>
                <a:gd name="T22" fmla="*/ 1547 w 1890"/>
                <a:gd name="T23" fmla="*/ 160 h 1964"/>
                <a:gd name="T24" fmla="*/ 1524 w 1890"/>
                <a:gd name="T25" fmla="*/ 183 h 1964"/>
                <a:gd name="T26" fmla="*/ 1502 w 1890"/>
                <a:gd name="T27" fmla="*/ 223 h 1964"/>
                <a:gd name="T28" fmla="*/ 1515 w 1890"/>
                <a:gd name="T29" fmla="*/ 266 h 1964"/>
                <a:gd name="T30" fmla="*/ 1555 w 1890"/>
                <a:gd name="T31" fmla="*/ 336 h 1964"/>
                <a:gd name="T32" fmla="*/ 1611 w 1890"/>
                <a:gd name="T33" fmla="*/ 433 h 1964"/>
                <a:gd name="T34" fmla="*/ 1664 w 1890"/>
                <a:gd name="T35" fmla="*/ 496 h 1964"/>
                <a:gd name="T36" fmla="*/ 1878 w 1890"/>
                <a:gd name="T37" fmla="*/ 451 h 1964"/>
                <a:gd name="T38" fmla="*/ 1824 w 1890"/>
                <a:gd name="T39" fmla="*/ 572 h 1964"/>
                <a:gd name="T40" fmla="*/ 1771 w 1890"/>
                <a:gd name="T41" fmla="*/ 641 h 1964"/>
                <a:gd name="T42" fmla="*/ 1740 w 1890"/>
                <a:gd name="T43" fmla="*/ 663 h 1964"/>
                <a:gd name="T44" fmla="*/ 1744 w 1890"/>
                <a:gd name="T45" fmla="*/ 666 h 1964"/>
                <a:gd name="T46" fmla="*/ 1658 w 1890"/>
                <a:gd name="T47" fmla="*/ 721 h 1964"/>
                <a:gd name="T48" fmla="*/ 1541 w 1890"/>
                <a:gd name="T49" fmla="*/ 734 h 1964"/>
                <a:gd name="T50" fmla="*/ 1396 w 1890"/>
                <a:gd name="T51" fmla="*/ 751 h 1964"/>
                <a:gd name="T52" fmla="*/ 1288 w 1890"/>
                <a:gd name="T53" fmla="*/ 797 h 1964"/>
                <a:gd name="T54" fmla="*/ 1235 w 1890"/>
                <a:gd name="T55" fmla="*/ 844 h 1964"/>
                <a:gd name="T56" fmla="*/ 1172 w 1890"/>
                <a:gd name="T57" fmla="*/ 912 h 1964"/>
                <a:gd name="T58" fmla="*/ 1083 w 1890"/>
                <a:gd name="T59" fmla="*/ 1011 h 1964"/>
                <a:gd name="T60" fmla="*/ 974 w 1890"/>
                <a:gd name="T61" fmla="*/ 1134 h 1964"/>
                <a:gd name="T62" fmla="*/ 852 w 1890"/>
                <a:gd name="T63" fmla="*/ 1271 h 1964"/>
                <a:gd name="T64" fmla="*/ 726 w 1890"/>
                <a:gd name="T65" fmla="*/ 1414 h 1964"/>
                <a:gd name="T66" fmla="*/ 601 w 1890"/>
                <a:gd name="T67" fmla="*/ 1554 h 1964"/>
                <a:gd name="T68" fmla="*/ 488 w 1890"/>
                <a:gd name="T69" fmla="*/ 1683 h 1964"/>
                <a:gd name="T70" fmla="*/ 392 w 1890"/>
                <a:gd name="T71" fmla="*/ 1792 h 1964"/>
                <a:gd name="T72" fmla="*/ 321 w 1890"/>
                <a:gd name="T73" fmla="*/ 1872 h 1964"/>
                <a:gd name="T74" fmla="*/ 281 w 1890"/>
                <a:gd name="T75" fmla="*/ 1914 h 1964"/>
                <a:gd name="T76" fmla="*/ 200 w 1890"/>
                <a:gd name="T77" fmla="*/ 1960 h 1964"/>
                <a:gd name="T78" fmla="*/ 109 w 1890"/>
                <a:gd name="T79" fmla="*/ 1953 h 1964"/>
                <a:gd name="T80" fmla="*/ 40 w 1890"/>
                <a:gd name="T81" fmla="*/ 1901 h 1964"/>
                <a:gd name="T82" fmla="*/ 7 w 1890"/>
                <a:gd name="T83" fmla="*/ 1833 h 1964"/>
                <a:gd name="T84" fmla="*/ 5 w 1890"/>
                <a:gd name="T85" fmla="*/ 1744 h 1964"/>
                <a:gd name="T86" fmla="*/ 50 w 1890"/>
                <a:gd name="T87" fmla="*/ 1661 h 1964"/>
                <a:gd name="T88" fmla="*/ 72 w 1890"/>
                <a:gd name="T89" fmla="*/ 1640 h 1964"/>
                <a:gd name="T90" fmla="*/ 129 w 1890"/>
                <a:gd name="T91" fmla="*/ 1584 h 1964"/>
                <a:gd name="T92" fmla="*/ 213 w 1890"/>
                <a:gd name="T93" fmla="*/ 1502 h 1964"/>
                <a:gd name="T94" fmla="*/ 317 w 1890"/>
                <a:gd name="T95" fmla="*/ 1399 h 1964"/>
                <a:gd name="T96" fmla="*/ 436 w 1890"/>
                <a:gd name="T97" fmla="*/ 1284 h 1964"/>
                <a:gd name="T98" fmla="*/ 559 w 1890"/>
                <a:gd name="T99" fmla="*/ 1162 h 1964"/>
                <a:gd name="T100" fmla="*/ 681 w 1890"/>
                <a:gd name="T101" fmla="*/ 1042 h 1964"/>
                <a:gd name="T102" fmla="*/ 795 w 1890"/>
                <a:gd name="T103" fmla="*/ 930 h 1964"/>
                <a:gd name="T104" fmla="*/ 892 w 1890"/>
                <a:gd name="T105" fmla="*/ 833 h 1964"/>
                <a:gd name="T106" fmla="*/ 967 w 1890"/>
                <a:gd name="T107" fmla="*/ 758 h 1964"/>
                <a:gd name="T108" fmla="*/ 1010 w 1890"/>
                <a:gd name="T109" fmla="*/ 712 h 1964"/>
                <a:gd name="T110" fmla="*/ 1104 w 1890"/>
                <a:gd name="T111" fmla="*/ 587 h 1964"/>
                <a:gd name="T112" fmla="*/ 1153 w 1890"/>
                <a:gd name="T113" fmla="*/ 467 h 1964"/>
                <a:gd name="T114" fmla="*/ 1179 w 1890"/>
                <a:gd name="T115" fmla="*/ 353 h 1964"/>
                <a:gd name="T116" fmla="*/ 1213 w 1890"/>
                <a:gd name="T117" fmla="*/ 232 h 1964"/>
                <a:gd name="T118" fmla="*/ 1278 w 1890"/>
                <a:gd name="T119" fmla="*/ 137 h 1964"/>
                <a:gd name="T120" fmla="*/ 1381 w 1890"/>
                <a:gd name="T121" fmla="*/ 51 h 1964"/>
                <a:gd name="T122" fmla="*/ 1514 w 1890"/>
                <a:gd name="T123" fmla="*/ 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0" h="1964">
                  <a:moveTo>
                    <a:pt x="1650" y="502"/>
                  </a:moveTo>
                  <a:lnTo>
                    <a:pt x="1651" y="503"/>
                  </a:lnTo>
                  <a:lnTo>
                    <a:pt x="1651" y="503"/>
                  </a:lnTo>
                  <a:lnTo>
                    <a:pt x="1650" y="502"/>
                  </a:lnTo>
                  <a:lnTo>
                    <a:pt x="1650" y="502"/>
                  </a:lnTo>
                  <a:close/>
                  <a:moveTo>
                    <a:pt x="1648" y="501"/>
                  </a:moveTo>
                  <a:lnTo>
                    <a:pt x="1650" y="501"/>
                  </a:lnTo>
                  <a:lnTo>
                    <a:pt x="1650" y="502"/>
                  </a:lnTo>
                  <a:lnTo>
                    <a:pt x="1648" y="501"/>
                  </a:lnTo>
                  <a:close/>
                  <a:moveTo>
                    <a:pt x="1647" y="498"/>
                  </a:moveTo>
                  <a:lnTo>
                    <a:pt x="1647" y="498"/>
                  </a:lnTo>
                  <a:lnTo>
                    <a:pt x="1648" y="501"/>
                  </a:lnTo>
                  <a:lnTo>
                    <a:pt x="1648" y="500"/>
                  </a:lnTo>
                  <a:lnTo>
                    <a:pt x="1647" y="498"/>
                  </a:lnTo>
                  <a:close/>
                  <a:moveTo>
                    <a:pt x="1644" y="491"/>
                  </a:moveTo>
                  <a:lnTo>
                    <a:pt x="1645" y="492"/>
                  </a:lnTo>
                  <a:lnTo>
                    <a:pt x="1645" y="493"/>
                  </a:lnTo>
                  <a:lnTo>
                    <a:pt x="1646" y="496"/>
                  </a:lnTo>
                  <a:lnTo>
                    <a:pt x="1647" y="497"/>
                  </a:lnTo>
                  <a:lnTo>
                    <a:pt x="1647" y="498"/>
                  </a:lnTo>
                  <a:lnTo>
                    <a:pt x="1646" y="495"/>
                  </a:lnTo>
                  <a:lnTo>
                    <a:pt x="1645" y="492"/>
                  </a:lnTo>
                  <a:lnTo>
                    <a:pt x="1644" y="491"/>
                  </a:lnTo>
                  <a:close/>
                  <a:moveTo>
                    <a:pt x="1644" y="490"/>
                  </a:moveTo>
                  <a:lnTo>
                    <a:pt x="1644" y="491"/>
                  </a:lnTo>
                  <a:lnTo>
                    <a:pt x="1644" y="491"/>
                  </a:lnTo>
                  <a:lnTo>
                    <a:pt x="1644" y="491"/>
                  </a:lnTo>
                  <a:lnTo>
                    <a:pt x="1644" y="490"/>
                  </a:lnTo>
                  <a:lnTo>
                    <a:pt x="1644" y="490"/>
                  </a:lnTo>
                  <a:close/>
                  <a:moveTo>
                    <a:pt x="1560" y="0"/>
                  </a:moveTo>
                  <a:lnTo>
                    <a:pt x="1606" y="4"/>
                  </a:lnTo>
                  <a:lnTo>
                    <a:pt x="1651" y="16"/>
                  </a:lnTo>
                  <a:lnTo>
                    <a:pt x="1693" y="34"/>
                  </a:lnTo>
                  <a:lnTo>
                    <a:pt x="1733" y="53"/>
                  </a:lnTo>
                  <a:lnTo>
                    <a:pt x="1549" y="159"/>
                  </a:lnTo>
                  <a:lnTo>
                    <a:pt x="1547" y="160"/>
                  </a:lnTo>
                  <a:lnTo>
                    <a:pt x="1541" y="165"/>
                  </a:lnTo>
                  <a:lnTo>
                    <a:pt x="1532" y="173"/>
                  </a:lnTo>
                  <a:lnTo>
                    <a:pt x="1524" y="183"/>
                  </a:lnTo>
                  <a:lnTo>
                    <a:pt x="1514" y="195"/>
                  </a:lnTo>
                  <a:lnTo>
                    <a:pt x="1507" y="208"/>
                  </a:lnTo>
                  <a:lnTo>
                    <a:pt x="1502" y="223"/>
                  </a:lnTo>
                  <a:lnTo>
                    <a:pt x="1502" y="237"/>
                  </a:lnTo>
                  <a:lnTo>
                    <a:pt x="1508" y="253"/>
                  </a:lnTo>
                  <a:lnTo>
                    <a:pt x="1515" y="266"/>
                  </a:lnTo>
                  <a:lnTo>
                    <a:pt x="1526" y="286"/>
                  </a:lnTo>
                  <a:lnTo>
                    <a:pt x="1540" y="309"/>
                  </a:lnTo>
                  <a:lnTo>
                    <a:pt x="1555" y="336"/>
                  </a:lnTo>
                  <a:lnTo>
                    <a:pt x="1572" y="367"/>
                  </a:lnTo>
                  <a:lnTo>
                    <a:pt x="1590" y="399"/>
                  </a:lnTo>
                  <a:lnTo>
                    <a:pt x="1611" y="433"/>
                  </a:lnTo>
                  <a:lnTo>
                    <a:pt x="1630" y="468"/>
                  </a:lnTo>
                  <a:lnTo>
                    <a:pt x="1651" y="503"/>
                  </a:lnTo>
                  <a:lnTo>
                    <a:pt x="1664" y="496"/>
                  </a:lnTo>
                  <a:lnTo>
                    <a:pt x="1890" y="368"/>
                  </a:lnTo>
                  <a:lnTo>
                    <a:pt x="1888" y="409"/>
                  </a:lnTo>
                  <a:lnTo>
                    <a:pt x="1878" y="451"/>
                  </a:lnTo>
                  <a:lnTo>
                    <a:pt x="1865" y="492"/>
                  </a:lnTo>
                  <a:lnTo>
                    <a:pt x="1847" y="533"/>
                  </a:lnTo>
                  <a:lnTo>
                    <a:pt x="1824" y="572"/>
                  </a:lnTo>
                  <a:lnTo>
                    <a:pt x="1798" y="608"/>
                  </a:lnTo>
                  <a:lnTo>
                    <a:pt x="1771" y="641"/>
                  </a:lnTo>
                  <a:lnTo>
                    <a:pt x="1771" y="641"/>
                  </a:lnTo>
                  <a:lnTo>
                    <a:pt x="1744" y="666"/>
                  </a:lnTo>
                  <a:lnTo>
                    <a:pt x="1743" y="665"/>
                  </a:lnTo>
                  <a:lnTo>
                    <a:pt x="1740" y="663"/>
                  </a:lnTo>
                  <a:lnTo>
                    <a:pt x="1742" y="665"/>
                  </a:lnTo>
                  <a:lnTo>
                    <a:pt x="1743" y="666"/>
                  </a:lnTo>
                  <a:lnTo>
                    <a:pt x="1744" y="666"/>
                  </a:lnTo>
                  <a:lnTo>
                    <a:pt x="1715" y="689"/>
                  </a:lnTo>
                  <a:lnTo>
                    <a:pt x="1687" y="708"/>
                  </a:lnTo>
                  <a:lnTo>
                    <a:pt x="1658" y="721"/>
                  </a:lnTo>
                  <a:lnTo>
                    <a:pt x="1629" y="729"/>
                  </a:lnTo>
                  <a:lnTo>
                    <a:pt x="1600" y="733"/>
                  </a:lnTo>
                  <a:lnTo>
                    <a:pt x="1541" y="734"/>
                  </a:lnTo>
                  <a:lnTo>
                    <a:pt x="1486" y="737"/>
                  </a:lnTo>
                  <a:lnTo>
                    <a:pt x="1439" y="743"/>
                  </a:lnTo>
                  <a:lnTo>
                    <a:pt x="1396" y="751"/>
                  </a:lnTo>
                  <a:lnTo>
                    <a:pt x="1356" y="762"/>
                  </a:lnTo>
                  <a:lnTo>
                    <a:pt x="1321" y="778"/>
                  </a:lnTo>
                  <a:lnTo>
                    <a:pt x="1288" y="797"/>
                  </a:lnTo>
                  <a:lnTo>
                    <a:pt x="1258" y="821"/>
                  </a:lnTo>
                  <a:lnTo>
                    <a:pt x="1248" y="831"/>
                  </a:lnTo>
                  <a:lnTo>
                    <a:pt x="1235" y="844"/>
                  </a:lnTo>
                  <a:lnTo>
                    <a:pt x="1218" y="862"/>
                  </a:lnTo>
                  <a:lnTo>
                    <a:pt x="1196" y="885"/>
                  </a:lnTo>
                  <a:lnTo>
                    <a:pt x="1172" y="912"/>
                  </a:lnTo>
                  <a:lnTo>
                    <a:pt x="1145" y="942"/>
                  </a:lnTo>
                  <a:lnTo>
                    <a:pt x="1115" y="975"/>
                  </a:lnTo>
                  <a:lnTo>
                    <a:pt x="1083" y="1011"/>
                  </a:lnTo>
                  <a:lnTo>
                    <a:pt x="1048" y="1050"/>
                  </a:lnTo>
                  <a:lnTo>
                    <a:pt x="1011" y="1091"/>
                  </a:lnTo>
                  <a:lnTo>
                    <a:pt x="974" y="1134"/>
                  </a:lnTo>
                  <a:lnTo>
                    <a:pt x="934" y="1178"/>
                  </a:lnTo>
                  <a:lnTo>
                    <a:pt x="893" y="1224"/>
                  </a:lnTo>
                  <a:lnTo>
                    <a:pt x="852" y="1271"/>
                  </a:lnTo>
                  <a:lnTo>
                    <a:pt x="809" y="1318"/>
                  </a:lnTo>
                  <a:lnTo>
                    <a:pt x="768" y="1366"/>
                  </a:lnTo>
                  <a:lnTo>
                    <a:pt x="726" y="1414"/>
                  </a:lnTo>
                  <a:lnTo>
                    <a:pt x="684" y="1461"/>
                  </a:lnTo>
                  <a:lnTo>
                    <a:pt x="642" y="1508"/>
                  </a:lnTo>
                  <a:lnTo>
                    <a:pt x="601" y="1554"/>
                  </a:lnTo>
                  <a:lnTo>
                    <a:pt x="563" y="1599"/>
                  </a:lnTo>
                  <a:lnTo>
                    <a:pt x="524" y="1642"/>
                  </a:lnTo>
                  <a:lnTo>
                    <a:pt x="488" y="1683"/>
                  </a:lnTo>
                  <a:lnTo>
                    <a:pt x="454" y="1722"/>
                  </a:lnTo>
                  <a:lnTo>
                    <a:pt x="421" y="1758"/>
                  </a:lnTo>
                  <a:lnTo>
                    <a:pt x="392" y="1792"/>
                  </a:lnTo>
                  <a:lnTo>
                    <a:pt x="364" y="1822"/>
                  </a:lnTo>
                  <a:lnTo>
                    <a:pt x="341" y="1849"/>
                  </a:lnTo>
                  <a:lnTo>
                    <a:pt x="321" y="1872"/>
                  </a:lnTo>
                  <a:lnTo>
                    <a:pt x="303" y="1890"/>
                  </a:lnTo>
                  <a:lnTo>
                    <a:pt x="291" y="1905"/>
                  </a:lnTo>
                  <a:lnTo>
                    <a:pt x="281" y="1914"/>
                  </a:lnTo>
                  <a:lnTo>
                    <a:pt x="257" y="1936"/>
                  </a:lnTo>
                  <a:lnTo>
                    <a:pt x="229" y="1950"/>
                  </a:lnTo>
                  <a:lnTo>
                    <a:pt x="200" y="1960"/>
                  </a:lnTo>
                  <a:lnTo>
                    <a:pt x="170" y="1964"/>
                  </a:lnTo>
                  <a:lnTo>
                    <a:pt x="140" y="1961"/>
                  </a:lnTo>
                  <a:lnTo>
                    <a:pt x="109" y="1953"/>
                  </a:lnTo>
                  <a:lnTo>
                    <a:pt x="81" y="1938"/>
                  </a:lnTo>
                  <a:lnTo>
                    <a:pt x="56" y="1919"/>
                  </a:lnTo>
                  <a:lnTo>
                    <a:pt x="40" y="1901"/>
                  </a:lnTo>
                  <a:lnTo>
                    <a:pt x="27" y="1883"/>
                  </a:lnTo>
                  <a:lnTo>
                    <a:pt x="19" y="1862"/>
                  </a:lnTo>
                  <a:lnTo>
                    <a:pt x="7" y="1833"/>
                  </a:lnTo>
                  <a:lnTo>
                    <a:pt x="2" y="1804"/>
                  </a:lnTo>
                  <a:lnTo>
                    <a:pt x="0" y="1774"/>
                  </a:lnTo>
                  <a:lnTo>
                    <a:pt x="5" y="1744"/>
                  </a:lnTo>
                  <a:lnTo>
                    <a:pt x="15" y="1715"/>
                  </a:lnTo>
                  <a:lnTo>
                    <a:pt x="29" y="1687"/>
                  </a:lnTo>
                  <a:lnTo>
                    <a:pt x="50" y="1661"/>
                  </a:lnTo>
                  <a:lnTo>
                    <a:pt x="52" y="1659"/>
                  </a:lnTo>
                  <a:lnTo>
                    <a:pt x="61" y="1652"/>
                  </a:lnTo>
                  <a:lnTo>
                    <a:pt x="72" y="1640"/>
                  </a:lnTo>
                  <a:lnTo>
                    <a:pt x="88" y="1625"/>
                  </a:lnTo>
                  <a:lnTo>
                    <a:pt x="107" y="1606"/>
                  </a:lnTo>
                  <a:lnTo>
                    <a:pt x="129" y="1584"/>
                  </a:lnTo>
                  <a:lnTo>
                    <a:pt x="154" y="1560"/>
                  </a:lnTo>
                  <a:lnTo>
                    <a:pt x="183" y="1532"/>
                  </a:lnTo>
                  <a:lnTo>
                    <a:pt x="213" y="1502"/>
                  </a:lnTo>
                  <a:lnTo>
                    <a:pt x="246" y="1469"/>
                  </a:lnTo>
                  <a:lnTo>
                    <a:pt x="281" y="1435"/>
                  </a:lnTo>
                  <a:lnTo>
                    <a:pt x="317" y="1399"/>
                  </a:lnTo>
                  <a:lnTo>
                    <a:pt x="356" y="1362"/>
                  </a:lnTo>
                  <a:lnTo>
                    <a:pt x="396" y="1323"/>
                  </a:lnTo>
                  <a:lnTo>
                    <a:pt x="436" y="1284"/>
                  </a:lnTo>
                  <a:lnTo>
                    <a:pt x="477" y="1244"/>
                  </a:lnTo>
                  <a:lnTo>
                    <a:pt x="518" y="1203"/>
                  </a:lnTo>
                  <a:lnTo>
                    <a:pt x="559" y="1162"/>
                  </a:lnTo>
                  <a:lnTo>
                    <a:pt x="600" y="1122"/>
                  </a:lnTo>
                  <a:lnTo>
                    <a:pt x="641" y="1082"/>
                  </a:lnTo>
                  <a:lnTo>
                    <a:pt x="681" y="1042"/>
                  </a:lnTo>
                  <a:lnTo>
                    <a:pt x="720" y="1004"/>
                  </a:lnTo>
                  <a:lnTo>
                    <a:pt x="759" y="966"/>
                  </a:lnTo>
                  <a:lnTo>
                    <a:pt x="795" y="930"/>
                  </a:lnTo>
                  <a:lnTo>
                    <a:pt x="829" y="896"/>
                  </a:lnTo>
                  <a:lnTo>
                    <a:pt x="861" y="863"/>
                  </a:lnTo>
                  <a:lnTo>
                    <a:pt x="892" y="833"/>
                  </a:lnTo>
                  <a:lnTo>
                    <a:pt x="919" y="805"/>
                  </a:lnTo>
                  <a:lnTo>
                    <a:pt x="945" y="780"/>
                  </a:lnTo>
                  <a:lnTo>
                    <a:pt x="967" y="758"/>
                  </a:lnTo>
                  <a:lnTo>
                    <a:pt x="985" y="740"/>
                  </a:lnTo>
                  <a:lnTo>
                    <a:pt x="999" y="724"/>
                  </a:lnTo>
                  <a:lnTo>
                    <a:pt x="1010" y="712"/>
                  </a:lnTo>
                  <a:lnTo>
                    <a:pt x="1048" y="670"/>
                  </a:lnTo>
                  <a:lnTo>
                    <a:pt x="1079" y="628"/>
                  </a:lnTo>
                  <a:lnTo>
                    <a:pt x="1104" y="587"/>
                  </a:lnTo>
                  <a:lnTo>
                    <a:pt x="1124" y="545"/>
                  </a:lnTo>
                  <a:lnTo>
                    <a:pt x="1139" y="506"/>
                  </a:lnTo>
                  <a:lnTo>
                    <a:pt x="1153" y="467"/>
                  </a:lnTo>
                  <a:lnTo>
                    <a:pt x="1162" y="428"/>
                  </a:lnTo>
                  <a:lnTo>
                    <a:pt x="1171" y="391"/>
                  </a:lnTo>
                  <a:lnTo>
                    <a:pt x="1179" y="353"/>
                  </a:lnTo>
                  <a:lnTo>
                    <a:pt x="1193" y="287"/>
                  </a:lnTo>
                  <a:lnTo>
                    <a:pt x="1201" y="261"/>
                  </a:lnTo>
                  <a:lnTo>
                    <a:pt x="1213" y="232"/>
                  </a:lnTo>
                  <a:lnTo>
                    <a:pt x="1231" y="201"/>
                  </a:lnTo>
                  <a:lnTo>
                    <a:pt x="1253" y="169"/>
                  </a:lnTo>
                  <a:lnTo>
                    <a:pt x="1278" y="137"/>
                  </a:lnTo>
                  <a:lnTo>
                    <a:pt x="1309" y="105"/>
                  </a:lnTo>
                  <a:lnTo>
                    <a:pt x="1343" y="76"/>
                  </a:lnTo>
                  <a:lnTo>
                    <a:pt x="1381" y="51"/>
                  </a:lnTo>
                  <a:lnTo>
                    <a:pt x="1422" y="29"/>
                  </a:lnTo>
                  <a:lnTo>
                    <a:pt x="1468" y="12"/>
                  </a:lnTo>
                  <a:lnTo>
                    <a:pt x="1514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07"/>
            <p:cNvSpPr>
              <a:spLocks/>
            </p:cNvSpPr>
            <p:nvPr/>
          </p:nvSpPr>
          <p:spPr bwMode="auto">
            <a:xfrm>
              <a:off x="2542" y="2491"/>
              <a:ext cx="166" cy="174"/>
            </a:xfrm>
            <a:custGeom>
              <a:avLst/>
              <a:gdLst>
                <a:gd name="T0" fmla="*/ 254 w 828"/>
                <a:gd name="T1" fmla="*/ 38 h 874"/>
                <a:gd name="T2" fmla="*/ 325 w 828"/>
                <a:gd name="T3" fmla="*/ 120 h 874"/>
                <a:gd name="T4" fmla="*/ 400 w 828"/>
                <a:gd name="T5" fmla="*/ 206 h 874"/>
                <a:gd name="T6" fmla="*/ 474 w 828"/>
                <a:gd name="T7" fmla="*/ 288 h 874"/>
                <a:gd name="T8" fmla="*/ 539 w 828"/>
                <a:gd name="T9" fmla="*/ 362 h 874"/>
                <a:gd name="T10" fmla="*/ 572 w 828"/>
                <a:gd name="T11" fmla="*/ 396 h 874"/>
                <a:gd name="T12" fmla="*/ 581 w 828"/>
                <a:gd name="T13" fmla="*/ 404 h 874"/>
                <a:gd name="T14" fmla="*/ 594 w 828"/>
                <a:gd name="T15" fmla="*/ 420 h 874"/>
                <a:gd name="T16" fmla="*/ 618 w 828"/>
                <a:gd name="T17" fmla="*/ 445 h 874"/>
                <a:gd name="T18" fmla="*/ 643 w 828"/>
                <a:gd name="T19" fmla="*/ 467 h 874"/>
                <a:gd name="T20" fmla="*/ 685 w 828"/>
                <a:gd name="T21" fmla="*/ 503 h 874"/>
                <a:gd name="T22" fmla="*/ 734 w 828"/>
                <a:gd name="T23" fmla="*/ 544 h 874"/>
                <a:gd name="T24" fmla="*/ 779 w 828"/>
                <a:gd name="T25" fmla="*/ 584 h 874"/>
                <a:gd name="T26" fmla="*/ 812 w 828"/>
                <a:gd name="T27" fmla="*/ 619 h 874"/>
                <a:gd name="T28" fmla="*/ 822 w 828"/>
                <a:gd name="T29" fmla="*/ 631 h 874"/>
                <a:gd name="T30" fmla="*/ 824 w 828"/>
                <a:gd name="T31" fmla="*/ 636 h 874"/>
                <a:gd name="T32" fmla="*/ 826 w 828"/>
                <a:gd name="T33" fmla="*/ 667 h 874"/>
                <a:gd name="T34" fmla="*/ 812 w 828"/>
                <a:gd name="T35" fmla="*/ 702 h 874"/>
                <a:gd name="T36" fmla="*/ 792 w 828"/>
                <a:gd name="T37" fmla="*/ 738 h 874"/>
                <a:gd name="T38" fmla="*/ 770 w 828"/>
                <a:gd name="T39" fmla="*/ 766 h 874"/>
                <a:gd name="T40" fmla="*/ 717 w 828"/>
                <a:gd name="T41" fmla="*/ 816 h 874"/>
                <a:gd name="T42" fmla="*/ 694 w 828"/>
                <a:gd name="T43" fmla="*/ 835 h 874"/>
                <a:gd name="T44" fmla="*/ 660 w 828"/>
                <a:gd name="T45" fmla="*/ 854 h 874"/>
                <a:gd name="T46" fmla="*/ 623 w 828"/>
                <a:gd name="T47" fmla="*/ 870 h 874"/>
                <a:gd name="T48" fmla="*/ 589 w 828"/>
                <a:gd name="T49" fmla="*/ 874 h 874"/>
                <a:gd name="T50" fmla="*/ 573 w 828"/>
                <a:gd name="T51" fmla="*/ 868 h 874"/>
                <a:gd name="T52" fmla="*/ 572 w 828"/>
                <a:gd name="T53" fmla="*/ 867 h 874"/>
                <a:gd name="T54" fmla="*/ 560 w 828"/>
                <a:gd name="T55" fmla="*/ 858 h 874"/>
                <a:gd name="T56" fmla="*/ 527 w 828"/>
                <a:gd name="T57" fmla="*/ 821 h 874"/>
                <a:gd name="T58" fmla="*/ 490 w 828"/>
                <a:gd name="T59" fmla="*/ 774 h 874"/>
                <a:gd name="T60" fmla="*/ 452 w 828"/>
                <a:gd name="T61" fmla="*/ 723 h 874"/>
                <a:gd name="T62" fmla="*/ 418 w 828"/>
                <a:gd name="T63" fmla="*/ 679 h 874"/>
                <a:gd name="T64" fmla="*/ 396 w 828"/>
                <a:gd name="T65" fmla="*/ 651 h 874"/>
                <a:gd name="T66" fmla="*/ 367 w 828"/>
                <a:gd name="T67" fmla="*/ 619 h 874"/>
                <a:gd name="T68" fmla="*/ 326 w 828"/>
                <a:gd name="T69" fmla="*/ 576 h 874"/>
                <a:gd name="T70" fmla="*/ 274 w 828"/>
                <a:gd name="T71" fmla="*/ 524 h 874"/>
                <a:gd name="T72" fmla="*/ 215 w 828"/>
                <a:gd name="T73" fmla="*/ 465 h 874"/>
                <a:gd name="T74" fmla="*/ 153 w 828"/>
                <a:gd name="T75" fmla="*/ 402 h 874"/>
                <a:gd name="T76" fmla="*/ 89 w 828"/>
                <a:gd name="T77" fmla="*/ 339 h 874"/>
                <a:gd name="T78" fmla="*/ 29 w 828"/>
                <a:gd name="T79" fmla="*/ 277 h 874"/>
                <a:gd name="T80" fmla="*/ 47 w 828"/>
                <a:gd name="T81" fmla="*/ 196 h 874"/>
                <a:gd name="T82" fmla="*/ 138 w 828"/>
                <a:gd name="T83" fmla="*/ 93 h 874"/>
                <a:gd name="T84" fmla="*/ 220 w 828"/>
                <a:gd name="T85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74">
                  <a:moveTo>
                    <a:pt x="220" y="0"/>
                  </a:moveTo>
                  <a:lnTo>
                    <a:pt x="254" y="38"/>
                  </a:lnTo>
                  <a:lnTo>
                    <a:pt x="289" y="79"/>
                  </a:lnTo>
                  <a:lnTo>
                    <a:pt x="325" y="120"/>
                  </a:lnTo>
                  <a:lnTo>
                    <a:pt x="363" y="164"/>
                  </a:lnTo>
                  <a:lnTo>
                    <a:pt x="400" y="206"/>
                  </a:lnTo>
                  <a:lnTo>
                    <a:pt x="438" y="248"/>
                  </a:lnTo>
                  <a:lnTo>
                    <a:pt x="474" y="288"/>
                  </a:lnTo>
                  <a:lnTo>
                    <a:pt x="508" y="327"/>
                  </a:lnTo>
                  <a:lnTo>
                    <a:pt x="539" y="362"/>
                  </a:lnTo>
                  <a:lnTo>
                    <a:pt x="567" y="392"/>
                  </a:lnTo>
                  <a:lnTo>
                    <a:pt x="572" y="396"/>
                  </a:lnTo>
                  <a:lnTo>
                    <a:pt x="577" y="399"/>
                  </a:lnTo>
                  <a:lnTo>
                    <a:pt x="581" y="404"/>
                  </a:lnTo>
                  <a:lnTo>
                    <a:pt x="587" y="413"/>
                  </a:lnTo>
                  <a:lnTo>
                    <a:pt x="594" y="420"/>
                  </a:lnTo>
                  <a:lnTo>
                    <a:pt x="607" y="434"/>
                  </a:lnTo>
                  <a:lnTo>
                    <a:pt x="618" y="445"/>
                  </a:lnTo>
                  <a:lnTo>
                    <a:pt x="626" y="454"/>
                  </a:lnTo>
                  <a:lnTo>
                    <a:pt x="643" y="467"/>
                  </a:lnTo>
                  <a:lnTo>
                    <a:pt x="662" y="485"/>
                  </a:lnTo>
                  <a:lnTo>
                    <a:pt x="685" y="503"/>
                  </a:lnTo>
                  <a:lnTo>
                    <a:pt x="710" y="524"/>
                  </a:lnTo>
                  <a:lnTo>
                    <a:pt x="734" y="544"/>
                  </a:lnTo>
                  <a:lnTo>
                    <a:pt x="757" y="565"/>
                  </a:lnTo>
                  <a:lnTo>
                    <a:pt x="779" y="584"/>
                  </a:lnTo>
                  <a:lnTo>
                    <a:pt x="798" y="602"/>
                  </a:lnTo>
                  <a:lnTo>
                    <a:pt x="812" y="619"/>
                  </a:lnTo>
                  <a:lnTo>
                    <a:pt x="822" y="633"/>
                  </a:lnTo>
                  <a:lnTo>
                    <a:pt x="822" y="631"/>
                  </a:lnTo>
                  <a:lnTo>
                    <a:pt x="823" y="634"/>
                  </a:lnTo>
                  <a:lnTo>
                    <a:pt x="824" y="636"/>
                  </a:lnTo>
                  <a:lnTo>
                    <a:pt x="828" y="650"/>
                  </a:lnTo>
                  <a:lnTo>
                    <a:pt x="826" y="667"/>
                  </a:lnTo>
                  <a:lnTo>
                    <a:pt x="821" y="683"/>
                  </a:lnTo>
                  <a:lnTo>
                    <a:pt x="812" y="702"/>
                  </a:lnTo>
                  <a:lnTo>
                    <a:pt x="803" y="720"/>
                  </a:lnTo>
                  <a:lnTo>
                    <a:pt x="792" y="738"/>
                  </a:lnTo>
                  <a:lnTo>
                    <a:pt x="781" y="752"/>
                  </a:lnTo>
                  <a:lnTo>
                    <a:pt x="770" y="766"/>
                  </a:lnTo>
                  <a:lnTo>
                    <a:pt x="762" y="774"/>
                  </a:lnTo>
                  <a:lnTo>
                    <a:pt x="717" y="816"/>
                  </a:lnTo>
                  <a:lnTo>
                    <a:pt x="707" y="825"/>
                  </a:lnTo>
                  <a:lnTo>
                    <a:pt x="694" y="835"/>
                  </a:lnTo>
                  <a:lnTo>
                    <a:pt x="678" y="844"/>
                  </a:lnTo>
                  <a:lnTo>
                    <a:pt x="660" y="854"/>
                  </a:lnTo>
                  <a:lnTo>
                    <a:pt x="642" y="862"/>
                  </a:lnTo>
                  <a:lnTo>
                    <a:pt x="623" y="870"/>
                  </a:lnTo>
                  <a:lnTo>
                    <a:pt x="606" y="873"/>
                  </a:lnTo>
                  <a:lnTo>
                    <a:pt x="589" y="874"/>
                  </a:lnTo>
                  <a:lnTo>
                    <a:pt x="575" y="871"/>
                  </a:lnTo>
                  <a:lnTo>
                    <a:pt x="573" y="868"/>
                  </a:lnTo>
                  <a:lnTo>
                    <a:pt x="571" y="867"/>
                  </a:lnTo>
                  <a:lnTo>
                    <a:pt x="572" y="867"/>
                  </a:lnTo>
                  <a:lnTo>
                    <a:pt x="572" y="868"/>
                  </a:lnTo>
                  <a:lnTo>
                    <a:pt x="560" y="858"/>
                  </a:lnTo>
                  <a:lnTo>
                    <a:pt x="544" y="842"/>
                  </a:lnTo>
                  <a:lnTo>
                    <a:pt x="527" y="821"/>
                  </a:lnTo>
                  <a:lnTo>
                    <a:pt x="509" y="798"/>
                  </a:lnTo>
                  <a:lnTo>
                    <a:pt x="490" y="774"/>
                  </a:lnTo>
                  <a:lnTo>
                    <a:pt x="470" y="749"/>
                  </a:lnTo>
                  <a:lnTo>
                    <a:pt x="452" y="723"/>
                  </a:lnTo>
                  <a:lnTo>
                    <a:pt x="434" y="700"/>
                  </a:lnTo>
                  <a:lnTo>
                    <a:pt x="418" y="679"/>
                  </a:lnTo>
                  <a:lnTo>
                    <a:pt x="405" y="660"/>
                  </a:lnTo>
                  <a:lnTo>
                    <a:pt x="396" y="651"/>
                  </a:lnTo>
                  <a:lnTo>
                    <a:pt x="384" y="637"/>
                  </a:lnTo>
                  <a:lnTo>
                    <a:pt x="367" y="619"/>
                  </a:lnTo>
                  <a:lnTo>
                    <a:pt x="348" y="599"/>
                  </a:lnTo>
                  <a:lnTo>
                    <a:pt x="326" y="576"/>
                  </a:lnTo>
                  <a:lnTo>
                    <a:pt x="301" y="550"/>
                  </a:lnTo>
                  <a:lnTo>
                    <a:pt x="274" y="524"/>
                  </a:lnTo>
                  <a:lnTo>
                    <a:pt x="245" y="495"/>
                  </a:lnTo>
                  <a:lnTo>
                    <a:pt x="215" y="465"/>
                  </a:lnTo>
                  <a:lnTo>
                    <a:pt x="185" y="433"/>
                  </a:lnTo>
                  <a:lnTo>
                    <a:pt x="153" y="402"/>
                  </a:lnTo>
                  <a:lnTo>
                    <a:pt x="121" y="370"/>
                  </a:lnTo>
                  <a:lnTo>
                    <a:pt x="89" y="339"/>
                  </a:lnTo>
                  <a:lnTo>
                    <a:pt x="58" y="307"/>
                  </a:lnTo>
                  <a:lnTo>
                    <a:pt x="29" y="277"/>
                  </a:lnTo>
                  <a:lnTo>
                    <a:pt x="0" y="249"/>
                  </a:lnTo>
                  <a:lnTo>
                    <a:pt x="47" y="196"/>
                  </a:lnTo>
                  <a:lnTo>
                    <a:pt x="93" y="144"/>
                  </a:lnTo>
                  <a:lnTo>
                    <a:pt x="138" y="93"/>
                  </a:lnTo>
                  <a:lnTo>
                    <a:pt x="18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08"/>
            <p:cNvSpPr>
              <a:spLocks/>
            </p:cNvSpPr>
            <p:nvPr/>
          </p:nvSpPr>
          <p:spPr bwMode="auto">
            <a:xfrm>
              <a:off x="2274" y="2252"/>
              <a:ext cx="250" cy="220"/>
            </a:xfrm>
            <a:custGeom>
              <a:avLst/>
              <a:gdLst>
                <a:gd name="T0" fmla="*/ 897 w 1251"/>
                <a:gd name="T1" fmla="*/ 15 h 1100"/>
                <a:gd name="T2" fmla="*/ 1003 w 1251"/>
                <a:gd name="T3" fmla="*/ 49 h 1100"/>
                <a:gd name="T4" fmla="*/ 1026 w 1251"/>
                <a:gd name="T5" fmla="*/ 59 h 1100"/>
                <a:gd name="T6" fmla="*/ 1045 w 1251"/>
                <a:gd name="T7" fmla="*/ 69 h 1100"/>
                <a:gd name="T8" fmla="*/ 1061 w 1251"/>
                <a:gd name="T9" fmla="*/ 78 h 1100"/>
                <a:gd name="T10" fmla="*/ 1074 w 1251"/>
                <a:gd name="T11" fmla="*/ 88 h 1100"/>
                <a:gd name="T12" fmla="*/ 1085 w 1251"/>
                <a:gd name="T13" fmla="*/ 96 h 1100"/>
                <a:gd name="T14" fmla="*/ 1093 w 1251"/>
                <a:gd name="T15" fmla="*/ 105 h 1100"/>
                <a:gd name="T16" fmla="*/ 1097 w 1251"/>
                <a:gd name="T17" fmla="*/ 111 h 1100"/>
                <a:gd name="T18" fmla="*/ 1097 w 1251"/>
                <a:gd name="T19" fmla="*/ 130 h 1100"/>
                <a:gd name="T20" fmla="*/ 1043 w 1251"/>
                <a:gd name="T21" fmla="*/ 123 h 1100"/>
                <a:gd name="T22" fmla="*/ 926 w 1251"/>
                <a:gd name="T23" fmla="*/ 101 h 1100"/>
                <a:gd name="T24" fmla="*/ 793 w 1251"/>
                <a:gd name="T25" fmla="*/ 111 h 1100"/>
                <a:gd name="T26" fmla="*/ 735 w 1251"/>
                <a:gd name="T27" fmla="*/ 161 h 1100"/>
                <a:gd name="T28" fmla="*/ 735 w 1251"/>
                <a:gd name="T29" fmla="*/ 223 h 1100"/>
                <a:gd name="T30" fmla="*/ 749 w 1251"/>
                <a:gd name="T31" fmla="*/ 255 h 1100"/>
                <a:gd name="T32" fmla="*/ 776 w 1251"/>
                <a:gd name="T33" fmla="*/ 304 h 1100"/>
                <a:gd name="T34" fmla="*/ 812 w 1251"/>
                <a:gd name="T35" fmla="*/ 373 h 1100"/>
                <a:gd name="T36" fmla="*/ 830 w 1251"/>
                <a:gd name="T37" fmla="*/ 408 h 1100"/>
                <a:gd name="T38" fmla="*/ 854 w 1251"/>
                <a:gd name="T39" fmla="*/ 493 h 1100"/>
                <a:gd name="T40" fmla="*/ 977 w 1251"/>
                <a:gd name="T41" fmla="*/ 648 h 1100"/>
                <a:gd name="T42" fmla="*/ 1131 w 1251"/>
                <a:gd name="T43" fmla="*/ 819 h 1100"/>
                <a:gd name="T44" fmla="*/ 1243 w 1251"/>
                <a:gd name="T45" fmla="*/ 903 h 1100"/>
                <a:gd name="T46" fmla="*/ 1217 w 1251"/>
                <a:gd name="T47" fmla="*/ 942 h 1100"/>
                <a:gd name="T48" fmla="*/ 1059 w 1251"/>
                <a:gd name="T49" fmla="*/ 1100 h 1100"/>
                <a:gd name="T50" fmla="*/ 1045 w 1251"/>
                <a:gd name="T51" fmla="*/ 1077 h 1100"/>
                <a:gd name="T52" fmla="*/ 974 w 1251"/>
                <a:gd name="T53" fmla="*/ 968 h 1100"/>
                <a:gd name="T54" fmla="*/ 815 w 1251"/>
                <a:gd name="T55" fmla="*/ 806 h 1100"/>
                <a:gd name="T56" fmla="*/ 669 w 1251"/>
                <a:gd name="T57" fmla="*/ 674 h 1100"/>
                <a:gd name="T58" fmla="*/ 594 w 1251"/>
                <a:gd name="T59" fmla="*/ 644 h 1100"/>
                <a:gd name="T60" fmla="*/ 471 w 1251"/>
                <a:gd name="T61" fmla="*/ 579 h 1100"/>
                <a:gd name="T62" fmla="*/ 441 w 1251"/>
                <a:gd name="T63" fmla="*/ 578 h 1100"/>
                <a:gd name="T64" fmla="*/ 357 w 1251"/>
                <a:gd name="T65" fmla="*/ 604 h 1100"/>
                <a:gd name="T66" fmla="*/ 327 w 1251"/>
                <a:gd name="T67" fmla="*/ 689 h 1100"/>
                <a:gd name="T68" fmla="*/ 212 w 1251"/>
                <a:gd name="T69" fmla="*/ 803 h 1100"/>
                <a:gd name="T70" fmla="*/ 127 w 1251"/>
                <a:gd name="T71" fmla="*/ 782 h 1100"/>
                <a:gd name="T72" fmla="*/ 7 w 1251"/>
                <a:gd name="T73" fmla="*/ 643 h 1100"/>
                <a:gd name="T74" fmla="*/ 7 w 1251"/>
                <a:gd name="T75" fmla="*/ 563 h 1100"/>
                <a:gd name="T76" fmla="*/ 137 w 1251"/>
                <a:gd name="T77" fmla="*/ 471 h 1100"/>
                <a:gd name="T78" fmla="*/ 206 w 1251"/>
                <a:gd name="T79" fmla="*/ 453 h 1100"/>
                <a:gd name="T80" fmla="*/ 243 w 1251"/>
                <a:gd name="T81" fmla="*/ 383 h 1100"/>
                <a:gd name="T82" fmla="*/ 244 w 1251"/>
                <a:gd name="T83" fmla="*/ 338 h 1100"/>
                <a:gd name="T84" fmla="*/ 273 w 1251"/>
                <a:gd name="T85" fmla="*/ 308 h 1100"/>
                <a:gd name="T86" fmla="*/ 332 w 1251"/>
                <a:gd name="T87" fmla="*/ 251 h 1100"/>
                <a:gd name="T88" fmla="*/ 436 w 1251"/>
                <a:gd name="T89" fmla="*/ 153 h 1100"/>
                <a:gd name="T90" fmla="*/ 544 w 1251"/>
                <a:gd name="T91" fmla="*/ 65 h 1100"/>
                <a:gd name="T92" fmla="*/ 571 w 1251"/>
                <a:gd name="T93" fmla="*/ 47 h 1100"/>
                <a:gd name="T94" fmla="*/ 711 w 1251"/>
                <a:gd name="T95" fmla="*/ 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1" h="1100">
                  <a:moveTo>
                    <a:pt x="753" y="0"/>
                  </a:moveTo>
                  <a:lnTo>
                    <a:pt x="798" y="0"/>
                  </a:lnTo>
                  <a:lnTo>
                    <a:pt x="846" y="6"/>
                  </a:lnTo>
                  <a:lnTo>
                    <a:pt x="897" y="15"/>
                  </a:lnTo>
                  <a:lnTo>
                    <a:pt x="950" y="30"/>
                  </a:lnTo>
                  <a:lnTo>
                    <a:pt x="975" y="38"/>
                  </a:lnTo>
                  <a:lnTo>
                    <a:pt x="981" y="41"/>
                  </a:lnTo>
                  <a:lnTo>
                    <a:pt x="1003" y="49"/>
                  </a:lnTo>
                  <a:lnTo>
                    <a:pt x="1007" y="51"/>
                  </a:lnTo>
                  <a:lnTo>
                    <a:pt x="1016" y="54"/>
                  </a:lnTo>
                  <a:lnTo>
                    <a:pt x="1025" y="59"/>
                  </a:lnTo>
                  <a:lnTo>
                    <a:pt x="1026" y="59"/>
                  </a:lnTo>
                  <a:lnTo>
                    <a:pt x="1027" y="60"/>
                  </a:lnTo>
                  <a:lnTo>
                    <a:pt x="1036" y="64"/>
                  </a:lnTo>
                  <a:lnTo>
                    <a:pt x="1043" y="67"/>
                  </a:lnTo>
                  <a:lnTo>
                    <a:pt x="1045" y="69"/>
                  </a:lnTo>
                  <a:lnTo>
                    <a:pt x="1047" y="70"/>
                  </a:lnTo>
                  <a:lnTo>
                    <a:pt x="1054" y="73"/>
                  </a:lnTo>
                  <a:lnTo>
                    <a:pt x="1060" y="77"/>
                  </a:lnTo>
                  <a:lnTo>
                    <a:pt x="1061" y="78"/>
                  </a:lnTo>
                  <a:lnTo>
                    <a:pt x="1062" y="80"/>
                  </a:lnTo>
                  <a:lnTo>
                    <a:pt x="1068" y="83"/>
                  </a:lnTo>
                  <a:lnTo>
                    <a:pt x="1072" y="86"/>
                  </a:lnTo>
                  <a:lnTo>
                    <a:pt x="1074" y="88"/>
                  </a:lnTo>
                  <a:lnTo>
                    <a:pt x="1079" y="92"/>
                  </a:lnTo>
                  <a:lnTo>
                    <a:pt x="1083" y="95"/>
                  </a:lnTo>
                  <a:lnTo>
                    <a:pt x="1084" y="96"/>
                  </a:lnTo>
                  <a:lnTo>
                    <a:pt x="1085" y="96"/>
                  </a:lnTo>
                  <a:lnTo>
                    <a:pt x="1089" y="100"/>
                  </a:lnTo>
                  <a:lnTo>
                    <a:pt x="1091" y="104"/>
                  </a:lnTo>
                  <a:lnTo>
                    <a:pt x="1093" y="104"/>
                  </a:lnTo>
                  <a:lnTo>
                    <a:pt x="1093" y="105"/>
                  </a:lnTo>
                  <a:lnTo>
                    <a:pt x="1095" y="107"/>
                  </a:lnTo>
                  <a:lnTo>
                    <a:pt x="1096" y="110"/>
                  </a:lnTo>
                  <a:lnTo>
                    <a:pt x="1097" y="111"/>
                  </a:lnTo>
                  <a:lnTo>
                    <a:pt x="1097" y="111"/>
                  </a:lnTo>
                  <a:lnTo>
                    <a:pt x="1099" y="113"/>
                  </a:lnTo>
                  <a:lnTo>
                    <a:pt x="1100" y="116"/>
                  </a:lnTo>
                  <a:lnTo>
                    <a:pt x="1101" y="124"/>
                  </a:lnTo>
                  <a:lnTo>
                    <a:pt x="1097" y="130"/>
                  </a:lnTo>
                  <a:lnTo>
                    <a:pt x="1090" y="133"/>
                  </a:lnTo>
                  <a:lnTo>
                    <a:pt x="1081" y="133"/>
                  </a:lnTo>
                  <a:lnTo>
                    <a:pt x="1064" y="128"/>
                  </a:lnTo>
                  <a:lnTo>
                    <a:pt x="1043" y="123"/>
                  </a:lnTo>
                  <a:lnTo>
                    <a:pt x="1018" y="117"/>
                  </a:lnTo>
                  <a:lnTo>
                    <a:pt x="990" y="111"/>
                  </a:lnTo>
                  <a:lnTo>
                    <a:pt x="958" y="105"/>
                  </a:lnTo>
                  <a:lnTo>
                    <a:pt x="926" y="101"/>
                  </a:lnTo>
                  <a:lnTo>
                    <a:pt x="891" y="99"/>
                  </a:lnTo>
                  <a:lnTo>
                    <a:pt x="856" y="100"/>
                  </a:lnTo>
                  <a:lnTo>
                    <a:pt x="819" y="104"/>
                  </a:lnTo>
                  <a:lnTo>
                    <a:pt x="793" y="111"/>
                  </a:lnTo>
                  <a:lnTo>
                    <a:pt x="772" y="121"/>
                  </a:lnTo>
                  <a:lnTo>
                    <a:pt x="755" y="132"/>
                  </a:lnTo>
                  <a:lnTo>
                    <a:pt x="743" y="145"/>
                  </a:lnTo>
                  <a:lnTo>
                    <a:pt x="735" y="161"/>
                  </a:lnTo>
                  <a:lnTo>
                    <a:pt x="730" y="176"/>
                  </a:lnTo>
                  <a:lnTo>
                    <a:pt x="729" y="192"/>
                  </a:lnTo>
                  <a:lnTo>
                    <a:pt x="730" y="209"/>
                  </a:lnTo>
                  <a:lnTo>
                    <a:pt x="735" y="223"/>
                  </a:lnTo>
                  <a:lnTo>
                    <a:pt x="741" y="239"/>
                  </a:lnTo>
                  <a:lnTo>
                    <a:pt x="748" y="252"/>
                  </a:lnTo>
                  <a:lnTo>
                    <a:pt x="749" y="254"/>
                  </a:lnTo>
                  <a:lnTo>
                    <a:pt x="749" y="255"/>
                  </a:lnTo>
                  <a:lnTo>
                    <a:pt x="754" y="263"/>
                  </a:lnTo>
                  <a:lnTo>
                    <a:pt x="760" y="274"/>
                  </a:lnTo>
                  <a:lnTo>
                    <a:pt x="767" y="289"/>
                  </a:lnTo>
                  <a:lnTo>
                    <a:pt x="776" y="304"/>
                  </a:lnTo>
                  <a:lnTo>
                    <a:pt x="785" y="323"/>
                  </a:lnTo>
                  <a:lnTo>
                    <a:pt x="795" y="341"/>
                  </a:lnTo>
                  <a:lnTo>
                    <a:pt x="804" y="358"/>
                  </a:lnTo>
                  <a:lnTo>
                    <a:pt x="812" y="373"/>
                  </a:lnTo>
                  <a:lnTo>
                    <a:pt x="819" y="388"/>
                  </a:lnTo>
                  <a:lnTo>
                    <a:pt x="825" y="399"/>
                  </a:lnTo>
                  <a:lnTo>
                    <a:pt x="829" y="406"/>
                  </a:lnTo>
                  <a:lnTo>
                    <a:pt x="830" y="408"/>
                  </a:lnTo>
                  <a:lnTo>
                    <a:pt x="823" y="420"/>
                  </a:lnTo>
                  <a:lnTo>
                    <a:pt x="812" y="434"/>
                  </a:lnTo>
                  <a:lnTo>
                    <a:pt x="831" y="462"/>
                  </a:lnTo>
                  <a:lnTo>
                    <a:pt x="854" y="493"/>
                  </a:lnTo>
                  <a:lnTo>
                    <a:pt x="881" y="528"/>
                  </a:lnTo>
                  <a:lnTo>
                    <a:pt x="910" y="567"/>
                  </a:lnTo>
                  <a:lnTo>
                    <a:pt x="943" y="607"/>
                  </a:lnTo>
                  <a:lnTo>
                    <a:pt x="977" y="648"/>
                  </a:lnTo>
                  <a:lnTo>
                    <a:pt x="1013" y="691"/>
                  </a:lnTo>
                  <a:lnTo>
                    <a:pt x="1051" y="734"/>
                  </a:lnTo>
                  <a:lnTo>
                    <a:pt x="1090" y="777"/>
                  </a:lnTo>
                  <a:lnTo>
                    <a:pt x="1131" y="819"/>
                  </a:lnTo>
                  <a:lnTo>
                    <a:pt x="1172" y="861"/>
                  </a:lnTo>
                  <a:lnTo>
                    <a:pt x="1214" y="899"/>
                  </a:lnTo>
                  <a:lnTo>
                    <a:pt x="1228" y="897"/>
                  </a:lnTo>
                  <a:lnTo>
                    <a:pt x="1243" y="903"/>
                  </a:lnTo>
                  <a:lnTo>
                    <a:pt x="1247" y="905"/>
                  </a:lnTo>
                  <a:lnTo>
                    <a:pt x="1249" y="908"/>
                  </a:lnTo>
                  <a:lnTo>
                    <a:pt x="1251" y="909"/>
                  </a:lnTo>
                  <a:lnTo>
                    <a:pt x="1217" y="942"/>
                  </a:lnTo>
                  <a:lnTo>
                    <a:pt x="1181" y="978"/>
                  </a:lnTo>
                  <a:lnTo>
                    <a:pt x="1142" y="1017"/>
                  </a:lnTo>
                  <a:lnTo>
                    <a:pt x="1101" y="1056"/>
                  </a:lnTo>
                  <a:lnTo>
                    <a:pt x="1059" y="1100"/>
                  </a:lnTo>
                  <a:lnTo>
                    <a:pt x="1056" y="1096"/>
                  </a:lnTo>
                  <a:lnTo>
                    <a:pt x="1054" y="1092"/>
                  </a:lnTo>
                  <a:lnTo>
                    <a:pt x="1051" y="1089"/>
                  </a:lnTo>
                  <a:lnTo>
                    <a:pt x="1045" y="1077"/>
                  </a:lnTo>
                  <a:lnTo>
                    <a:pt x="1044" y="1066"/>
                  </a:lnTo>
                  <a:lnTo>
                    <a:pt x="1048" y="1055"/>
                  </a:lnTo>
                  <a:lnTo>
                    <a:pt x="1012" y="1012"/>
                  </a:lnTo>
                  <a:lnTo>
                    <a:pt x="974" y="968"/>
                  </a:lnTo>
                  <a:lnTo>
                    <a:pt x="935" y="926"/>
                  </a:lnTo>
                  <a:lnTo>
                    <a:pt x="896" y="885"/>
                  </a:lnTo>
                  <a:lnTo>
                    <a:pt x="854" y="845"/>
                  </a:lnTo>
                  <a:lnTo>
                    <a:pt x="815" y="806"/>
                  </a:lnTo>
                  <a:lnTo>
                    <a:pt x="776" y="769"/>
                  </a:lnTo>
                  <a:lnTo>
                    <a:pt x="738" y="735"/>
                  </a:lnTo>
                  <a:lnTo>
                    <a:pt x="702" y="703"/>
                  </a:lnTo>
                  <a:lnTo>
                    <a:pt x="669" y="674"/>
                  </a:lnTo>
                  <a:lnTo>
                    <a:pt x="639" y="650"/>
                  </a:lnTo>
                  <a:lnTo>
                    <a:pt x="613" y="628"/>
                  </a:lnTo>
                  <a:lnTo>
                    <a:pt x="602" y="637"/>
                  </a:lnTo>
                  <a:lnTo>
                    <a:pt x="594" y="644"/>
                  </a:lnTo>
                  <a:lnTo>
                    <a:pt x="590" y="648"/>
                  </a:lnTo>
                  <a:lnTo>
                    <a:pt x="587" y="64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80"/>
                  </a:lnTo>
                  <a:lnTo>
                    <a:pt x="471" y="580"/>
                  </a:lnTo>
                  <a:lnTo>
                    <a:pt x="441" y="578"/>
                  </a:lnTo>
                  <a:lnTo>
                    <a:pt x="416" y="578"/>
                  </a:lnTo>
                  <a:lnTo>
                    <a:pt x="393" y="583"/>
                  </a:lnTo>
                  <a:lnTo>
                    <a:pt x="373" y="591"/>
                  </a:lnTo>
                  <a:lnTo>
                    <a:pt x="357" y="604"/>
                  </a:lnTo>
                  <a:lnTo>
                    <a:pt x="345" y="622"/>
                  </a:lnTo>
                  <a:lnTo>
                    <a:pt x="336" y="645"/>
                  </a:lnTo>
                  <a:lnTo>
                    <a:pt x="330" y="676"/>
                  </a:lnTo>
                  <a:lnTo>
                    <a:pt x="327" y="689"/>
                  </a:lnTo>
                  <a:lnTo>
                    <a:pt x="321" y="699"/>
                  </a:lnTo>
                  <a:lnTo>
                    <a:pt x="240" y="793"/>
                  </a:lnTo>
                  <a:lnTo>
                    <a:pt x="228" y="799"/>
                  </a:lnTo>
                  <a:lnTo>
                    <a:pt x="212" y="803"/>
                  </a:lnTo>
                  <a:lnTo>
                    <a:pt x="193" y="804"/>
                  </a:lnTo>
                  <a:lnTo>
                    <a:pt x="171" y="801"/>
                  </a:lnTo>
                  <a:lnTo>
                    <a:pt x="148" y="794"/>
                  </a:lnTo>
                  <a:lnTo>
                    <a:pt x="127" y="782"/>
                  </a:lnTo>
                  <a:lnTo>
                    <a:pt x="107" y="766"/>
                  </a:lnTo>
                  <a:lnTo>
                    <a:pt x="32" y="686"/>
                  </a:lnTo>
                  <a:lnTo>
                    <a:pt x="18" y="666"/>
                  </a:lnTo>
                  <a:lnTo>
                    <a:pt x="7" y="643"/>
                  </a:lnTo>
                  <a:lnTo>
                    <a:pt x="1" y="620"/>
                  </a:lnTo>
                  <a:lnTo>
                    <a:pt x="0" y="598"/>
                  </a:lnTo>
                  <a:lnTo>
                    <a:pt x="2" y="579"/>
                  </a:lnTo>
                  <a:lnTo>
                    <a:pt x="7" y="563"/>
                  </a:lnTo>
                  <a:lnTo>
                    <a:pt x="14" y="552"/>
                  </a:lnTo>
                  <a:lnTo>
                    <a:pt x="114" y="479"/>
                  </a:lnTo>
                  <a:lnTo>
                    <a:pt x="124" y="472"/>
                  </a:lnTo>
                  <a:lnTo>
                    <a:pt x="137" y="471"/>
                  </a:lnTo>
                  <a:lnTo>
                    <a:pt x="136" y="469"/>
                  </a:lnTo>
                  <a:lnTo>
                    <a:pt x="165" y="468"/>
                  </a:lnTo>
                  <a:lnTo>
                    <a:pt x="188" y="462"/>
                  </a:lnTo>
                  <a:lnTo>
                    <a:pt x="206" y="453"/>
                  </a:lnTo>
                  <a:lnTo>
                    <a:pt x="221" y="441"/>
                  </a:lnTo>
                  <a:lnTo>
                    <a:pt x="232" y="425"/>
                  </a:lnTo>
                  <a:lnTo>
                    <a:pt x="239" y="406"/>
                  </a:lnTo>
                  <a:lnTo>
                    <a:pt x="243" y="383"/>
                  </a:lnTo>
                  <a:lnTo>
                    <a:pt x="244" y="356"/>
                  </a:lnTo>
                  <a:lnTo>
                    <a:pt x="244" y="348"/>
                  </a:lnTo>
                  <a:lnTo>
                    <a:pt x="244" y="338"/>
                  </a:lnTo>
                  <a:lnTo>
                    <a:pt x="244" y="338"/>
                  </a:lnTo>
                  <a:lnTo>
                    <a:pt x="246" y="336"/>
                  </a:lnTo>
                  <a:lnTo>
                    <a:pt x="252" y="330"/>
                  </a:lnTo>
                  <a:lnTo>
                    <a:pt x="261" y="320"/>
                  </a:lnTo>
                  <a:lnTo>
                    <a:pt x="273" y="308"/>
                  </a:lnTo>
                  <a:lnTo>
                    <a:pt x="287" y="294"/>
                  </a:lnTo>
                  <a:lnTo>
                    <a:pt x="304" y="278"/>
                  </a:lnTo>
                  <a:lnTo>
                    <a:pt x="316" y="266"/>
                  </a:lnTo>
                  <a:lnTo>
                    <a:pt x="332" y="251"/>
                  </a:lnTo>
                  <a:lnTo>
                    <a:pt x="350" y="233"/>
                  </a:lnTo>
                  <a:lnTo>
                    <a:pt x="378" y="208"/>
                  </a:lnTo>
                  <a:lnTo>
                    <a:pt x="407" y="180"/>
                  </a:lnTo>
                  <a:lnTo>
                    <a:pt x="436" y="153"/>
                  </a:lnTo>
                  <a:lnTo>
                    <a:pt x="465" y="128"/>
                  </a:lnTo>
                  <a:lnTo>
                    <a:pt x="494" y="104"/>
                  </a:lnTo>
                  <a:lnTo>
                    <a:pt x="519" y="83"/>
                  </a:lnTo>
                  <a:lnTo>
                    <a:pt x="544" y="65"/>
                  </a:lnTo>
                  <a:lnTo>
                    <a:pt x="564" y="51"/>
                  </a:lnTo>
                  <a:lnTo>
                    <a:pt x="565" y="49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602" y="31"/>
                  </a:lnTo>
                  <a:lnTo>
                    <a:pt x="636" y="18"/>
                  </a:lnTo>
                  <a:lnTo>
                    <a:pt x="672" y="8"/>
                  </a:lnTo>
                  <a:lnTo>
                    <a:pt x="711" y="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7" name="Group 111"/>
          <p:cNvGrpSpPr>
            <a:grpSpLocks noChangeAspect="1"/>
          </p:cNvGrpSpPr>
          <p:nvPr/>
        </p:nvGrpSpPr>
        <p:grpSpPr bwMode="auto">
          <a:xfrm>
            <a:off x="2846379" y="1304627"/>
            <a:ext cx="427687" cy="463100"/>
            <a:chOff x="3186" y="2201"/>
            <a:chExt cx="471" cy="510"/>
          </a:xfrm>
        </p:grpSpPr>
        <p:sp>
          <p:nvSpPr>
            <p:cNvPr id="28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0" name="Group 144"/>
          <p:cNvGrpSpPr>
            <a:grpSpLocks noChangeAspect="1"/>
          </p:cNvGrpSpPr>
          <p:nvPr/>
        </p:nvGrpSpPr>
        <p:grpSpPr bwMode="auto">
          <a:xfrm>
            <a:off x="3649493" y="2416418"/>
            <a:ext cx="406927" cy="379015"/>
            <a:chOff x="1422" y="3148"/>
            <a:chExt cx="554" cy="516"/>
          </a:xfrm>
        </p:grpSpPr>
        <p:sp>
          <p:nvSpPr>
            <p:cNvPr id="31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" name="Group 144"/>
          <p:cNvGrpSpPr>
            <a:grpSpLocks noChangeAspect="1"/>
          </p:cNvGrpSpPr>
          <p:nvPr/>
        </p:nvGrpSpPr>
        <p:grpSpPr bwMode="auto">
          <a:xfrm>
            <a:off x="3809478" y="3544162"/>
            <a:ext cx="406927" cy="379015"/>
            <a:chOff x="1422" y="3148"/>
            <a:chExt cx="554" cy="516"/>
          </a:xfrm>
        </p:grpSpPr>
        <p:sp>
          <p:nvSpPr>
            <p:cNvPr id="36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9" name="Group 144"/>
          <p:cNvGrpSpPr>
            <a:grpSpLocks noChangeAspect="1"/>
          </p:cNvGrpSpPr>
          <p:nvPr/>
        </p:nvGrpSpPr>
        <p:grpSpPr bwMode="auto">
          <a:xfrm>
            <a:off x="3833366" y="4700933"/>
            <a:ext cx="406927" cy="379015"/>
            <a:chOff x="1422" y="3148"/>
            <a:chExt cx="554" cy="516"/>
          </a:xfrm>
        </p:grpSpPr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4" name="Group 111"/>
          <p:cNvGrpSpPr>
            <a:grpSpLocks noChangeAspect="1"/>
          </p:cNvGrpSpPr>
          <p:nvPr/>
        </p:nvGrpSpPr>
        <p:grpSpPr bwMode="auto">
          <a:xfrm>
            <a:off x="3381791" y="4616848"/>
            <a:ext cx="427687" cy="463100"/>
            <a:chOff x="3186" y="2201"/>
            <a:chExt cx="471" cy="510"/>
          </a:xfrm>
        </p:grpSpPr>
        <p:sp>
          <p:nvSpPr>
            <p:cNvPr id="55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Group 144"/>
          <p:cNvGrpSpPr>
            <a:grpSpLocks noChangeAspect="1"/>
          </p:cNvGrpSpPr>
          <p:nvPr/>
        </p:nvGrpSpPr>
        <p:grpSpPr bwMode="auto">
          <a:xfrm>
            <a:off x="2885033" y="5757337"/>
            <a:ext cx="406927" cy="379015"/>
            <a:chOff x="1422" y="3148"/>
            <a:chExt cx="554" cy="516"/>
          </a:xfrm>
        </p:grpSpPr>
        <p:sp>
          <p:nvSpPr>
            <p:cNvPr id="58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96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21125679"/>
              </p:ext>
            </p:extLst>
          </p:nvPr>
        </p:nvGraphicFramePr>
        <p:xfrm>
          <a:off x="2711624" y="820965"/>
          <a:ext cx="8845376" cy="587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104"/>
          <p:cNvGrpSpPr>
            <a:grpSpLocks noChangeAspect="1"/>
          </p:cNvGrpSpPr>
          <p:nvPr/>
        </p:nvGrpSpPr>
        <p:grpSpPr bwMode="auto">
          <a:xfrm>
            <a:off x="3950690" y="3566481"/>
            <a:ext cx="377175" cy="345949"/>
            <a:chOff x="2274" y="2252"/>
            <a:chExt cx="459" cy="421"/>
          </a:xfrm>
        </p:grpSpPr>
        <p:sp>
          <p:nvSpPr>
            <p:cNvPr id="8" name="Freeform 106"/>
            <p:cNvSpPr>
              <a:spLocks noEditPoints="1"/>
            </p:cNvSpPr>
            <p:nvPr/>
          </p:nvSpPr>
          <p:spPr bwMode="auto">
            <a:xfrm>
              <a:off x="2355" y="2280"/>
              <a:ext cx="378" cy="393"/>
            </a:xfrm>
            <a:custGeom>
              <a:avLst/>
              <a:gdLst>
                <a:gd name="T0" fmla="*/ 1651 w 1890"/>
                <a:gd name="T1" fmla="*/ 503 h 1964"/>
                <a:gd name="T2" fmla="*/ 1648 w 1890"/>
                <a:gd name="T3" fmla="*/ 501 h 1964"/>
                <a:gd name="T4" fmla="*/ 1648 w 1890"/>
                <a:gd name="T5" fmla="*/ 501 h 1964"/>
                <a:gd name="T6" fmla="*/ 1648 w 1890"/>
                <a:gd name="T7" fmla="*/ 501 h 1964"/>
                <a:gd name="T8" fmla="*/ 1644 w 1890"/>
                <a:gd name="T9" fmla="*/ 491 h 1964"/>
                <a:gd name="T10" fmla="*/ 1646 w 1890"/>
                <a:gd name="T11" fmla="*/ 496 h 1964"/>
                <a:gd name="T12" fmla="*/ 1646 w 1890"/>
                <a:gd name="T13" fmla="*/ 495 h 1964"/>
                <a:gd name="T14" fmla="*/ 1644 w 1890"/>
                <a:gd name="T15" fmla="*/ 490 h 1964"/>
                <a:gd name="T16" fmla="*/ 1644 w 1890"/>
                <a:gd name="T17" fmla="*/ 491 h 1964"/>
                <a:gd name="T18" fmla="*/ 1560 w 1890"/>
                <a:gd name="T19" fmla="*/ 0 h 1964"/>
                <a:gd name="T20" fmla="*/ 1693 w 1890"/>
                <a:gd name="T21" fmla="*/ 34 h 1964"/>
                <a:gd name="T22" fmla="*/ 1547 w 1890"/>
                <a:gd name="T23" fmla="*/ 160 h 1964"/>
                <a:gd name="T24" fmla="*/ 1524 w 1890"/>
                <a:gd name="T25" fmla="*/ 183 h 1964"/>
                <a:gd name="T26" fmla="*/ 1502 w 1890"/>
                <a:gd name="T27" fmla="*/ 223 h 1964"/>
                <a:gd name="T28" fmla="*/ 1515 w 1890"/>
                <a:gd name="T29" fmla="*/ 266 h 1964"/>
                <a:gd name="T30" fmla="*/ 1555 w 1890"/>
                <a:gd name="T31" fmla="*/ 336 h 1964"/>
                <a:gd name="T32" fmla="*/ 1611 w 1890"/>
                <a:gd name="T33" fmla="*/ 433 h 1964"/>
                <a:gd name="T34" fmla="*/ 1664 w 1890"/>
                <a:gd name="T35" fmla="*/ 496 h 1964"/>
                <a:gd name="T36" fmla="*/ 1878 w 1890"/>
                <a:gd name="T37" fmla="*/ 451 h 1964"/>
                <a:gd name="T38" fmla="*/ 1824 w 1890"/>
                <a:gd name="T39" fmla="*/ 572 h 1964"/>
                <a:gd name="T40" fmla="*/ 1771 w 1890"/>
                <a:gd name="T41" fmla="*/ 641 h 1964"/>
                <a:gd name="T42" fmla="*/ 1740 w 1890"/>
                <a:gd name="T43" fmla="*/ 663 h 1964"/>
                <a:gd name="T44" fmla="*/ 1744 w 1890"/>
                <a:gd name="T45" fmla="*/ 666 h 1964"/>
                <a:gd name="T46" fmla="*/ 1658 w 1890"/>
                <a:gd name="T47" fmla="*/ 721 h 1964"/>
                <a:gd name="T48" fmla="*/ 1541 w 1890"/>
                <a:gd name="T49" fmla="*/ 734 h 1964"/>
                <a:gd name="T50" fmla="*/ 1396 w 1890"/>
                <a:gd name="T51" fmla="*/ 751 h 1964"/>
                <a:gd name="T52" fmla="*/ 1288 w 1890"/>
                <a:gd name="T53" fmla="*/ 797 h 1964"/>
                <a:gd name="T54" fmla="*/ 1235 w 1890"/>
                <a:gd name="T55" fmla="*/ 844 h 1964"/>
                <a:gd name="T56" fmla="*/ 1172 w 1890"/>
                <a:gd name="T57" fmla="*/ 912 h 1964"/>
                <a:gd name="T58" fmla="*/ 1083 w 1890"/>
                <a:gd name="T59" fmla="*/ 1011 h 1964"/>
                <a:gd name="T60" fmla="*/ 974 w 1890"/>
                <a:gd name="T61" fmla="*/ 1134 h 1964"/>
                <a:gd name="T62" fmla="*/ 852 w 1890"/>
                <a:gd name="T63" fmla="*/ 1271 h 1964"/>
                <a:gd name="T64" fmla="*/ 726 w 1890"/>
                <a:gd name="T65" fmla="*/ 1414 h 1964"/>
                <a:gd name="T66" fmla="*/ 601 w 1890"/>
                <a:gd name="T67" fmla="*/ 1554 h 1964"/>
                <a:gd name="T68" fmla="*/ 488 w 1890"/>
                <a:gd name="T69" fmla="*/ 1683 h 1964"/>
                <a:gd name="T70" fmla="*/ 392 w 1890"/>
                <a:gd name="T71" fmla="*/ 1792 h 1964"/>
                <a:gd name="T72" fmla="*/ 321 w 1890"/>
                <a:gd name="T73" fmla="*/ 1872 h 1964"/>
                <a:gd name="T74" fmla="*/ 281 w 1890"/>
                <a:gd name="T75" fmla="*/ 1914 h 1964"/>
                <a:gd name="T76" fmla="*/ 200 w 1890"/>
                <a:gd name="T77" fmla="*/ 1960 h 1964"/>
                <a:gd name="T78" fmla="*/ 109 w 1890"/>
                <a:gd name="T79" fmla="*/ 1953 h 1964"/>
                <a:gd name="T80" fmla="*/ 40 w 1890"/>
                <a:gd name="T81" fmla="*/ 1901 h 1964"/>
                <a:gd name="T82" fmla="*/ 7 w 1890"/>
                <a:gd name="T83" fmla="*/ 1833 h 1964"/>
                <a:gd name="T84" fmla="*/ 5 w 1890"/>
                <a:gd name="T85" fmla="*/ 1744 h 1964"/>
                <a:gd name="T86" fmla="*/ 50 w 1890"/>
                <a:gd name="T87" fmla="*/ 1661 h 1964"/>
                <a:gd name="T88" fmla="*/ 72 w 1890"/>
                <a:gd name="T89" fmla="*/ 1640 h 1964"/>
                <a:gd name="T90" fmla="*/ 129 w 1890"/>
                <a:gd name="T91" fmla="*/ 1584 h 1964"/>
                <a:gd name="T92" fmla="*/ 213 w 1890"/>
                <a:gd name="T93" fmla="*/ 1502 h 1964"/>
                <a:gd name="T94" fmla="*/ 317 w 1890"/>
                <a:gd name="T95" fmla="*/ 1399 h 1964"/>
                <a:gd name="T96" fmla="*/ 436 w 1890"/>
                <a:gd name="T97" fmla="*/ 1284 h 1964"/>
                <a:gd name="T98" fmla="*/ 559 w 1890"/>
                <a:gd name="T99" fmla="*/ 1162 h 1964"/>
                <a:gd name="T100" fmla="*/ 681 w 1890"/>
                <a:gd name="T101" fmla="*/ 1042 h 1964"/>
                <a:gd name="T102" fmla="*/ 795 w 1890"/>
                <a:gd name="T103" fmla="*/ 930 h 1964"/>
                <a:gd name="T104" fmla="*/ 892 w 1890"/>
                <a:gd name="T105" fmla="*/ 833 h 1964"/>
                <a:gd name="T106" fmla="*/ 967 w 1890"/>
                <a:gd name="T107" fmla="*/ 758 h 1964"/>
                <a:gd name="T108" fmla="*/ 1010 w 1890"/>
                <a:gd name="T109" fmla="*/ 712 h 1964"/>
                <a:gd name="T110" fmla="*/ 1104 w 1890"/>
                <a:gd name="T111" fmla="*/ 587 h 1964"/>
                <a:gd name="T112" fmla="*/ 1153 w 1890"/>
                <a:gd name="T113" fmla="*/ 467 h 1964"/>
                <a:gd name="T114" fmla="*/ 1179 w 1890"/>
                <a:gd name="T115" fmla="*/ 353 h 1964"/>
                <a:gd name="T116" fmla="*/ 1213 w 1890"/>
                <a:gd name="T117" fmla="*/ 232 h 1964"/>
                <a:gd name="T118" fmla="*/ 1278 w 1890"/>
                <a:gd name="T119" fmla="*/ 137 h 1964"/>
                <a:gd name="T120" fmla="*/ 1381 w 1890"/>
                <a:gd name="T121" fmla="*/ 51 h 1964"/>
                <a:gd name="T122" fmla="*/ 1514 w 1890"/>
                <a:gd name="T123" fmla="*/ 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0" h="1964">
                  <a:moveTo>
                    <a:pt x="1650" y="502"/>
                  </a:moveTo>
                  <a:lnTo>
                    <a:pt x="1651" y="503"/>
                  </a:lnTo>
                  <a:lnTo>
                    <a:pt x="1651" y="503"/>
                  </a:lnTo>
                  <a:lnTo>
                    <a:pt x="1650" y="502"/>
                  </a:lnTo>
                  <a:lnTo>
                    <a:pt x="1650" y="502"/>
                  </a:lnTo>
                  <a:close/>
                  <a:moveTo>
                    <a:pt x="1648" y="501"/>
                  </a:moveTo>
                  <a:lnTo>
                    <a:pt x="1650" y="501"/>
                  </a:lnTo>
                  <a:lnTo>
                    <a:pt x="1650" y="502"/>
                  </a:lnTo>
                  <a:lnTo>
                    <a:pt x="1648" y="501"/>
                  </a:lnTo>
                  <a:close/>
                  <a:moveTo>
                    <a:pt x="1647" y="498"/>
                  </a:moveTo>
                  <a:lnTo>
                    <a:pt x="1647" y="498"/>
                  </a:lnTo>
                  <a:lnTo>
                    <a:pt x="1648" y="501"/>
                  </a:lnTo>
                  <a:lnTo>
                    <a:pt x="1648" y="500"/>
                  </a:lnTo>
                  <a:lnTo>
                    <a:pt x="1647" y="498"/>
                  </a:lnTo>
                  <a:close/>
                  <a:moveTo>
                    <a:pt x="1644" y="491"/>
                  </a:moveTo>
                  <a:lnTo>
                    <a:pt x="1645" y="492"/>
                  </a:lnTo>
                  <a:lnTo>
                    <a:pt x="1645" y="493"/>
                  </a:lnTo>
                  <a:lnTo>
                    <a:pt x="1646" y="496"/>
                  </a:lnTo>
                  <a:lnTo>
                    <a:pt x="1647" y="497"/>
                  </a:lnTo>
                  <a:lnTo>
                    <a:pt x="1647" y="498"/>
                  </a:lnTo>
                  <a:lnTo>
                    <a:pt x="1646" y="495"/>
                  </a:lnTo>
                  <a:lnTo>
                    <a:pt x="1645" y="492"/>
                  </a:lnTo>
                  <a:lnTo>
                    <a:pt x="1644" y="491"/>
                  </a:lnTo>
                  <a:close/>
                  <a:moveTo>
                    <a:pt x="1644" y="490"/>
                  </a:moveTo>
                  <a:lnTo>
                    <a:pt x="1644" y="491"/>
                  </a:lnTo>
                  <a:lnTo>
                    <a:pt x="1644" y="491"/>
                  </a:lnTo>
                  <a:lnTo>
                    <a:pt x="1644" y="491"/>
                  </a:lnTo>
                  <a:lnTo>
                    <a:pt x="1644" y="490"/>
                  </a:lnTo>
                  <a:lnTo>
                    <a:pt x="1644" y="490"/>
                  </a:lnTo>
                  <a:close/>
                  <a:moveTo>
                    <a:pt x="1560" y="0"/>
                  </a:moveTo>
                  <a:lnTo>
                    <a:pt x="1606" y="4"/>
                  </a:lnTo>
                  <a:lnTo>
                    <a:pt x="1651" y="16"/>
                  </a:lnTo>
                  <a:lnTo>
                    <a:pt x="1693" y="34"/>
                  </a:lnTo>
                  <a:lnTo>
                    <a:pt x="1733" y="53"/>
                  </a:lnTo>
                  <a:lnTo>
                    <a:pt x="1549" y="159"/>
                  </a:lnTo>
                  <a:lnTo>
                    <a:pt x="1547" y="160"/>
                  </a:lnTo>
                  <a:lnTo>
                    <a:pt x="1541" y="165"/>
                  </a:lnTo>
                  <a:lnTo>
                    <a:pt x="1532" y="173"/>
                  </a:lnTo>
                  <a:lnTo>
                    <a:pt x="1524" y="183"/>
                  </a:lnTo>
                  <a:lnTo>
                    <a:pt x="1514" y="195"/>
                  </a:lnTo>
                  <a:lnTo>
                    <a:pt x="1507" y="208"/>
                  </a:lnTo>
                  <a:lnTo>
                    <a:pt x="1502" y="223"/>
                  </a:lnTo>
                  <a:lnTo>
                    <a:pt x="1502" y="237"/>
                  </a:lnTo>
                  <a:lnTo>
                    <a:pt x="1508" y="253"/>
                  </a:lnTo>
                  <a:lnTo>
                    <a:pt x="1515" y="266"/>
                  </a:lnTo>
                  <a:lnTo>
                    <a:pt x="1526" y="286"/>
                  </a:lnTo>
                  <a:lnTo>
                    <a:pt x="1540" y="309"/>
                  </a:lnTo>
                  <a:lnTo>
                    <a:pt x="1555" y="336"/>
                  </a:lnTo>
                  <a:lnTo>
                    <a:pt x="1572" y="367"/>
                  </a:lnTo>
                  <a:lnTo>
                    <a:pt x="1590" y="399"/>
                  </a:lnTo>
                  <a:lnTo>
                    <a:pt x="1611" y="433"/>
                  </a:lnTo>
                  <a:lnTo>
                    <a:pt x="1630" y="468"/>
                  </a:lnTo>
                  <a:lnTo>
                    <a:pt x="1651" y="503"/>
                  </a:lnTo>
                  <a:lnTo>
                    <a:pt x="1664" y="496"/>
                  </a:lnTo>
                  <a:lnTo>
                    <a:pt x="1890" y="368"/>
                  </a:lnTo>
                  <a:lnTo>
                    <a:pt x="1888" y="409"/>
                  </a:lnTo>
                  <a:lnTo>
                    <a:pt x="1878" y="451"/>
                  </a:lnTo>
                  <a:lnTo>
                    <a:pt x="1865" y="492"/>
                  </a:lnTo>
                  <a:lnTo>
                    <a:pt x="1847" y="533"/>
                  </a:lnTo>
                  <a:lnTo>
                    <a:pt x="1824" y="572"/>
                  </a:lnTo>
                  <a:lnTo>
                    <a:pt x="1798" y="608"/>
                  </a:lnTo>
                  <a:lnTo>
                    <a:pt x="1771" y="641"/>
                  </a:lnTo>
                  <a:lnTo>
                    <a:pt x="1771" y="641"/>
                  </a:lnTo>
                  <a:lnTo>
                    <a:pt x="1744" y="666"/>
                  </a:lnTo>
                  <a:lnTo>
                    <a:pt x="1743" y="665"/>
                  </a:lnTo>
                  <a:lnTo>
                    <a:pt x="1740" y="663"/>
                  </a:lnTo>
                  <a:lnTo>
                    <a:pt x="1742" y="665"/>
                  </a:lnTo>
                  <a:lnTo>
                    <a:pt x="1743" y="666"/>
                  </a:lnTo>
                  <a:lnTo>
                    <a:pt x="1744" y="666"/>
                  </a:lnTo>
                  <a:lnTo>
                    <a:pt x="1715" y="689"/>
                  </a:lnTo>
                  <a:lnTo>
                    <a:pt x="1687" y="708"/>
                  </a:lnTo>
                  <a:lnTo>
                    <a:pt x="1658" y="721"/>
                  </a:lnTo>
                  <a:lnTo>
                    <a:pt x="1629" y="729"/>
                  </a:lnTo>
                  <a:lnTo>
                    <a:pt x="1600" y="733"/>
                  </a:lnTo>
                  <a:lnTo>
                    <a:pt x="1541" y="734"/>
                  </a:lnTo>
                  <a:lnTo>
                    <a:pt x="1486" y="737"/>
                  </a:lnTo>
                  <a:lnTo>
                    <a:pt x="1439" y="743"/>
                  </a:lnTo>
                  <a:lnTo>
                    <a:pt x="1396" y="751"/>
                  </a:lnTo>
                  <a:lnTo>
                    <a:pt x="1356" y="762"/>
                  </a:lnTo>
                  <a:lnTo>
                    <a:pt x="1321" y="778"/>
                  </a:lnTo>
                  <a:lnTo>
                    <a:pt x="1288" y="797"/>
                  </a:lnTo>
                  <a:lnTo>
                    <a:pt x="1258" y="821"/>
                  </a:lnTo>
                  <a:lnTo>
                    <a:pt x="1248" y="831"/>
                  </a:lnTo>
                  <a:lnTo>
                    <a:pt x="1235" y="844"/>
                  </a:lnTo>
                  <a:lnTo>
                    <a:pt x="1218" y="862"/>
                  </a:lnTo>
                  <a:lnTo>
                    <a:pt x="1196" y="885"/>
                  </a:lnTo>
                  <a:lnTo>
                    <a:pt x="1172" y="912"/>
                  </a:lnTo>
                  <a:lnTo>
                    <a:pt x="1145" y="942"/>
                  </a:lnTo>
                  <a:lnTo>
                    <a:pt x="1115" y="975"/>
                  </a:lnTo>
                  <a:lnTo>
                    <a:pt x="1083" y="1011"/>
                  </a:lnTo>
                  <a:lnTo>
                    <a:pt x="1048" y="1050"/>
                  </a:lnTo>
                  <a:lnTo>
                    <a:pt x="1011" y="1091"/>
                  </a:lnTo>
                  <a:lnTo>
                    <a:pt x="974" y="1134"/>
                  </a:lnTo>
                  <a:lnTo>
                    <a:pt x="934" y="1178"/>
                  </a:lnTo>
                  <a:lnTo>
                    <a:pt x="893" y="1224"/>
                  </a:lnTo>
                  <a:lnTo>
                    <a:pt x="852" y="1271"/>
                  </a:lnTo>
                  <a:lnTo>
                    <a:pt x="809" y="1318"/>
                  </a:lnTo>
                  <a:lnTo>
                    <a:pt x="768" y="1366"/>
                  </a:lnTo>
                  <a:lnTo>
                    <a:pt x="726" y="1414"/>
                  </a:lnTo>
                  <a:lnTo>
                    <a:pt x="684" y="1461"/>
                  </a:lnTo>
                  <a:lnTo>
                    <a:pt x="642" y="1508"/>
                  </a:lnTo>
                  <a:lnTo>
                    <a:pt x="601" y="1554"/>
                  </a:lnTo>
                  <a:lnTo>
                    <a:pt x="563" y="1599"/>
                  </a:lnTo>
                  <a:lnTo>
                    <a:pt x="524" y="1642"/>
                  </a:lnTo>
                  <a:lnTo>
                    <a:pt x="488" y="1683"/>
                  </a:lnTo>
                  <a:lnTo>
                    <a:pt x="454" y="1722"/>
                  </a:lnTo>
                  <a:lnTo>
                    <a:pt x="421" y="1758"/>
                  </a:lnTo>
                  <a:lnTo>
                    <a:pt x="392" y="1792"/>
                  </a:lnTo>
                  <a:lnTo>
                    <a:pt x="364" y="1822"/>
                  </a:lnTo>
                  <a:lnTo>
                    <a:pt x="341" y="1849"/>
                  </a:lnTo>
                  <a:lnTo>
                    <a:pt x="321" y="1872"/>
                  </a:lnTo>
                  <a:lnTo>
                    <a:pt x="303" y="1890"/>
                  </a:lnTo>
                  <a:lnTo>
                    <a:pt x="291" y="1905"/>
                  </a:lnTo>
                  <a:lnTo>
                    <a:pt x="281" y="1914"/>
                  </a:lnTo>
                  <a:lnTo>
                    <a:pt x="257" y="1936"/>
                  </a:lnTo>
                  <a:lnTo>
                    <a:pt x="229" y="1950"/>
                  </a:lnTo>
                  <a:lnTo>
                    <a:pt x="200" y="1960"/>
                  </a:lnTo>
                  <a:lnTo>
                    <a:pt x="170" y="1964"/>
                  </a:lnTo>
                  <a:lnTo>
                    <a:pt x="140" y="1961"/>
                  </a:lnTo>
                  <a:lnTo>
                    <a:pt x="109" y="1953"/>
                  </a:lnTo>
                  <a:lnTo>
                    <a:pt x="81" y="1938"/>
                  </a:lnTo>
                  <a:lnTo>
                    <a:pt x="56" y="1919"/>
                  </a:lnTo>
                  <a:lnTo>
                    <a:pt x="40" y="1901"/>
                  </a:lnTo>
                  <a:lnTo>
                    <a:pt x="27" y="1883"/>
                  </a:lnTo>
                  <a:lnTo>
                    <a:pt x="19" y="1862"/>
                  </a:lnTo>
                  <a:lnTo>
                    <a:pt x="7" y="1833"/>
                  </a:lnTo>
                  <a:lnTo>
                    <a:pt x="2" y="1804"/>
                  </a:lnTo>
                  <a:lnTo>
                    <a:pt x="0" y="1774"/>
                  </a:lnTo>
                  <a:lnTo>
                    <a:pt x="5" y="1744"/>
                  </a:lnTo>
                  <a:lnTo>
                    <a:pt x="15" y="1715"/>
                  </a:lnTo>
                  <a:lnTo>
                    <a:pt x="29" y="1687"/>
                  </a:lnTo>
                  <a:lnTo>
                    <a:pt x="50" y="1661"/>
                  </a:lnTo>
                  <a:lnTo>
                    <a:pt x="52" y="1659"/>
                  </a:lnTo>
                  <a:lnTo>
                    <a:pt x="61" y="1652"/>
                  </a:lnTo>
                  <a:lnTo>
                    <a:pt x="72" y="1640"/>
                  </a:lnTo>
                  <a:lnTo>
                    <a:pt x="88" y="1625"/>
                  </a:lnTo>
                  <a:lnTo>
                    <a:pt x="107" y="1606"/>
                  </a:lnTo>
                  <a:lnTo>
                    <a:pt x="129" y="1584"/>
                  </a:lnTo>
                  <a:lnTo>
                    <a:pt x="154" y="1560"/>
                  </a:lnTo>
                  <a:lnTo>
                    <a:pt x="183" y="1532"/>
                  </a:lnTo>
                  <a:lnTo>
                    <a:pt x="213" y="1502"/>
                  </a:lnTo>
                  <a:lnTo>
                    <a:pt x="246" y="1469"/>
                  </a:lnTo>
                  <a:lnTo>
                    <a:pt x="281" y="1435"/>
                  </a:lnTo>
                  <a:lnTo>
                    <a:pt x="317" y="1399"/>
                  </a:lnTo>
                  <a:lnTo>
                    <a:pt x="356" y="1362"/>
                  </a:lnTo>
                  <a:lnTo>
                    <a:pt x="396" y="1323"/>
                  </a:lnTo>
                  <a:lnTo>
                    <a:pt x="436" y="1284"/>
                  </a:lnTo>
                  <a:lnTo>
                    <a:pt x="477" y="1244"/>
                  </a:lnTo>
                  <a:lnTo>
                    <a:pt x="518" y="1203"/>
                  </a:lnTo>
                  <a:lnTo>
                    <a:pt x="559" y="1162"/>
                  </a:lnTo>
                  <a:lnTo>
                    <a:pt x="600" y="1122"/>
                  </a:lnTo>
                  <a:lnTo>
                    <a:pt x="641" y="1082"/>
                  </a:lnTo>
                  <a:lnTo>
                    <a:pt x="681" y="1042"/>
                  </a:lnTo>
                  <a:lnTo>
                    <a:pt x="720" y="1004"/>
                  </a:lnTo>
                  <a:lnTo>
                    <a:pt x="759" y="966"/>
                  </a:lnTo>
                  <a:lnTo>
                    <a:pt x="795" y="930"/>
                  </a:lnTo>
                  <a:lnTo>
                    <a:pt x="829" y="896"/>
                  </a:lnTo>
                  <a:lnTo>
                    <a:pt x="861" y="863"/>
                  </a:lnTo>
                  <a:lnTo>
                    <a:pt x="892" y="833"/>
                  </a:lnTo>
                  <a:lnTo>
                    <a:pt x="919" y="805"/>
                  </a:lnTo>
                  <a:lnTo>
                    <a:pt x="945" y="780"/>
                  </a:lnTo>
                  <a:lnTo>
                    <a:pt x="967" y="758"/>
                  </a:lnTo>
                  <a:lnTo>
                    <a:pt x="985" y="740"/>
                  </a:lnTo>
                  <a:lnTo>
                    <a:pt x="999" y="724"/>
                  </a:lnTo>
                  <a:lnTo>
                    <a:pt x="1010" y="712"/>
                  </a:lnTo>
                  <a:lnTo>
                    <a:pt x="1048" y="670"/>
                  </a:lnTo>
                  <a:lnTo>
                    <a:pt x="1079" y="628"/>
                  </a:lnTo>
                  <a:lnTo>
                    <a:pt x="1104" y="587"/>
                  </a:lnTo>
                  <a:lnTo>
                    <a:pt x="1124" y="545"/>
                  </a:lnTo>
                  <a:lnTo>
                    <a:pt x="1139" y="506"/>
                  </a:lnTo>
                  <a:lnTo>
                    <a:pt x="1153" y="467"/>
                  </a:lnTo>
                  <a:lnTo>
                    <a:pt x="1162" y="428"/>
                  </a:lnTo>
                  <a:lnTo>
                    <a:pt x="1171" y="391"/>
                  </a:lnTo>
                  <a:lnTo>
                    <a:pt x="1179" y="353"/>
                  </a:lnTo>
                  <a:lnTo>
                    <a:pt x="1193" y="287"/>
                  </a:lnTo>
                  <a:lnTo>
                    <a:pt x="1201" y="261"/>
                  </a:lnTo>
                  <a:lnTo>
                    <a:pt x="1213" y="232"/>
                  </a:lnTo>
                  <a:lnTo>
                    <a:pt x="1231" y="201"/>
                  </a:lnTo>
                  <a:lnTo>
                    <a:pt x="1253" y="169"/>
                  </a:lnTo>
                  <a:lnTo>
                    <a:pt x="1278" y="137"/>
                  </a:lnTo>
                  <a:lnTo>
                    <a:pt x="1309" y="105"/>
                  </a:lnTo>
                  <a:lnTo>
                    <a:pt x="1343" y="76"/>
                  </a:lnTo>
                  <a:lnTo>
                    <a:pt x="1381" y="51"/>
                  </a:lnTo>
                  <a:lnTo>
                    <a:pt x="1422" y="29"/>
                  </a:lnTo>
                  <a:lnTo>
                    <a:pt x="1468" y="12"/>
                  </a:lnTo>
                  <a:lnTo>
                    <a:pt x="1514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2542" y="2491"/>
              <a:ext cx="166" cy="174"/>
            </a:xfrm>
            <a:custGeom>
              <a:avLst/>
              <a:gdLst>
                <a:gd name="T0" fmla="*/ 254 w 828"/>
                <a:gd name="T1" fmla="*/ 38 h 874"/>
                <a:gd name="T2" fmla="*/ 325 w 828"/>
                <a:gd name="T3" fmla="*/ 120 h 874"/>
                <a:gd name="T4" fmla="*/ 400 w 828"/>
                <a:gd name="T5" fmla="*/ 206 h 874"/>
                <a:gd name="T6" fmla="*/ 474 w 828"/>
                <a:gd name="T7" fmla="*/ 288 h 874"/>
                <a:gd name="T8" fmla="*/ 539 w 828"/>
                <a:gd name="T9" fmla="*/ 362 h 874"/>
                <a:gd name="T10" fmla="*/ 572 w 828"/>
                <a:gd name="T11" fmla="*/ 396 h 874"/>
                <a:gd name="T12" fmla="*/ 581 w 828"/>
                <a:gd name="T13" fmla="*/ 404 h 874"/>
                <a:gd name="T14" fmla="*/ 594 w 828"/>
                <a:gd name="T15" fmla="*/ 420 h 874"/>
                <a:gd name="T16" fmla="*/ 618 w 828"/>
                <a:gd name="T17" fmla="*/ 445 h 874"/>
                <a:gd name="T18" fmla="*/ 643 w 828"/>
                <a:gd name="T19" fmla="*/ 467 h 874"/>
                <a:gd name="T20" fmla="*/ 685 w 828"/>
                <a:gd name="T21" fmla="*/ 503 h 874"/>
                <a:gd name="T22" fmla="*/ 734 w 828"/>
                <a:gd name="T23" fmla="*/ 544 h 874"/>
                <a:gd name="T24" fmla="*/ 779 w 828"/>
                <a:gd name="T25" fmla="*/ 584 h 874"/>
                <a:gd name="T26" fmla="*/ 812 w 828"/>
                <a:gd name="T27" fmla="*/ 619 h 874"/>
                <a:gd name="T28" fmla="*/ 822 w 828"/>
                <a:gd name="T29" fmla="*/ 631 h 874"/>
                <a:gd name="T30" fmla="*/ 824 w 828"/>
                <a:gd name="T31" fmla="*/ 636 h 874"/>
                <a:gd name="T32" fmla="*/ 826 w 828"/>
                <a:gd name="T33" fmla="*/ 667 h 874"/>
                <a:gd name="T34" fmla="*/ 812 w 828"/>
                <a:gd name="T35" fmla="*/ 702 h 874"/>
                <a:gd name="T36" fmla="*/ 792 w 828"/>
                <a:gd name="T37" fmla="*/ 738 h 874"/>
                <a:gd name="T38" fmla="*/ 770 w 828"/>
                <a:gd name="T39" fmla="*/ 766 h 874"/>
                <a:gd name="T40" fmla="*/ 717 w 828"/>
                <a:gd name="T41" fmla="*/ 816 h 874"/>
                <a:gd name="T42" fmla="*/ 694 w 828"/>
                <a:gd name="T43" fmla="*/ 835 h 874"/>
                <a:gd name="T44" fmla="*/ 660 w 828"/>
                <a:gd name="T45" fmla="*/ 854 h 874"/>
                <a:gd name="T46" fmla="*/ 623 w 828"/>
                <a:gd name="T47" fmla="*/ 870 h 874"/>
                <a:gd name="T48" fmla="*/ 589 w 828"/>
                <a:gd name="T49" fmla="*/ 874 h 874"/>
                <a:gd name="T50" fmla="*/ 573 w 828"/>
                <a:gd name="T51" fmla="*/ 868 h 874"/>
                <a:gd name="T52" fmla="*/ 572 w 828"/>
                <a:gd name="T53" fmla="*/ 867 h 874"/>
                <a:gd name="T54" fmla="*/ 560 w 828"/>
                <a:gd name="T55" fmla="*/ 858 h 874"/>
                <a:gd name="T56" fmla="*/ 527 w 828"/>
                <a:gd name="T57" fmla="*/ 821 h 874"/>
                <a:gd name="T58" fmla="*/ 490 w 828"/>
                <a:gd name="T59" fmla="*/ 774 h 874"/>
                <a:gd name="T60" fmla="*/ 452 w 828"/>
                <a:gd name="T61" fmla="*/ 723 h 874"/>
                <a:gd name="T62" fmla="*/ 418 w 828"/>
                <a:gd name="T63" fmla="*/ 679 h 874"/>
                <a:gd name="T64" fmla="*/ 396 w 828"/>
                <a:gd name="T65" fmla="*/ 651 h 874"/>
                <a:gd name="T66" fmla="*/ 367 w 828"/>
                <a:gd name="T67" fmla="*/ 619 h 874"/>
                <a:gd name="T68" fmla="*/ 326 w 828"/>
                <a:gd name="T69" fmla="*/ 576 h 874"/>
                <a:gd name="T70" fmla="*/ 274 w 828"/>
                <a:gd name="T71" fmla="*/ 524 h 874"/>
                <a:gd name="T72" fmla="*/ 215 w 828"/>
                <a:gd name="T73" fmla="*/ 465 h 874"/>
                <a:gd name="T74" fmla="*/ 153 w 828"/>
                <a:gd name="T75" fmla="*/ 402 h 874"/>
                <a:gd name="T76" fmla="*/ 89 w 828"/>
                <a:gd name="T77" fmla="*/ 339 h 874"/>
                <a:gd name="T78" fmla="*/ 29 w 828"/>
                <a:gd name="T79" fmla="*/ 277 h 874"/>
                <a:gd name="T80" fmla="*/ 47 w 828"/>
                <a:gd name="T81" fmla="*/ 196 h 874"/>
                <a:gd name="T82" fmla="*/ 138 w 828"/>
                <a:gd name="T83" fmla="*/ 93 h 874"/>
                <a:gd name="T84" fmla="*/ 220 w 828"/>
                <a:gd name="T85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74">
                  <a:moveTo>
                    <a:pt x="220" y="0"/>
                  </a:moveTo>
                  <a:lnTo>
                    <a:pt x="254" y="38"/>
                  </a:lnTo>
                  <a:lnTo>
                    <a:pt x="289" y="79"/>
                  </a:lnTo>
                  <a:lnTo>
                    <a:pt x="325" y="120"/>
                  </a:lnTo>
                  <a:lnTo>
                    <a:pt x="363" y="164"/>
                  </a:lnTo>
                  <a:lnTo>
                    <a:pt x="400" y="206"/>
                  </a:lnTo>
                  <a:lnTo>
                    <a:pt x="438" y="248"/>
                  </a:lnTo>
                  <a:lnTo>
                    <a:pt x="474" y="288"/>
                  </a:lnTo>
                  <a:lnTo>
                    <a:pt x="508" y="327"/>
                  </a:lnTo>
                  <a:lnTo>
                    <a:pt x="539" y="362"/>
                  </a:lnTo>
                  <a:lnTo>
                    <a:pt x="567" y="392"/>
                  </a:lnTo>
                  <a:lnTo>
                    <a:pt x="572" y="396"/>
                  </a:lnTo>
                  <a:lnTo>
                    <a:pt x="577" y="399"/>
                  </a:lnTo>
                  <a:lnTo>
                    <a:pt x="581" y="404"/>
                  </a:lnTo>
                  <a:lnTo>
                    <a:pt x="587" y="413"/>
                  </a:lnTo>
                  <a:lnTo>
                    <a:pt x="594" y="420"/>
                  </a:lnTo>
                  <a:lnTo>
                    <a:pt x="607" y="434"/>
                  </a:lnTo>
                  <a:lnTo>
                    <a:pt x="618" y="445"/>
                  </a:lnTo>
                  <a:lnTo>
                    <a:pt x="626" y="454"/>
                  </a:lnTo>
                  <a:lnTo>
                    <a:pt x="643" y="467"/>
                  </a:lnTo>
                  <a:lnTo>
                    <a:pt x="662" y="485"/>
                  </a:lnTo>
                  <a:lnTo>
                    <a:pt x="685" y="503"/>
                  </a:lnTo>
                  <a:lnTo>
                    <a:pt x="710" y="524"/>
                  </a:lnTo>
                  <a:lnTo>
                    <a:pt x="734" y="544"/>
                  </a:lnTo>
                  <a:lnTo>
                    <a:pt x="757" y="565"/>
                  </a:lnTo>
                  <a:lnTo>
                    <a:pt x="779" y="584"/>
                  </a:lnTo>
                  <a:lnTo>
                    <a:pt x="798" y="602"/>
                  </a:lnTo>
                  <a:lnTo>
                    <a:pt x="812" y="619"/>
                  </a:lnTo>
                  <a:lnTo>
                    <a:pt x="822" y="633"/>
                  </a:lnTo>
                  <a:lnTo>
                    <a:pt x="822" y="631"/>
                  </a:lnTo>
                  <a:lnTo>
                    <a:pt x="823" y="634"/>
                  </a:lnTo>
                  <a:lnTo>
                    <a:pt x="824" y="636"/>
                  </a:lnTo>
                  <a:lnTo>
                    <a:pt x="828" y="650"/>
                  </a:lnTo>
                  <a:lnTo>
                    <a:pt x="826" y="667"/>
                  </a:lnTo>
                  <a:lnTo>
                    <a:pt x="821" y="683"/>
                  </a:lnTo>
                  <a:lnTo>
                    <a:pt x="812" y="702"/>
                  </a:lnTo>
                  <a:lnTo>
                    <a:pt x="803" y="720"/>
                  </a:lnTo>
                  <a:lnTo>
                    <a:pt x="792" y="738"/>
                  </a:lnTo>
                  <a:lnTo>
                    <a:pt x="781" y="752"/>
                  </a:lnTo>
                  <a:lnTo>
                    <a:pt x="770" y="766"/>
                  </a:lnTo>
                  <a:lnTo>
                    <a:pt x="762" y="774"/>
                  </a:lnTo>
                  <a:lnTo>
                    <a:pt x="717" y="816"/>
                  </a:lnTo>
                  <a:lnTo>
                    <a:pt x="707" y="825"/>
                  </a:lnTo>
                  <a:lnTo>
                    <a:pt x="694" y="835"/>
                  </a:lnTo>
                  <a:lnTo>
                    <a:pt x="678" y="844"/>
                  </a:lnTo>
                  <a:lnTo>
                    <a:pt x="660" y="854"/>
                  </a:lnTo>
                  <a:lnTo>
                    <a:pt x="642" y="862"/>
                  </a:lnTo>
                  <a:lnTo>
                    <a:pt x="623" y="870"/>
                  </a:lnTo>
                  <a:lnTo>
                    <a:pt x="606" y="873"/>
                  </a:lnTo>
                  <a:lnTo>
                    <a:pt x="589" y="874"/>
                  </a:lnTo>
                  <a:lnTo>
                    <a:pt x="575" y="871"/>
                  </a:lnTo>
                  <a:lnTo>
                    <a:pt x="573" y="868"/>
                  </a:lnTo>
                  <a:lnTo>
                    <a:pt x="571" y="867"/>
                  </a:lnTo>
                  <a:lnTo>
                    <a:pt x="572" y="867"/>
                  </a:lnTo>
                  <a:lnTo>
                    <a:pt x="572" y="868"/>
                  </a:lnTo>
                  <a:lnTo>
                    <a:pt x="560" y="858"/>
                  </a:lnTo>
                  <a:lnTo>
                    <a:pt x="544" y="842"/>
                  </a:lnTo>
                  <a:lnTo>
                    <a:pt x="527" y="821"/>
                  </a:lnTo>
                  <a:lnTo>
                    <a:pt x="509" y="798"/>
                  </a:lnTo>
                  <a:lnTo>
                    <a:pt x="490" y="774"/>
                  </a:lnTo>
                  <a:lnTo>
                    <a:pt x="470" y="749"/>
                  </a:lnTo>
                  <a:lnTo>
                    <a:pt x="452" y="723"/>
                  </a:lnTo>
                  <a:lnTo>
                    <a:pt x="434" y="700"/>
                  </a:lnTo>
                  <a:lnTo>
                    <a:pt x="418" y="679"/>
                  </a:lnTo>
                  <a:lnTo>
                    <a:pt x="405" y="660"/>
                  </a:lnTo>
                  <a:lnTo>
                    <a:pt x="396" y="651"/>
                  </a:lnTo>
                  <a:lnTo>
                    <a:pt x="384" y="637"/>
                  </a:lnTo>
                  <a:lnTo>
                    <a:pt x="367" y="619"/>
                  </a:lnTo>
                  <a:lnTo>
                    <a:pt x="348" y="599"/>
                  </a:lnTo>
                  <a:lnTo>
                    <a:pt x="326" y="576"/>
                  </a:lnTo>
                  <a:lnTo>
                    <a:pt x="301" y="550"/>
                  </a:lnTo>
                  <a:lnTo>
                    <a:pt x="274" y="524"/>
                  </a:lnTo>
                  <a:lnTo>
                    <a:pt x="245" y="495"/>
                  </a:lnTo>
                  <a:lnTo>
                    <a:pt x="215" y="465"/>
                  </a:lnTo>
                  <a:lnTo>
                    <a:pt x="185" y="433"/>
                  </a:lnTo>
                  <a:lnTo>
                    <a:pt x="153" y="402"/>
                  </a:lnTo>
                  <a:lnTo>
                    <a:pt x="121" y="370"/>
                  </a:lnTo>
                  <a:lnTo>
                    <a:pt x="89" y="339"/>
                  </a:lnTo>
                  <a:lnTo>
                    <a:pt x="58" y="307"/>
                  </a:lnTo>
                  <a:lnTo>
                    <a:pt x="29" y="277"/>
                  </a:lnTo>
                  <a:lnTo>
                    <a:pt x="0" y="249"/>
                  </a:lnTo>
                  <a:lnTo>
                    <a:pt x="47" y="196"/>
                  </a:lnTo>
                  <a:lnTo>
                    <a:pt x="93" y="144"/>
                  </a:lnTo>
                  <a:lnTo>
                    <a:pt x="138" y="93"/>
                  </a:lnTo>
                  <a:lnTo>
                    <a:pt x="18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2274" y="2252"/>
              <a:ext cx="250" cy="220"/>
            </a:xfrm>
            <a:custGeom>
              <a:avLst/>
              <a:gdLst>
                <a:gd name="T0" fmla="*/ 897 w 1251"/>
                <a:gd name="T1" fmla="*/ 15 h 1100"/>
                <a:gd name="T2" fmla="*/ 1003 w 1251"/>
                <a:gd name="T3" fmla="*/ 49 h 1100"/>
                <a:gd name="T4" fmla="*/ 1026 w 1251"/>
                <a:gd name="T5" fmla="*/ 59 h 1100"/>
                <a:gd name="T6" fmla="*/ 1045 w 1251"/>
                <a:gd name="T7" fmla="*/ 69 h 1100"/>
                <a:gd name="T8" fmla="*/ 1061 w 1251"/>
                <a:gd name="T9" fmla="*/ 78 h 1100"/>
                <a:gd name="T10" fmla="*/ 1074 w 1251"/>
                <a:gd name="T11" fmla="*/ 88 h 1100"/>
                <a:gd name="T12" fmla="*/ 1085 w 1251"/>
                <a:gd name="T13" fmla="*/ 96 h 1100"/>
                <a:gd name="T14" fmla="*/ 1093 w 1251"/>
                <a:gd name="T15" fmla="*/ 105 h 1100"/>
                <a:gd name="T16" fmla="*/ 1097 w 1251"/>
                <a:gd name="T17" fmla="*/ 111 h 1100"/>
                <a:gd name="T18" fmla="*/ 1097 w 1251"/>
                <a:gd name="T19" fmla="*/ 130 h 1100"/>
                <a:gd name="T20" fmla="*/ 1043 w 1251"/>
                <a:gd name="T21" fmla="*/ 123 h 1100"/>
                <a:gd name="T22" fmla="*/ 926 w 1251"/>
                <a:gd name="T23" fmla="*/ 101 h 1100"/>
                <a:gd name="T24" fmla="*/ 793 w 1251"/>
                <a:gd name="T25" fmla="*/ 111 h 1100"/>
                <a:gd name="T26" fmla="*/ 735 w 1251"/>
                <a:gd name="T27" fmla="*/ 161 h 1100"/>
                <a:gd name="T28" fmla="*/ 735 w 1251"/>
                <a:gd name="T29" fmla="*/ 223 h 1100"/>
                <a:gd name="T30" fmla="*/ 749 w 1251"/>
                <a:gd name="T31" fmla="*/ 255 h 1100"/>
                <a:gd name="T32" fmla="*/ 776 w 1251"/>
                <a:gd name="T33" fmla="*/ 304 h 1100"/>
                <a:gd name="T34" fmla="*/ 812 w 1251"/>
                <a:gd name="T35" fmla="*/ 373 h 1100"/>
                <a:gd name="T36" fmla="*/ 830 w 1251"/>
                <a:gd name="T37" fmla="*/ 408 h 1100"/>
                <a:gd name="T38" fmla="*/ 854 w 1251"/>
                <a:gd name="T39" fmla="*/ 493 h 1100"/>
                <a:gd name="T40" fmla="*/ 977 w 1251"/>
                <a:gd name="T41" fmla="*/ 648 h 1100"/>
                <a:gd name="T42" fmla="*/ 1131 w 1251"/>
                <a:gd name="T43" fmla="*/ 819 h 1100"/>
                <a:gd name="T44" fmla="*/ 1243 w 1251"/>
                <a:gd name="T45" fmla="*/ 903 h 1100"/>
                <a:gd name="T46" fmla="*/ 1217 w 1251"/>
                <a:gd name="T47" fmla="*/ 942 h 1100"/>
                <a:gd name="T48" fmla="*/ 1059 w 1251"/>
                <a:gd name="T49" fmla="*/ 1100 h 1100"/>
                <a:gd name="T50" fmla="*/ 1045 w 1251"/>
                <a:gd name="T51" fmla="*/ 1077 h 1100"/>
                <a:gd name="T52" fmla="*/ 974 w 1251"/>
                <a:gd name="T53" fmla="*/ 968 h 1100"/>
                <a:gd name="T54" fmla="*/ 815 w 1251"/>
                <a:gd name="T55" fmla="*/ 806 h 1100"/>
                <a:gd name="T56" fmla="*/ 669 w 1251"/>
                <a:gd name="T57" fmla="*/ 674 h 1100"/>
                <a:gd name="T58" fmla="*/ 594 w 1251"/>
                <a:gd name="T59" fmla="*/ 644 h 1100"/>
                <a:gd name="T60" fmla="*/ 471 w 1251"/>
                <a:gd name="T61" fmla="*/ 579 h 1100"/>
                <a:gd name="T62" fmla="*/ 441 w 1251"/>
                <a:gd name="T63" fmla="*/ 578 h 1100"/>
                <a:gd name="T64" fmla="*/ 357 w 1251"/>
                <a:gd name="T65" fmla="*/ 604 h 1100"/>
                <a:gd name="T66" fmla="*/ 327 w 1251"/>
                <a:gd name="T67" fmla="*/ 689 h 1100"/>
                <a:gd name="T68" fmla="*/ 212 w 1251"/>
                <a:gd name="T69" fmla="*/ 803 h 1100"/>
                <a:gd name="T70" fmla="*/ 127 w 1251"/>
                <a:gd name="T71" fmla="*/ 782 h 1100"/>
                <a:gd name="T72" fmla="*/ 7 w 1251"/>
                <a:gd name="T73" fmla="*/ 643 h 1100"/>
                <a:gd name="T74" fmla="*/ 7 w 1251"/>
                <a:gd name="T75" fmla="*/ 563 h 1100"/>
                <a:gd name="T76" fmla="*/ 137 w 1251"/>
                <a:gd name="T77" fmla="*/ 471 h 1100"/>
                <a:gd name="T78" fmla="*/ 206 w 1251"/>
                <a:gd name="T79" fmla="*/ 453 h 1100"/>
                <a:gd name="T80" fmla="*/ 243 w 1251"/>
                <a:gd name="T81" fmla="*/ 383 h 1100"/>
                <a:gd name="T82" fmla="*/ 244 w 1251"/>
                <a:gd name="T83" fmla="*/ 338 h 1100"/>
                <a:gd name="T84" fmla="*/ 273 w 1251"/>
                <a:gd name="T85" fmla="*/ 308 h 1100"/>
                <a:gd name="T86" fmla="*/ 332 w 1251"/>
                <a:gd name="T87" fmla="*/ 251 h 1100"/>
                <a:gd name="T88" fmla="*/ 436 w 1251"/>
                <a:gd name="T89" fmla="*/ 153 h 1100"/>
                <a:gd name="T90" fmla="*/ 544 w 1251"/>
                <a:gd name="T91" fmla="*/ 65 h 1100"/>
                <a:gd name="T92" fmla="*/ 571 w 1251"/>
                <a:gd name="T93" fmla="*/ 47 h 1100"/>
                <a:gd name="T94" fmla="*/ 711 w 1251"/>
                <a:gd name="T95" fmla="*/ 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1" h="1100">
                  <a:moveTo>
                    <a:pt x="753" y="0"/>
                  </a:moveTo>
                  <a:lnTo>
                    <a:pt x="798" y="0"/>
                  </a:lnTo>
                  <a:lnTo>
                    <a:pt x="846" y="6"/>
                  </a:lnTo>
                  <a:lnTo>
                    <a:pt x="897" y="15"/>
                  </a:lnTo>
                  <a:lnTo>
                    <a:pt x="950" y="30"/>
                  </a:lnTo>
                  <a:lnTo>
                    <a:pt x="975" y="38"/>
                  </a:lnTo>
                  <a:lnTo>
                    <a:pt x="981" y="41"/>
                  </a:lnTo>
                  <a:lnTo>
                    <a:pt x="1003" y="49"/>
                  </a:lnTo>
                  <a:lnTo>
                    <a:pt x="1007" y="51"/>
                  </a:lnTo>
                  <a:lnTo>
                    <a:pt x="1016" y="54"/>
                  </a:lnTo>
                  <a:lnTo>
                    <a:pt x="1025" y="59"/>
                  </a:lnTo>
                  <a:lnTo>
                    <a:pt x="1026" y="59"/>
                  </a:lnTo>
                  <a:lnTo>
                    <a:pt x="1027" y="60"/>
                  </a:lnTo>
                  <a:lnTo>
                    <a:pt x="1036" y="64"/>
                  </a:lnTo>
                  <a:lnTo>
                    <a:pt x="1043" y="67"/>
                  </a:lnTo>
                  <a:lnTo>
                    <a:pt x="1045" y="69"/>
                  </a:lnTo>
                  <a:lnTo>
                    <a:pt x="1047" y="70"/>
                  </a:lnTo>
                  <a:lnTo>
                    <a:pt x="1054" y="73"/>
                  </a:lnTo>
                  <a:lnTo>
                    <a:pt x="1060" y="77"/>
                  </a:lnTo>
                  <a:lnTo>
                    <a:pt x="1061" y="78"/>
                  </a:lnTo>
                  <a:lnTo>
                    <a:pt x="1062" y="80"/>
                  </a:lnTo>
                  <a:lnTo>
                    <a:pt x="1068" y="83"/>
                  </a:lnTo>
                  <a:lnTo>
                    <a:pt x="1072" y="86"/>
                  </a:lnTo>
                  <a:lnTo>
                    <a:pt x="1074" y="88"/>
                  </a:lnTo>
                  <a:lnTo>
                    <a:pt x="1079" y="92"/>
                  </a:lnTo>
                  <a:lnTo>
                    <a:pt x="1083" y="95"/>
                  </a:lnTo>
                  <a:lnTo>
                    <a:pt x="1084" y="96"/>
                  </a:lnTo>
                  <a:lnTo>
                    <a:pt x="1085" y="96"/>
                  </a:lnTo>
                  <a:lnTo>
                    <a:pt x="1089" y="100"/>
                  </a:lnTo>
                  <a:lnTo>
                    <a:pt x="1091" y="104"/>
                  </a:lnTo>
                  <a:lnTo>
                    <a:pt x="1093" y="104"/>
                  </a:lnTo>
                  <a:lnTo>
                    <a:pt x="1093" y="105"/>
                  </a:lnTo>
                  <a:lnTo>
                    <a:pt x="1095" y="107"/>
                  </a:lnTo>
                  <a:lnTo>
                    <a:pt x="1096" y="110"/>
                  </a:lnTo>
                  <a:lnTo>
                    <a:pt x="1097" y="111"/>
                  </a:lnTo>
                  <a:lnTo>
                    <a:pt x="1097" y="111"/>
                  </a:lnTo>
                  <a:lnTo>
                    <a:pt x="1099" y="113"/>
                  </a:lnTo>
                  <a:lnTo>
                    <a:pt x="1100" y="116"/>
                  </a:lnTo>
                  <a:lnTo>
                    <a:pt x="1101" y="124"/>
                  </a:lnTo>
                  <a:lnTo>
                    <a:pt x="1097" y="130"/>
                  </a:lnTo>
                  <a:lnTo>
                    <a:pt x="1090" y="133"/>
                  </a:lnTo>
                  <a:lnTo>
                    <a:pt x="1081" y="133"/>
                  </a:lnTo>
                  <a:lnTo>
                    <a:pt x="1064" y="128"/>
                  </a:lnTo>
                  <a:lnTo>
                    <a:pt x="1043" y="123"/>
                  </a:lnTo>
                  <a:lnTo>
                    <a:pt x="1018" y="117"/>
                  </a:lnTo>
                  <a:lnTo>
                    <a:pt x="990" y="111"/>
                  </a:lnTo>
                  <a:lnTo>
                    <a:pt x="958" y="105"/>
                  </a:lnTo>
                  <a:lnTo>
                    <a:pt x="926" y="101"/>
                  </a:lnTo>
                  <a:lnTo>
                    <a:pt x="891" y="99"/>
                  </a:lnTo>
                  <a:lnTo>
                    <a:pt x="856" y="100"/>
                  </a:lnTo>
                  <a:lnTo>
                    <a:pt x="819" y="104"/>
                  </a:lnTo>
                  <a:lnTo>
                    <a:pt x="793" y="111"/>
                  </a:lnTo>
                  <a:lnTo>
                    <a:pt x="772" y="121"/>
                  </a:lnTo>
                  <a:lnTo>
                    <a:pt x="755" y="132"/>
                  </a:lnTo>
                  <a:lnTo>
                    <a:pt x="743" y="145"/>
                  </a:lnTo>
                  <a:lnTo>
                    <a:pt x="735" y="161"/>
                  </a:lnTo>
                  <a:lnTo>
                    <a:pt x="730" y="176"/>
                  </a:lnTo>
                  <a:lnTo>
                    <a:pt x="729" y="192"/>
                  </a:lnTo>
                  <a:lnTo>
                    <a:pt x="730" y="209"/>
                  </a:lnTo>
                  <a:lnTo>
                    <a:pt x="735" y="223"/>
                  </a:lnTo>
                  <a:lnTo>
                    <a:pt x="741" y="239"/>
                  </a:lnTo>
                  <a:lnTo>
                    <a:pt x="748" y="252"/>
                  </a:lnTo>
                  <a:lnTo>
                    <a:pt x="749" y="254"/>
                  </a:lnTo>
                  <a:lnTo>
                    <a:pt x="749" y="255"/>
                  </a:lnTo>
                  <a:lnTo>
                    <a:pt x="754" y="263"/>
                  </a:lnTo>
                  <a:lnTo>
                    <a:pt x="760" y="274"/>
                  </a:lnTo>
                  <a:lnTo>
                    <a:pt x="767" y="289"/>
                  </a:lnTo>
                  <a:lnTo>
                    <a:pt x="776" y="304"/>
                  </a:lnTo>
                  <a:lnTo>
                    <a:pt x="785" y="323"/>
                  </a:lnTo>
                  <a:lnTo>
                    <a:pt x="795" y="341"/>
                  </a:lnTo>
                  <a:lnTo>
                    <a:pt x="804" y="358"/>
                  </a:lnTo>
                  <a:lnTo>
                    <a:pt x="812" y="373"/>
                  </a:lnTo>
                  <a:lnTo>
                    <a:pt x="819" y="388"/>
                  </a:lnTo>
                  <a:lnTo>
                    <a:pt x="825" y="399"/>
                  </a:lnTo>
                  <a:lnTo>
                    <a:pt x="829" y="406"/>
                  </a:lnTo>
                  <a:lnTo>
                    <a:pt x="830" y="408"/>
                  </a:lnTo>
                  <a:lnTo>
                    <a:pt x="823" y="420"/>
                  </a:lnTo>
                  <a:lnTo>
                    <a:pt x="812" y="434"/>
                  </a:lnTo>
                  <a:lnTo>
                    <a:pt x="831" y="462"/>
                  </a:lnTo>
                  <a:lnTo>
                    <a:pt x="854" y="493"/>
                  </a:lnTo>
                  <a:lnTo>
                    <a:pt x="881" y="528"/>
                  </a:lnTo>
                  <a:lnTo>
                    <a:pt x="910" y="567"/>
                  </a:lnTo>
                  <a:lnTo>
                    <a:pt x="943" y="607"/>
                  </a:lnTo>
                  <a:lnTo>
                    <a:pt x="977" y="648"/>
                  </a:lnTo>
                  <a:lnTo>
                    <a:pt x="1013" y="691"/>
                  </a:lnTo>
                  <a:lnTo>
                    <a:pt x="1051" y="734"/>
                  </a:lnTo>
                  <a:lnTo>
                    <a:pt x="1090" y="777"/>
                  </a:lnTo>
                  <a:lnTo>
                    <a:pt x="1131" y="819"/>
                  </a:lnTo>
                  <a:lnTo>
                    <a:pt x="1172" y="861"/>
                  </a:lnTo>
                  <a:lnTo>
                    <a:pt x="1214" y="899"/>
                  </a:lnTo>
                  <a:lnTo>
                    <a:pt x="1228" y="897"/>
                  </a:lnTo>
                  <a:lnTo>
                    <a:pt x="1243" y="903"/>
                  </a:lnTo>
                  <a:lnTo>
                    <a:pt x="1247" y="905"/>
                  </a:lnTo>
                  <a:lnTo>
                    <a:pt x="1249" y="908"/>
                  </a:lnTo>
                  <a:lnTo>
                    <a:pt x="1251" y="909"/>
                  </a:lnTo>
                  <a:lnTo>
                    <a:pt x="1217" y="942"/>
                  </a:lnTo>
                  <a:lnTo>
                    <a:pt x="1181" y="978"/>
                  </a:lnTo>
                  <a:lnTo>
                    <a:pt x="1142" y="1017"/>
                  </a:lnTo>
                  <a:lnTo>
                    <a:pt x="1101" y="1056"/>
                  </a:lnTo>
                  <a:lnTo>
                    <a:pt x="1059" y="1100"/>
                  </a:lnTo>
                  <a:lnTo>
                    <a:pt x="1056" y="1096"/>
                  </a:lnTo>
                  <a:lnTo>
                    <a:pt x="1054" y="1092"/>
                  </a:lnTo>
                  <a:lnTo>
                    <a:pt x="1051" y="1089"/>
                  </a:lnTo>
                  <a:lnTo>
                    <a:pt x="1045" y="1077"/>
                  </a:lnTo>
                  <a:lnTo>
                    <a:pt x="1044" y="1066"/>
                  </a:lnTo>
                  <a:lnTo>
                    <a:pt x="1048" y="1055"/>
                  </a:lnTo>
                  <a:lnTo>
                    <a:pt x="1012" y="1012"/>
                  </a:lnTo>
                  <a:lnTo>
                    <a:pt x="974" y="968"/>
                  </a:lnTo>
                  <a:lnTo>
                    <a:pt x="935" y="926"/>
                  </a:lnTo>
                  <a:lnTo>
                    <a:pt x="896" y="885"/>
                  </a:lnTo>
                  <a:lnTo>
                    <a:pt x="854" y="845"/>
                  </a:lnTo>
                  <a:lnTo>
                    <a:pt x="815" y="806"/>
                  </a:lnTo>
                  <a:lnTo>
                    <a:pt x="776" y="769"/>
                  </a:lnTo>
                  <a:lnTo>
                    <a:pt x="738" y="735"/>
                  </a:lnTo>
                  <a:lnTo>
                    <a:pt x="702" y="703"/>
                  </a:lnTo>
                  <a:lnTo>
                    <a:pt x="669" y="674"/>
                  </a:lnTo>
                  <a:lnTo>
                    <a:pt x="639" y="650"/>
                  </a:lnTo>
                  <a:lnTo>
                    <a:pt x="613" y="628"/>
                  </a:lnTo>
                  <a:lnTo>
                    <a:pt x="602" y="637"/>
                  </a:lnTo>
                  <a:lnTo>
                    <a:pt x="594" y="644"/>
                  </a:lnTo>
                  <a:lnTo>
                    <a:pt x="590" y="648"/>
                  </a:lnTo>
                  <a:lnTo>
                    <a:pt x="587" y="64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80"/>
                  </a:lnTo>
                  <a:lnTo>
                    <a:pt x="471" y="580"/>
                  </a:lnTo>
                  <a:lnTo>
                    <a:pt x="441" y="578"/>
                  </a:lnTo>
                  <a:lnTo>
                    <a:pt x="416" y="578"/>
                  </a:lnTo>
                  <a:lnTo>
                    <a:pt x="393" y="583"/>
                  </a:lnTo>
                  <a:lnTo>
                    <a:pt x="373" y="591"/>
                  </a:lnTo>
                  <a:lnTo>
                    <a:pt x="357" y="604"/>
                  </a:lnTo>
                  <a:lnTo>
                    <a:pt x="345" y="622"/>
                  </a:lnTo>
                  <a:lnTo>
                    <a:pt x="336" y="645"/>
                  </a:lnTo>
                  <a:lnTo>
                    <a:pt x="330" y="676"/>
                  </a:lnTo>
                  <a:lnTo>
                    <a:pt x="327" y="689"/>
                  </a:lnTo>
                  <a:lnTo>
                    <a:pt x="321" y="699"/>
                  </a:lnTo>
                  <a:lnTo>
                    <a:pt x="240" y="793"/>
                  </a:lnTo>
                  <a:lnTo>
                    <a:pt x="228" y="799"/>
                  </a:lnTo>
                  <a:lnTo>
                    <a:pt x="212" y="803"/>
                  </a:lnTo>
                  <a:lnTo>
                    <a:pt x="193" y="804"/>
                  </a:lnTo>
                  <a:lnTo>
                    <a:pt x="171" y="801"/>
                  </a:lnTo>
                  <a:lnTo>
                    <a:pt x="148" y="794"/>
                  </a:lnTo>
                  <a:lnTo>
                    <a:pt x="127" y="782"/>
                  </a:lnTo>
                  <a:lnTo>
                    <a:pt x="107" y="766"/>
                  </a:lnTo>
                  <a:lnTo>
                    <a:pt x="32" y="686"/>
                  </a:lnTo>
                  <a:lnTo>
                    <a:pt x="18" y="666"/>
                  </a:lnTo>
                  <a:lnTo>
                    <a:pt x="7" y="643"/>
                  </a:lnTo>
                  <a:lnTo>
                    <a:pt x="1" y="620"/>
                  </a:lnTo>
                  <a:lnTo>
                    <a:pt x="0" y="598"/>
                  </a:lnTo>
                  <a:lnTo>
                    <a:pt x="2" y="579"/>
                  </a:lnTo>
                  <a:lnTo>
                    <a:pt x="7" y="563"/>
                  </a:lnTo>
                  <a:lnTo>
                    <a:pt x="14" y="552"/>
                  </a:lnTo>
                  <a:lnTo>
                    <a:pt x="114" y="479"/>
                  </a:lnTo>
                  <a:lnTo>
                    <a:pt x="124" y="472"/>
                  </a:lnTo>
                  <a:lnTo>
                    <a:pt x="137" y="471"/>
                  </a:lnTo>
                  <a:lnTo>
                    <a:pt x="136" y="469"/>
                  </a:lnTo>
                  <a:lnTo>
                    <a:pt x="165" y="468"/>
                  </a:lnTo>
                  <a:lnTo>
                    <a:pt x="188" y="462"/>
                  </a:lnTo>
                  <a:lnTo>
                    <a:pt x="206" y="453"/>
                  </a:lnTo>
                  <a:lnTo>
                    <a:pt x="221" y="441"/>
                  </a:lnTo>
                  <a:lnTo>
                    <a:pt x="232" y="425"/>
                  </a:lnTo>
                  <a:lnTo>
                    <a:pt x="239" y="406"/>
                  </a:lnTo>
                  <a:lnTo>
                    <a:pt x="243" y="383"/>
                  </a:lnTo>
                  <a:lnTo>
                    <a:pt x="244" y="356"/>
                  </a:lnTo>
                  <a:lnTo>
                    <a:pt x="244" y="348"/>
                  </a:lnTo>
                  <a:lnTo>
                    <a:pt x="244" y="338"/>
                  </a:lnTo>
                  <a:lnTo>
                    <a:pt x="244" y="338"/>
                  </a:lnTo>
                  <a:lnTo>
                    <a:pt x="246" y="336"/>
                  </a:lnTo>
                  <a:lnTo>
                    <a:pt x="252" y="330"/>
                  </a:lnTo>
                  <a:lnTo>
                    <a:pt x="261" y="320"/>
                  </a:lnTo>
                  <a:lnTo>
                    <a:pt x="273" y="308"/>
                  </a:lnTo>
                  <a:lnTo>
                    <a:pt x="287" y="294"/>
                  </a:lnTo>
                  <a:lnTo>
                    <a:pt x="304" y="278"/>
                  </a:lnTo>
                  <a:lnTo>
                    <a:pt x="316" y="266"/>
                  </a:lnTo>
                  <a:lnTo>
                    <a:pt x="332" y="251"/>
                  </a:lnTo>
                  <a:lnTo>
                    <a:pt x="350" y="233"/>
                  </a:lnTo>
                  <a:lnTo>
                    <a:pt x="378" y="208"/>
                  </a:lnTo>
                  <a:lnTo>
                    <a:pt x="407" y="180"/>
                  </a:lnTo>
                  <a:lnTo>
                    <a:pt x="436" y="153"/>
                  </a:lnTo>
                  <a:lnTo>
                    <a:pt x="465" y="128"/>
                  </a:lnTo>
                  <a:lnTo>
                    <a:pt x="494" y="104"/>
                  </a:lnTo>
                  <a:lnTo>
                    <a:pt x="519" y="83"/>
                  </a:lnTo>
                  <a:lnTo>
                    <a:pt x="544" y="65"/>
                  </a:lnTo>
                  <a:lnTo>
                    <a:pt x="564" y="51"/>
                  </a:lnTo>
                  <a:lnTo>
                    <a:pt x="565" y="49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602" y="31"/>
                  </a:lnTo>
                  <a:lnTo>
                    <a:pt x="636" y="18"/>
                  </a:lnTo>
                  <a:lnTo>
                    <a:pt x="672" y="8"/>
                  </a:lnTo>
                  <a:lnTo>
                    <a:pt x="711" y="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" name="Group 144"/>
          <p:cNvGrpSpPr>
            <a:grpSpLocks noChangeAspect="1"/>
          </p:cNvGrpSpPr>
          <p:nvPr/>
        </p:nvGrpSpPr>
        <p:grpSpPr bwMode="auto">
          <a:xfrm>
            <a:off x="3142435" y="1342663"/>
            <a:ext cx="406927" cy="379015"/>
            <a:chOff x="1422" y="3148"/>
            <a:chExt cx="554" cy="516"/>
          </a:xfrm>
        </p:grpSpPr>
        <p:sp>
          <p:nvSpPr>
            <p:cNvPr id="12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" name="Group 111"/>
          <p:cNvGrpSpPr>
            <a:grpSpLocks noChangeAspect="1"/>
          </p:cNvGrpSpPr>
          <p:nvPr/>
        </p:nvGrpSpPr>
        <p:grpSpPr bwMode="auto">
          <a:xfrm>
            <a:off x="2823643" y="5713863"/>
            <a:ext cx="427687" cy="463100"/>
            <a:chOff x="3186" y="2201"/>
            <a:chExt cx="471" cy="510"/>
          </a:xfrm>
        </p:grpSpPr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9" name="Group 111"/>
          <p:cNvGrpSpPr>
            <a:grpSpLocks noChangeAspect="1"/>
          </p:cNvGrpSpPr>
          <p:nvPr/>
        </p:nvGrpSpPr>
        <p:grpSpPr bwMode="auto">
          <a:xfrm>
            <a:off x="3400050" y="2387227"/>
            <a:ext cx="427687" cy="463100"/>
            <a:chOff x="3186" y="2201"/>
            <a:chExt cx="471" cy="510"/>
          </a:xfrm>
        </p:grpSpPr>
        <p:sp>
          <p:nvSpPr>
            <p:cNvPr id="20" name="Freeform 113"/>
            <p:cNvSpPr>
              <a:spLocks noEditPoints="1"/>
            </p:cNvSpPr>
            <p:nvPr/>
          </p:nvSpPr>
          <p:spPr bwMode="auto">
            <a:xfrm>
              <a:off x="3186" y="2201"/>
              <a:ext cx="471" cy="331"/>
            </a:xfrm>
            <a:custGeom>
              <a:avLst/>
              <a:gdLst>
                <a:gd name="T0" fmla="*/ 1928 w 2356"/>
                <a:gd name="T1" fmla="*/ 1417 h 1654"/>
                <a:gd name="T2" fmla="*/ 2136 w 2356"/>
                <a:gd name="T3" fmla="*/ 1493 h 1654"/>
                <a:gd name="T4" fmla="*/ 2301 w 2356"/>
                <a:gd name="T5" fmla="*/ 1610 h 1654"/>
                <a:gd name="T6" fmla="*/ 2188 w 2356"/>
                <a:gd name="T7" fmla="*/ 1653 h 1654"/>
                <a:gd name="T8" fmla="*/ 1978 w 2356"/>
                <a:gd name="T9" fmla="*/ 1604 h 1654"/>
                <a:gd name="T10" fmla="*/ 1786 w 2356"/>
                <a:gd name="T11" fmla="*/ 1505 h 1654"/>
                <a:gd name="T12" fmla="*/ 1726 w 2356"/>
                <a:gd name="T13" fmla="*/ 1401 h 1654"/>
                <a:gd name="T14" fmla="*/ 673 w 2356"/>
                <a:gd name="T15" fmla="*/ 1408 h 1654"/>
                <a:gd name="T16" fmla="*/ 527 w 2356"/>
                <a:gd name="T17" fmla="*/ 1534 h 1654"/>
                <a:gd name="T18" fmla="*/ 325 w 2356"/>
                <a:gd name="T19" fmla="*/ 1621 h 1654"/>
                <a:gd name="T20" fmla="*/ 117 w 2356"/>
                <a:gd name="T21" fmla="*/ 1654 h 1654"/>
                <a:gd name="T22" fmla="*/ 89 w 2356"/>
                <a:gd name="T23" fmla="*/ 1578 h 1654"/>
                <a:gd name="T24" fmla="*/ 269 w 2356"/>
                <a:gd name="T25" fmla="*/ 1469 h 1654"/>
                <a:gd name="T26" fmla="*/ 481 w 2356"/>
                <a:gd name="T27" fmla="*/ 1407 h 1654"/>
                <a:gd name="T28" fmla="*/ 2266 w 2356"/>
                <a:gd name="T29" fmla="*/ 870 h 1654"/>
                <a:gd name="T30" fmla="*/ 2289 w 2356"/>
                <a:gd name="T31" fmla="*/ 949 h 1654"/>
                <a:gd name="T32" fmla="*/ 2101 w 2356"/>
                <a:gd name="T33" fmla="*/ 1044 h 1654"/>
                <a:gd name="T34" fmla="*/ 1886 w 2356"/>
                <a:gd name="T35" fmla="*/ 1093 h 1654"/>
                <a:gd name="T36" fmla="*/ 1694 w 2356"/>
                <a:gd name="T37" fmla="*/ 1077 h 1654"/>
                <a:gd name="T38" fmla="*/ 1848 w 2356"/>
                <a:gd name="T39" fmla="*/ 962 h 1654"/>
                <a:gd name="T40" fmla="*/ 2056 w 2356"/>
                <a:gd name="T41" fmla="*/ 888 h 1654"/>
                <a:gd name="T42" fmla="*/ 140 w 2356"/>
                <a:gd name="T43" fmla="*/ 869 h 1654"/>
                <a:gd name="T44" fmla="*/ 354 w 2356"/>
                <a:gd name="T45" fmla="*/ 903 h 1654"/>
                <a:gd name="T46" fmla="*/ 552 w 2356"/>
                <a:gd name="T47" fmla="*/ 988 h 1654"/>
                <a:gd name="T48" fmla="*/ 619 w 2356"/>
                <a:gd name="T49" fmla="*/ 1088 h 1654"/>
                <a:gd name="T50" fmla="*/ 417 w 2356"/>
                <a:gd name="T51" fmla="*/ 1086 h 1654"/>
                <a:gd name="T52" fmla="*/ 204 w 2356"/>
                <a:gd name="T53" fmla="*/ 1025 h 1654"/>
                <a:gd name="T54" fmla="*/ 31 w 2356"/>
                <a:gd name="T55" fmla="*/ 919 h 1654"/>
                <a:gd name="T56" fmla="*/ 140 w 2356"/>
                <a:gd name="T57" fmla="*/ 869 h 1654"/>
                <a:gd name="T58" fmla="*/ 1882 w 2356"/>
                <a:gd name="T59" fmla="*/ 383 h 1654"/>
                <a:gd name="T60" fmla="*/ 1775 w 2356"/>
                <a:gd name="T61" fmla="*/ 572 h 1654"/>
                <a:gd name="T62" fmla="*/ 1624 w 2356"/>
                <a:gd name="T63" fmla="*/ 726 h 1654"/>
                <a:gd name="T64" fmla="*/ 1506 w 2356"/>
                <a:gd name="T65" fmla="*/ 752 h 1654"/>
                <a:gd name="T66" fmla="*/ 1581 w 2356"/>
                <a:gd name="T67" fmla="*/ 564 h 1654"/>
                <a:gd name="T68" fmla="*/ 1714 w 2356"/>
                <a:gd name="T69" fmla="*/ 388 h 1654"/>
                <a:gd name="T70" fmla="*/ 1875 w 2356"/>
                <a:gd name="T71" fmla="*/ 265 h 1654"/>
                <a:gd name="T72" fmla="*/ 522 w 2356"/>
                <a:gd name="T73" fmla="*/ 288 h 1654"/>
                <a:gd name="T74" fmla="*/ 679 w 2356"/>
                <a:gd name="T75" fmla="*/ 428 h 1654"/>
                <a:gd name="T76" fmla="*/ 800 w 2356"/>
                <a:gd name="T77" fmla="*/ 612 h 1654"/>
                <a:gd name="T78" fmla="*/ 855 w 2356"/>
                <a:gd name="T79" fmla="*/ 797 h 1654"/>
                <a:gd name="T80" fmla="*/ 693 w 2356"/>
                <a:gd name="T81" fmla="*/ 693 h 1654"/>
                <a:gd name="T82" fmla="*/ 550 w 2356"/>
                <a:gd name="T83" fmla="*/ 526 h 1654"/>
                <a:gd name="T84" fmla="*/ 458 w 2356"/>
                <a:gd name="T85" fmla="*/ 336 h 1654"/>
                <a:gd name="T86" fmla="*/ 1200 w 2356"/>
                <a:gd name="T87" fmla="*/ 39 h 1654"/>
                <a:gd name="T88" fmla="*/ 1254 w 2356"/>
                <a:gd name="T89" fmla="*/ 233 h 1654"/>
                <a:gd name="T90" fmla="*/ 1254 w 2356"/>
                <a:gd name="T91" fmla="*/ 454 h 1654"/>
                <a:gd name="T92" fmla="*/ 1200 w 2356"/>
                <a:gd name="T93" fmla="*/ 650 h 1654"/>
                <a:gd name="T94" fmla="*/ 1122 w 2356"/>
                <a:gd name="T95" fmla="*/ 558 h 1654"/>
                <a:gd name="T96" fmla="*/ 1095 w 2356"/>
                <a:gd name="T97" fmla="*/ 344 h 1654"/>
                <a:gd name="T98" fmla="*/ 1122 w 2356"/>
                <a:gd name="T99" fmla="*/ 129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56" h="1654">
                  <a:moveTo>
                    <a:pt x="1774" y="1399"/>
                  </a:moveTo>
                  <a:lnTo>
                    <a:pt x="1823" y="1401"/>
                  </a:lnTo>
                  <a:lnTo>
                    <a:pt x="1875" y="1407"/>
                  </a:lnTo>
                  <a:lnTo>
                    <a:pt x="1928" y="1417"/>
                  </a:lnTo>
                  <a:lnTo>
                    <a:pt x="1981" y="1431"/>
                  </a:lnTo>
                  <a:lnTo>
                    <a:pt x="2035" y="1448"/>
                  </a:lnTo>
                  <a:lnTo>
                    <a:pt x="2087" y="1469"/>
                  </a:lnTo>
                  <a:lnTo>
                    <a:pt x="2136" y="1493"/>
                  </a:lnTo>
                  <a:lnTo>
                    <a:pt x="2183" y="1518"/>
                  </a:lnTo>
                  <a:lnTo>
                    <a:pt x="2227" y="1547"/>
                  </a:lnTo>
                  <a:lnTo>
                    <a:pt x="2267" y="1578"/>
                  </a:lnTo>
                  <a:lnTo>
                    <a:pt x="2301" y="1610"/>
                  </a:lnTo>
                  <a:lnTo>
                    <a:pt x="2330" y="1644"/>
                  </a:lnTo>
                  <a:lnTo>
                    <a:pt x="2286" y="1651"/>
                  </a:lnTo>
                  <a:lnTo>
                    <a:pt x="2239" y="1654"/>
                  </a:lnTo>
                  <a:lnTo>
                    <a:pt x="2188" y="1653"/>
                  </a:lnTo>
                  <a:lnTo>
                    <a:pt x="2137" y="1647"/>
                  </a:lnTo>
                  <a:lnTo>
                    <a:pt x="2084" y="1636"/>
                  </a:lnTo>
                  <a:lnTo>
                    <a:pt x="2031" y="1621"/>
                  </a:lnTo>
                  <a:lnTo>
                    <a:pt x="1978" y="1604"/>
                  </a:lnTo>
                  <a:lnTo>
                    <a:pt x="1926" y="1584"/>
                  </a:lnTo>
                  <a:lnTo>
                    <a:pt x="1876" y="1560"/>
                  </a:lnTo>
                  <a:lnTo>
                    <a:pt x="1829" y="1534"/>
                  </a:lnTo>
                  <a:lnTo>
                    <a:pt x="1786" y="1505"/>
                  </a:lnTo>
                  <a:lnTo>
                    <a:pt x="1746" y="1475"/>
                  </a:lnTo>
                  <a:lnTo>
                    <a:pt x="1711" y="1442"/>
                  </a:lnTo>
                  <a:lnTo>
                    <a:pt x="1683" y="1408"/>
                  </a:lnTo>
                  <a:lnTo>
                    <a:pt x="1726" y="1401"/>
                  </a:lnTo>
                  <a:lnTo>
                    <a:pt x="1774" y="1399"/>
                  </a:lnTo>
                  <a:close/>
                  <a:moveTo>
                    <a:pt x="583" y="1399"/>
                  </a:moveTo>
                  <a:lnTo>
                    <a:pt x="630" y="1401"/>
                  </a:lnTo>
                  <a:lnTo>
                    <a:pt x="673" y="1408"/>
                  </a:lnTo>
                  <a:lnTo>
                    <a:pt x="645" y="1442"/>
                  </a:lnTo>
                  <a:lnTo>
                    <a:pt x="610" y="1475"/>
                  </a:lnTo>
                  <a:lnTo>
                    <a:pt x="570" y="1505"/>
                  </a:lnTo>
                  <a:lnTo>
                    <a:pt x="527" y="1534"/>
                  </a:lnTo>
                  <a:lnTo>
                    <a:pt x="480" y="1560"/>
                  </a:lnTo>
                  <a:lnTo>
                    <a:pt x="430" y="1584"/>
                  </a:lnTo>
                  <a:lnTo>
                    <a:pt x="378" y="1604"/>
                  </a:lnTo>
                  <a:lnTo>
                    <a:pt x="325" y="1621"/>
                  </a:lnTo>
                  <a:lnTo>
                    <a:pt x="272" y="1636"/>
                  </a:lnTo>
                  <a:lnTo>
                    <a:pt x="219" y="1647"/>
                  </a:lnTo>
                  <a:lnTo>
                    <a:pt x="168" y="1653"/>
                  </a:lnTo>
                  <a:lnTo>
                    <a:pt x="117" y="1654"/>
                  </a:lnTo>
                  <a:lnTo>
                    <a:pt x="70" y="1651"/>
                  </a:lnTo>
                  <a:lnTo>
                    <a:pt x="26" y="1644"/>
                  </a:lnTo>
                  <a:lnTo>
                    <a:pt x="55" y="1610"/>
                  </a:lnTo>
                  <a:lnTo>
                    <a:pt x="89" y="1578"/>
                  </a:lnTo>
                  <a:lnTo>
                    <a:pt x="129" y="1547"/>
                  </a:lnTo>
                  <a:lnTo>
                    <a:pt x="173" y="1518"/>
                  </a:lnTo>
                  <a:lnTo>
                    <a:pt x="220" y="1493"/>
                  </a:lnTo>
                  <a:lnTo>
                    <a:pt x="269" y="1469"/>
                  </a:lnTo>
                  <a:lnTo>
                    <a:pt x="321" y="1448"/>
                  </a:lnTo>
                  <a:lnTo>
                    <a:pt x="375" y="1431"/>
                  </a:lnTo>
                  <a:lnTo>
                    <a:pt x="428" y="1417"/>
                  </a:lnTo>
                  <a:lnTo>
                    <a:pt x="481" y="1407"/>
                  </a:lnTo>
                  <a:lnTo>
                    <a:pt x="533" y="1401"/>
                  </a:lnTo>
                  <a:lnTo>
                    <a:pt x="583" y="1399"/>
                  </a:lnTo>
                  <a:close/>
                  <a:moveTo>
                    <a:pt x="2216" y="869"/>
                  </a:moveTo>
                  <a:lnTo>
                    <a:pt x="2266" y="870"/>
                  </a:lnTo>
                  <a:lnTo>
                    <a:pt x="2313" y="876"/>
                  </a:lnTo>
                  <a:lnTo>
                    <a:pt x="2356" y="887"/>
                  </a:lnTo>
                  <a:lnTo>
                    <a:pt x="2325" y="919"/>
                  </a:lnTo>
                  <a:lnTo>
                    <a:pt x="2289" y="949"/>
                  </a:lnTo>
                  <a:lnTo>
                    <a:pt x="2246" y="977"/>
                  </a:lnTo>
                  <a:lnTo>
                    <a:pt x="2202" y="1002"/>
                  </a:lnTo>
                  <a:lnTo>
                    <a:pt x="2152" y="1025"/>
                  </a:lnTo>
                  <a:lnTo>
                    <a:pt x="2101" y="1044"/>
                  </a:lnTo>
                  <a:lnTo>
                    <a:pt x="2048" y="1061"/>
                  </a:lnTo>
                  <a:lnTo>
                    <a:pt x="1994" y="1076"/>
                  </a:lnTo>
                  <a:lnTo>
                    <a:pt x="1939" y="1086"/>
                  </a:lnTo>
                  <a:lnTo>
                    <a:pt x="1886" y="1093"/>
                  </a:lnTo>
                  <a:lnTo>
                    <a:pt x="1834" y="1095"/>
                  </a:lnTo>
                  <a:lnTo>
                    <a:pt x="1784" y="1094"/>
                  </a:lnTo>
                  <a:lnTo>
                    <a:pt x="1737" y="1088"/>
                  </a:lnTo>
                  <a:lnTo>
                    <a:pt x="1694" y="1077"/>
                  </a:lnTo>
                  <a:lnTo>
                    <a:pt x="1725" y="1046"/>
                  </a:lnTo>
                  <a:lnTo>
                    <a:pt x="1761" y="1015"/>
                  </a:lnTo>
                  <a:lnTo>
                    <a:pt x="1804" y="988"/>
                  </a:lnTo>
                  <a:lnTo>
                    <a:pt x="1848" y="962"/>
                  </a:lnTo>
                  <a:lnTo>
                    <a:pt x="1898" y="939"/>
                  </a:lnTo>
                  <a:lnTo>
                    <a:pt x="1949" y="920"/>
                  </a:lnTo>
                  <a:lnTo>
                    <a:pt x="2002" y="903"/>
                  </a:lnTo>
                  <a:lnTo>
                    <a:pt x="2056" y="888"/>
                  </a:lnTo>
                  <a:lnTo>
                    <a:pt x="2111" y="879"/>
                  </a:lnTo>
                  <a:lnTo>
                    <a:pt x="2164" y="872"/>
                  </a:lnTo>
                  <a:lnTo>
                    <a:pt x="2216" y="869"/>
                  </a:lnTo>
                  <a:close/>
                  <a:moveTo>
                    <a:pt x="140" y="869"/>
                  </a:moveTo>
                  <a:lnTo>
                    <a:pt x="192" y="872"/>
                  </a:lnTo>
                  <a:lnTo>
                    <a:pt x="245" y="879"/>
                  </a:lnTo>
                  <a:lnTo>
                    <a:pt x="300" y="888"/>
                  </a:lnTo>
                  <a:lnTo>
                    <a:pt x="354" y="903"/>
                  </a:lnTo>
                  <a:lnTo>
                    <a:pt x="407" y="920"/>
                  </a:lnTo>
                  <a:lnTo>
                    <a:pt x="458" y="939"/>
                  </a:lnTo>
                  <a:lnTo>
                    <a:pt x="508" y="962"/>
                  </a:lnTo>
                  <a:lnTo>
                    <a:pt x="552" y="988"/>
                  </a:lnTo>
                  <a:lnTo>
                    <a:pt x="595" y="1015"/>
                  </a:lnTo>
                  <a:lnTo>
                    <a:pt x="631" y="1046"/>
                  </a:lnTo>
                  <a:lnTo>
                    <a:pt x="662" y="1077"/>
                  </a:lnTo>
                  <a:lnTo>
                    <a:pt x="619" y="1088"/>
                  </a:lnTo>
                  <a:lnTo>
                    <a:pt x="572" y="1094"/>
                  </a:lnTo>
                  <a:lnTo>
                    <a:pt x="522" y="1095"/>
                  </a:lnTo>
                  <a:lnTo>
                    <a:pt x="470" y="1093"/>
                  </a:lnTo>
                  <a:lnTo>
                    <a:pt x="417" y="1086"/>
                  </a:lnTo>
                  <a:lnTo>
                    <a:pt x="363" y="1076"/>
                  </a:lnTo>
                  <a:lnTo>
                    <a:pt x="308" y="1061"/>
                  </a:lnTo>
                  <a:lnTo>
                    <a:pt x="255" y="1044"/>
                  </a:lnTo>
                  <a:lnTo>
                    <a:pt x="204" y="1025"/>
                  </a:lnTo>
                  <a:lnTo>
                    <a:pt x="155" y="1002"/>
                  </a:lnTo>
                  <a:lnTo>
                    <a:pt x="110" y="977"/>
                  </a:lnTo>
                  <a:lnTo>
                    <a:pt x="67" y="949"/>
                  </a:lnTo>
                  <a:lnTo>
                    <a:pt x="31" y="919"/>
                  </a:lnTo>
                  <a:lnTo>
                    <a:pt x="0" y="887"/>
                  </a:lnTo>
                  <a:lnTo>
                    <a:pt x="43" y="876"/>
                  </a:lnTo>
                  <a:lnTo>
                    <a:pt x="90" y="870"/>
                  </a:lnTo>
                  <a:lnTo>
                    <a:pt x="140" y="869"/>
                  </a:lnTo>
                  <a:close/>
                  <a:moveTo>
                    <a:pt x="1916" y="246"/>
                  </a:moveTo>
                  <a:lnTo>
                    <a:pt x="1910" y="290"/>
                  </a:lnTo>
                  <a:lnTo>
                    <a:pt x="1898" y="336"/>
                  </a:lnTo>
                  <a:lnTo>
                    <a:pt x="1882" y="383"/>
                  </a:lnTo>
                  <a:lnTo>
                    <a:pt x="1861" y="431"/>
                  </a:lnTo>
                  <a:lnTo>
                    <a:pt x="1835" y="479"/>
                  </a:lnTo>
                  <a:lnTo>
                    <a:pt x="1806" y="526"/>
                  </a:lnTo>
                  <a:lnTo>
                    <a:pt x="1775" y="572"/>
                  </a:lnTo>
                  <a:lnTo>
                    <a:pt x="1740" y="615"/>
                  </a:lnTo>
                  <a:lnTo>
                    <a:pt x="1702" y="655"/>
                  </a:lnTo>
                  <a:lnTo>
                    <a:pt x="1663" y="693"/>
                  </a:lnTo>
                  <a:lnTo>
                    <a:pt x="1624" y="726"/>
                  </a:lnTo>
                  <a:lnTo>
                    <a:pt x="1582" y="755"/>
                  </a:lnTo>
                  <a:lnTo>
                    <a:pt x="1541" y="778"/>
                  </a:lnTo>
                  <a:lnTo>
                    <a:pt x="1501" y="797"/>
                  </a:lnTo>
                  <a:lnTo>
                    <a:pt x="1506" y="752"/>
                  </a:lnTo>
                  <a:lnTo>
                    <a:pt x="1518" y="706"/>
                  </a:lnTo>
                  <a:lnTo>
                    <a:pt x="1534" y="659"/>
                  </a:lnTo>
                  <a:lnTo>
                    <a:pt x="1556" y="612"/>
                  </a:lnTo>
                  <a:lnTo>
                    <a:pt x="1581" y="564"/>
                  </a:lnTo>
                  <a:lnTo>
                    <a:pt x="1610" y="517"/>
                  </a:lnTo>
                  <a:lnTo>
                    <a:pt x="1642" y="471"/>
                  </a:lnTo>
                  <a:lnTo>
                    <a:pt x="1677" y="428"/>
                  </a:lnTo>
                  <a:lnTo>
                    <a:pt x="1714" y="388"/>
                  </a:lnTo>
                  <a:lnTo>
                    <a:pt x="1753" y="350"/>
                  </a:lnTo>
                  <a:lnTo>
                    <a:pt x="1793" y="317"/>
                  </a:lnTo>
                  <a:lnTo>
                    <a:pt x="1834" y="288"/>
                  </a:lnTo>
                  <a:lnTo>
                    <a:pt x="1875" y="265"/>
                  </a:lnTo>
                  <a:lnTo>
                    <a:pt x="1916" y="246"/>
                  </a:lnTo>
                  <a:close/>
                  <a:moveTo>
                    <a:pt x="440" y="246"/>
                  </a:moveTo>
                  <a:lnTo>
                    <a:pt x="481" y="265"/>
                  </a:lnTo>
                  <a:lnTo>
                    <a:pt x="522" y="288"/>
                  </a:lnTo>
                  <a:lnTo>
                    <a:pt x="563" y="317"/>
                  </a:lnTo>
                  <a:lnTo>
                    <a:pt x="603" y="350"/>
                  </a:lnTo>
                  <a:lnTo>
                    <a:pt x="642" y="388"/>
                  </a:lnTo>
                  <a:lnTo>
                    <a:pt x="679" y="428"/>
                  </a:lnTo>
                  <a:lnTo>
                    <a:pt x="714" y="471"/>
                  </a:lnTo>
                  <a:lnTo>
                    <a:pt x="746" y="517"/>
                  </a:lnTo>
                  <a:lnTo>
                    <a:pt x="775" y="564"/>
                  </a:lnTo>
                  <a:lnTo>
                    <a:pt x="800" y="612"/>
                  </a:lnTo>
                  <a:lnTo>
                    <a:pt x="822" y="659"/>
                  </a:lnTo>
                  <a:lnTo>
                    <a:pt x="838" y="706"/>
                  </a:lnTo>
                  <a:lnTo>
                    <a:pt x="850" y="752"/>
                  </a:lnTo>
                  <a:lnTo>
                    <a:pt x="855" y="797"/>
                  </a:lnTo>
                  <a:lnTo>
                    <a:pt x="815" y="778"/>
                  </a:lnTo>
                  <a:lnTo>
                    <a:pt x="774" y="755"/>
                  </a:lnTo>
                  <a:lnTo>
                    <a:pt x="732" y="726"/>
                  </a:lnTo>
                  <a:lnTo>
                    <a:pt x="693" y="693"/>
                  </a:lnTo>
                  <a:lnTo>
                    <a:pt x="654" y="655"/>
                  </a:lnTo>
                  <a:lnTo>
                    <a:pt x="616" y="615"/>
                  </a:lnTo>
                  <a:lnTo>
                    <a:pt x="581" y="572"/>
                  </a:lnTo>
                  <a:lnTo>
                    <a:pt x="550" y="526"/>
                  </a:lnTo>
                  <a:lnTo>
                    <a:pt x="521" y="479"/>
                  </a:lnTo>
                  <a:lnTo>
                    <a:pt x="496" y="431"/>
                  </a:lnTo>
                  <a:lnTo>
                    <a:pt x="474" y="383"/>
                  </a:lnTo>
                  <a:lnTo>
                    <a:pt x="458" y="336"/>
                  </a:lnTo>
                  <a:lnTo>
                    <a:pt x="446" y="290"/>
                  </a:lnTo>
                  <a:lnTo>
                    <a:pt x="440" y="246"/>
                  </a:lnTo>
                  <a:close/>
                  <a:moveTo>
                    <a:pt x="1177" y="0"/>
                  </a:moveTo>
                  <a:lnTo>
                    <a:pt x="1200" y="39"/>
                  </a:lnTo>
                  <a:lnTo>
                    <a:pt x="1219" y="82"/>
                  </a:lnTo>
                  <a:lnTo>
                    <a:pt x="1234" y="129"/>
                  </a:lnTo>
                  <a:lnTo>
                    <a:pt x="1245" y="180"/>
                  </a:lnTo>
                  <a:lnTo>
                    <a:pt x="1254" y="233"/>
                  </a:lnTo>
                  <a:lnTo>
                    <a:pt x="1260" y="289"/>
                  </a:lnTo>
                  <a:lnTo>
                    <a:pt x="1261" y="344"/>
                  </a:lnTo>
                  <a:lnTo>
                    <a:pt x="1260" y="400"/>
                  </a:lnTo>
                  <a:lnTo>
                    <a:pt x="1254" y="454"/>
                  </a:lnTo>
                  <a:lnTo>
                    <a:pt x="1245" y="508"/>
                  </a:lnTo>
                  <a:lnTo>
                    <a:pt x="1234" y="558"/>
                  </a:lnTo>
                  <a:lnTo>
                    <a:pt x="1219" y="607"/>
                  </a:lnTo>
                  <a:lnTo>
                    <a:pt x="1200" y="650"/>
                  </a:lnTo>
                  <a:lnTo>
                    <a:pt x="1177" y="689"/>
                  </a:lnTo>
                  <a:lnTo>
                    <a:pt x="1156" y="650"/>
                  </a:lnTo>
                  <a:lnTo>
                    <a:pt x="1138" y="607"/>
                  </a:lnTo>
                  <a:lnTo>
                    <a:pt x="1122" y="558"/>
                  </a:lnTo>
                  <a:lnTo>
                    <a:pt x="1111" y="508"/>
                  </a:lnTo>
                  <a:lnTo>
                    <a:pt x="1102" y="454"/>
                  </a:lnTo>
                  <a:lnTo>
                    <a:pt x="1096" y="400"/>
                  </a:lnTo>
                  <a:lnTo>
                    <a:pt x="1095" y="344"/>
                  </a:lnTo>
                  <a:lnTo>
                    <a:pt x="1096" y="289"/>
                  </a:lnTo>
                  <a:lnTo>
                    <a:pt x="1102" y="233"/>
                  </a:lnTo>
                  <a:lnTo>
                    <a:pt x="1111" y="180"/>
                  </a:lnTo>
                  <a:lnTo>
                    <a:pt x="1122" y="129"/>
                  </a:lnTo>
                  <a:lnTo>
                    <a:pt x="1138" y="82"/>
                  </a:lnTo>
                  <a:lnTo>
                    <a:pt x="1156" y="39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14"/>
            <p:cNvSpPr>
              <a:spLocks noEditPoints="1"/>
            </p:cNvSpPr>
            <p:nvPr/>
          </p:nvSpPr>
          <p:spPr bwMode="auto">
            <a:xfrm>
              <a:off x="3267" y="2375"/>
              <a:ext cx="308" cy="336"/>
            </a:xfrm>
            <a:custGeom>
              <a:avLst/>
              <a:gdLst>
                <a:gd name="T0" fmla="*/ 571 w 1541"/>
                <a:gd name="T1" fmla="*/ 1079 h 1679"/>
                <a:gd name="T2" fmla="*/ 665 w 1541"/>
                <a:gd name="T3" fmla="*/ 1373 h 1679"/>
                <a:gd name="T4" fmla="*/ 680 w 1541"/>
                <a:gd name="T5" fmla="*/ 1243 h 1679"/>
                <a:gd name="T6" fmla="*/ 715 w 1541"/>
                <a:gd name="T7" fmla="*/ 1136 h 1679"/>
                <a:gd name="T8" fmla="*/ 771 w 1541"/>
                <a:gd name="T9" fmla="*/ 935 h 1679"/>
                <a:gd name="T10" fmla="*/ 827 w 1541"/>
                <a:gd name="T11" fmla="*/ 1141 h 1679"/>
                <a:gd name="T12" fmla="*/ 865 w 1541"/>
                <a:gd name="T13" fmla="*/ 1271 h 1679"/>
                <a:gd name="T14" fmla="*/ 912 w 1541"/>
                <a:gd name="T15" fmla="*/ 1275 h 1679"/>
                <a:gd name="T16" fmla="*/ 987 w 1541"/>
                <a:gd name="T17" fmla="*/ 981 h 1679"/>
                <a:gd name="T18" fmla="*/ 1077 w 1541"/>
                <a:gd name="T19" fmla="*/ 929 h 1679"/>
                <a:gd name="T20" fmla="*/ 1207 w 1541"/>
                <a:gd name="T21" fmla="*/ 970 h 1679"/>
                <a:gd name="T22" fmla="*/ 1347 w 1541"/>
                <a:gd name="T23" fmla="*/ 1003 h 1679"/>
                <a:gd name="T24" fmla="*/ 1438 w 1541"/>
                <a:gd name="T25" fmla="*/ 1044 h 1679"/>
                <a:gd name="T26" fmla="*/ 1484 w 1541"/>
                <a:gd name="T27" fmla="*/ 1124 h 1679"/>
                <a:gd name="T28" fmla="*/ 1512 w 1541"/>
                <a:gd name="T29" fmla="*/ 1238 h 1679"/>
                <a:gd name="T30" fmla="*/ 1529 w 1541"/>
                <a:gd name="T31" fmla="*/ 1369 h 1679"/>
                <a:gd name="T32" fmla="*/ 1536 w 1541"/>
                <a:gd name="T33" fmla="*/ 1502 h 1679"/>
                <a:gd name="T34" fmla="*/ 1538 w 1541"/>
                <a:gd name="T35" fmla="*/ 1618 h 1679"/>
                <a:gd name="T36" fmla="*/ 0 w 1541"/>
                <a:gd name="T37" fmla="*/ 1679 h 1679"/>
                <a:gd name="T38" fmla="*/ 2 w 1541"/>
                <a:gd name="T39" fmla="*/ 1582 h 1679"/>
                <a:gd name="T40" fmla="*/ 6 w 1541"/>
                <a:gd name="T41" fmla="*/ 1459 h 1679"/>
                <a:gd name="T42" fmla="*/ 16 w 1541"/>
                <a:gd name="T43" fmla="*/ 1324 h 1679"/>
                <a:gd name="T44" fmla="*/ 36 w 1541"/>
                <a:gd name="T45" fmla="*/ 1197 h 1679"/>
                <a:gd name="T46" fmla="*/ 69 w 1541"/>
                <a:gd name="T47" fmla="*/ 1092 h 1679"/>
                <a:gd name="T48" fmla="*/ 121 w 1541"/>
                <a:gd name="T49" fmla="*/ 1027 h 1679"/>
                <a:gd name="T50" fmla="*/ 240 w 1541"/>
                <a:gd name="T51" fmla="*/ 991 h 1679"/>
                <a:gd name="T52" fmla="*/ 378 w 1541"/>
                <a:gd name="T53" fmla="*/ 958 h 1679"/>
                <a:gd name="T54" fmla="*/ 503 w 1541"/>
                <a:gd name="T55" fmla="*/ 908 h 1679"/>
                <a:gd name="T56" fmla="*/ 818 w 1541"/>
                <a:gd name="T57" fmla="*/ 3 h 1679"/>
                <a:gd name="T58" fmla="*/ 935 w 1541"/>
                <a:gd name="T59" fmla="*/ 33 h 1679"/>
                <a:gd name="T60" fmla="*/ 1016 w 1541"/>
                <a:gd name="T61" fmla="*/ 95 h 1679"/>
                <a:gd name="T62" fmla="*/ 1062 w 1541"/>
                <a:gd name="T63" fmla="*/ 184 h 1679"/>
                <a:gd name="T64" fmla="*/ 1078 w 1541"/>
                <a:gd name="T65" fmla="*/ 297 h 1679"/>
                <a:gd name="T66" fmla="*/ 1081 w 1541"/>
                <a:gd name="T67" fmla="*/ 387 h 1679"/>
                <a:gd name="T68" fmla="*/ 1097 w 1541"/>
                <a:gd name="T69" fmla="*/ 417 h 1679"/>
                <a:gd name="T70" fmla="*/ 1087 w 1541"/>
                <a:gd name="T71" fmla="*/ 482 h 1679"/>
                <a:gd name="T72" fmla="*/ 1044 w 1541"/>
                <a:gd name="T73" fmla="*/ 564 h 1679"/>
                <a:gd name="T74" fmla="*/ 999 w 1541"/>
                <a:gd name="T75" fmla="*/ 613 h 1679"/>
                <a:gd name="T76" fmla="*/ 971 w 1541"/>
                <a:gd name="T77" fmla="*/ 697 h 1679"/>
                <a:gd name="T78" fmla="*/ 569 w 1541"/>
                <a:gd name="T79" fmla="*/ 818 h 1679"/>
                <a:gd name="T80" fmla="*/ 548 w 1541"/>
                <a:gd name="T81" fmla="*/ 642 h 1679"/>
                <a:gd name="T82" fmla="*/ 514 w 1541"/>
                <a:gd name="T83" fmla="*/ 577 h 1679"/>
                <a:gd name="T84" fmla="*/ 464 w 1541"/>
                <a:gd name="T85" fmla="*/ 513 h 1679"/>
                <a:gd name="T86" fmla="*/ 443 w 1541"/>
                <a:gd name="T87" fmla="*/ 437 h 1679"/>
                <a:gd name="T88" fmla="*/ 453 w 1541"/>
                <a:gd name="T89" fmla="*/ 396 h 1679"/>
                <a:gd name="T90" fmla="*/ 464 w 1541"/>
                <a:gd name="T91" fmla="*/ 340 h 1679"/>
                <a:gd name="T92" fmla="*/ 470 w 1541"/>
                <a:gd name="T93" fmla="*/ 220 h 1679"/>
                <a:gd name="T94" fmla="*/ 506 w 1541"/>
                <a:gd name="T95" fmla="*/ 122 h 1679"/>
                <a:gd name="T96" fmla="*/ 574 w 1541"/>
                <a:gd name="T97" fmla="*/ 50 h 1679"/>
                <a:gd name="T98" fmla="*/ 679 w 1541"/>
                <a:gd name="T99" fmla="*/ 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1" h="1679">
                  <a:moveTo>
                    <a:pt x="542" y="883"/>
                  </a:moveTo>
                  <a:lnTo>
                    <a:pt x="554" y="981"/>
                  </a:lnTo>
                  <a:lnTo>
                    <a:pt x="571" y="1079"/>
                  </a:lnTo>
                  <a:lnTo>
                    <a:pt x="597" y="1177"/>
                  </a:lnTo>
                  <a:lnTo>
                    <a:pt x="628" y="1275"/>
                  </a:lnTo>
                  <a:lnTo>
                    <a:pt x="665" y="1373"/>
                  </a:lnTo>
                  <a:lnTo>
                    <a:pt x="669" y="1328"/>
                  </a:lnTo>
                  <a:lnTo>
                    <a:pt x="674" y="1284"/>
                  </a:lnTo>
                  <a:lnTo>
                    <a:pt x="680" y="1243"/>
                  </a:lnTo>
                  <a:lnTo>
                    <a:pt x="690" y="1205"/>
                  </a:lnTo>
                  <a:lnTo>
                    <a:pt x="701" y="1168"/>
                  </a:lnTo>
                  <a:lnTo>
                    <a:pt x="715" y="1136"/>
                  </a:lnTo>
                  <a:lnTo>
                    <a:pt x="732" y="1107"/>
                  </a:lnTo>
                  <a:lnTo>
                    <a:pt x="684" y="988"/>
                  </a:lnTo>
                  <a:lnTo>
                    <a:pt x="771" y="935"/>
                  </a:lnTo>
                  <a:lnTo>
                    <a:pt x="856" y="988"/>
                  </a:lnTo>
                  <a:lnTo>
                    <a:pt x="808" y="1107"/>
                  </a:lnTo>
                  <a:lnTo>
                    <a:pt x="827" y="1141"/>
                  </a:lnTo>
                  <a:lnTo>
                    <a:pt x="843" y="1180"/>
                  </a:lnTo>
                  <a:lnTo>
                    <a:pt x="855" y="1224"/>
                  </a:lnTo>
                  <a:lnTo>
                    <a:pt x="865" y="1271"/>
                  </a:lnTo>
                  <a:lnTo>
                    <a:pt x="871" y="1321"/>
                  </a:lnTo>
                  <a:lnTo>
                    <a:pt x="875" y="1373"/>
                  </a:lnTo>
                  <a:lnTo>
                    <a:pt x="912" y="1275"/>
                  </a:lnTo>
                  <a:lnTo>
                    <a:pt x="944" y="1177"/>
                  </a:lnTo>
                  <a:lnTo>
                    <a:pt x="969" y="1079"/>
                  </a:lnTo>
                  <a:lnTo>
                    <a:pt x="987" y="981"/>
                  </a:lnTo>
                  <a:lnTo>
                    <a:pt x="998" y="883"/>
                  </a:lnTo>
                  <a:lnTo>
                    <a:pt x="1037" y="908"/>
                  </a:lnTo>
                  <a:lnTo>
                    <a:pt x="1077" y="929"/>
                  </a:lnTo>
                  <a:lnTo>
                    <a:pt x="1119" y="946"/>
                  </a:lnTo>
                  <a:lnTo>
                    <a:pt x="1162" y="958"/>
                  </a:lnTo>
                  <a:lnTo>
                    <a:pt x="1207" y="970"/>
                  </a:lnTo>
                  <a:lnTo>
                    <a:pt x="1253" y="980"/>
                  </a:lnTo>
                  <a:lnTo>
                    <a:pt x="1300" y="991"/>
                  </a:lnTo>
                  <a:lnTo>
                    <a:pt x="1347" y="1003"/>
                  </a:lnTo>
                  <a:lnTo>
                    <a:pt x="1397" y="1017"/>
                  </a:lnTo>
                  <a:lnTo>
                    <a:pt x="1419" y="1027"/>
                  </a:lnTo>
                  <a:lnTo>
                    <a:pt x="1438" y="1044"/>
                  </a:lnTo>
                  <a:lnTo>
                    <a:pt x="1455" y="1066"/>
                  </a:lnTo>
                  <a:lnTo>
                    <a:pt x="1471" y="1092"/>
                  </a:lnTo>
                  <a:lnTo>
                    <a:pt x="1484" y="1124"/>
                  </a:lnTo>
                  <a:lnTo>
                    <a:pt x="1495" y="1159"/>
                  </a:lnTo>
                  <a:lnTo>
                    <a:pt x="1505" y="1197"/>
                  </a:lnTo>
                  <a:lnTo>
                    <a:pt x="1512" y="1238"/>
                  </a:lnTo>
                  <a:lnTo>
                    <a:pt x="1519" y="1281"/>
                  </a:lnTo>
                  <a:lnTo>
                    <a:pt x="1524" y="1324"/>
                  </a:lnTo>
                  <a:lnTo>
                    <a:pt x="1529" y="1369"/>
                  </a:lnTo>
                  <a:lnTo>
                    <a:pt x="1531" y="1414"/>
                  </a:lnTo>
                  <a:lnTo>
                    <a:pt x="1534" y="1459"/>
                  </a:lnTo>
                  <a:lnTo>
                    <a:pt x="1536" y="1502"/>
                  </a:lnTo>
                  <a:lnTo>
                    <a:pt x="1537" y="1543"/>
                  </a:lnTo>
                  <a:lnTo>
                    <a:pt x="1538" y="1582"/>
                  </a:lnTo>
                  <a:lnTo>
                    <a:pt x="1538" y="1618"/>
                  </a:lnTo>
                  <a:lnTo>
                    <a:pt x="1540" y="1650"/>
                  </a:lnTo>
                  <a:lnTo>
                    <a:pt x="1541" y="1679"/>
                  </a:lnTo>
                  <a:lnTo>
                    <a:pt x="0" y="1679"/>
                  </a:lnTo>
                  <a:lnTo>
                    <a:pt x="0" y="1650"/>
                  </a:lnTo>
                  <a:lnTo>
                    <a:pt x="2" y="1618"/>
                  </a:lnTo>
                  <a:lnTo>
                    <a:pt x="2" y="1582"/>
                  </a:lnTo>
                  <a:lnTo>
                    <a:pt x="3" y="1543"/>
                  </a:lnTo>
                  <a:lnTo>
                    <a:pt x="4" y="1502"/>
                  </a:lnTo>
                  <a:lnTo>
                    <a:pt x="6" y="1459"/>
                  </a:lnTo>
                  <a:lnTo>
                    <a:pt x="9" y="1414"/>
                  </a:lnTo>
                  <a:lnTo>
                    <a:pt x="11" y="1369"/>
                  </a:lnTo>
                  <a:lnTo>
                    <a:pt x="16" y="1324"/>
                  </a:lnTo>
                  <a:lnTo>
                    <a:pt x="21" y="1281"/>
                  </a:lnTo>
                  <a:lnTo>
                    <a:pt x="28" y="1238"/>
                  </a:lnTo>
                  <a:lnTo>
                    <a:pt x="36" y="1197"/>
                  </a:lnTo>
                  <a:lnTo>
                    <a:pt x="45" y="1159"/>
                  </a:lnTo>
                  <a:lnTo>
                    <a:pt x="57" y="1124"/>
                  </a:lnTo>
                  <a:lnTo>
                    <a:pt x="69" y="1092"/>
                  </a:lnTo>
                  <a:lnTo>
                    <a:pt x="85" y="1066"/>
                  </a:lnTo>
                  <a:lnTo>
                    <a:pt x="102" y="1044"/>
                  </a:lnTo>
                  <a:lnTo>
                    <a:pt x="121" y="1027"/>
                  </a:lnTo>
                  <a:lnTo>
                    <a:pt x="143" y="1017"/>
                  </a:lnTo>
                  <a:lnTo>
                    <a:pt x="193" y="1003"/>
                  </a:lnTo>
                  <a:lnTo>
                    <a:pt x="240" y="991"/>
                  </a:lnTo>
                  <a:lnTo>
                    <a:pt x="287" y="980"/>
                  </a:lnTo>
                  <a:lnTo>
                    <a:pt x="333" y="970"/>
                  </a:lnTo>
                  <a:lnTo>
                    <a:pt x="378" y="958"/>
                  </a:lnTo>
                  <a:lnTo>
                    <a:pt x="421" y="946"/>
                  </a:lnTo>
                  <a:lnTo>
                    <a:pt x="464" y="929"/>
                  </a:lnTo>
                  <a:lnTo>
                    <a:pt x="503" y="908"/>
                  </a:lnTo>
                  <a:lnTo>
                    <a:pt x="542" y="883"/>
                  </a:lnTo>
                  <a:close/>
                  <a:moveTo>
                    <a:pt x="769" y="0"/>
                  </a:moveTo>
                  <a:lnTo>
                    <a:pt x="818" y="3"/>
                  </a:lnTo>
                  <a:lnTo>
                    <a:pt x="861" y="9"/>
                  </a:lnTo>
                  <a:lnTo>
                    <a:pt x="900" y="18"/>
                  </a:lnTo>
                  <a:lnTo>
                    <a:pt x="935" y="33"/>
                  </a:lnTo>
                  <a:lnTo>
                    <a:pt x="965" y="50"/>
                  </a:lnTo>
                  <a:lnTo>
                    <a:pt x="993" y="70"/>
                  </a:lnTo>
                  <a:lnTo>
                    <a:pt x="1016" y="95"/>
                  </a:lnTo>
                  <a:lnTo>
                    <a:pt x="1034" y="121"/>
                  </a:lnTo>
                  <a:lnTo>
                    <a:pt x="1050" y="151"/>
                  </a:lnTo>
                  <a:lnTo>
                    <a:pt x="1062" y="184"/>
                  </a:lnTo>
                  <a:lnTo>
                    <a:pt x="1070" y="219"/>
                  </a:lnTo>
                  <a:lnTo>
                    <a:pt x="1075" y="257"/>
                  </a:lnTo>
                  <a:lnTo>
                    <a:pt x="1078" y="297"/>
                  </a:lnTo>
                  <a:lnTo>
                    <a:pt x="1077" y="339"/>
                  </a:lnTo>
                  <a:lnTo>
                    <a:pt x="1072" y="382"/>
                  </a:lnTo>
                  <a:lnTo>
                    <a:pt x="1081" y="387"/>
                  </a:lnTo>
                  <a:lnTo>
                    <a:pt x="1089" y="395"/>
                  </a:lnTo>
                  <a:lnTo>
                    <a:pt x="1093" y="404"/>
                  </a:lnTo>
                  <a:lnTo>
                    <a:pt x="1097" y="417"/>
                  </a:lnTo>
                  <a:lnTo>
                    <a:pt x="1097" y="434"/>
                  </a:lnTo>
                  <a:lnTo>
                    <a:pt x="1095" y="456"/>
                  </a:lnTo>
                  <a:lnTo>
                    <a:pt x="1087" y="482"/>
                  </a:lnTo>
                  <a:lnTo>
                    <a:pt x="1075" y="515"/>
                  </a:lnTo>
                  <a:lnTo>
                    <a:pt x="1061" y="542"/>
                  </a:lnTo>
                  <a:lnTo>
                    <a:pt x="1044" y="564"/>
                  </a:lnTo>
                  <a:lnTo>
                    <a:pt x="1026" y="578"/>
                  </a:lnTo>
                  <a:lnTo>
                    <a:pt x="1006" y="584"/>
                  </a:lnTo>
                  <a:lnTo>
                    <a:pt x="999" y="613"/>
                  </a:lnTo>
                  <a:lnTo>
                    <a:pt x="992" y="642"/>
                  </a:lnTo>
                  <a:lnTo>
                    <a:pt x="982" y="671"/>
                  </a:lnTo>
                  <a:lnTo>
                    <a:pt x="971" y="697"/>
                  </a:lnTo>
                  <a:lnTo>
                    <a:pt x="971" y="818"/>
                  </a:lnTo>
                  <a:lnTo>
                    <a:pt x="771" y="904"/>
                  </a:lnTo>
                  <a:lnTo>
                    <a:pt x="569" y="818"/>
                  </a:lnTo>
                  <a:lnTo>
                    <a:pt x="569" y="697"/>
                  </a:lnTo>
                  <a:lnTo>
                    <a:pt x="558" y="671"/>
                  </a:lnTo>
                  <a:lnTo>
                    <a:pt x="548" y="642"/>
                  </a:lnTo>
                  <a:lnTo>
                    <a:pt x="541" y="613"/>
                  </a:lnTo>
                  <a:lnTo>
                    <a:pt x="534" y="584"/>
                  </a:lnTo>
                  <a:lnTo>
                    <a:pt x="514" y="577"/>
                  </a:lnTo>
                  <a:lnTo>
                    <a:pt x="496" y="561"/>
                  </a:lnTo>
                  <a:lnTo>
                    <a:pt x="479" y="540"/>
                  </a:lnTo>
                  <a:lnTo>
                    <a:pt x="464" y="513"/>
                  </a:lnTo>
                  <a:lnTo>
                    <a:pt x="453" y="482"/>
                  </a:lnTo>
                  <a:lnTo>
                    <a:pt x="447" y="457"/>
                  </a:lnTo>
                  <a:lnTo>
                    <a:pt x="443" y="437"/>
                  </a:lnTo>
                  <a:lnTo>
                    <a:pt x="444" y="420"/>
                  </a:lnTo>
                  <a:lnTo>
                    <a:pt x="447" y="407"/>
                  </a:lnTo>
                  <a:lnTo>
                    <a:pt x="453" y="396"/>
                  </a:lnTo>
                  <a:lnTo>
                    <a:pt x="460" y="388"/>
                  </a:lnTo>
                  <a:lnTo>
                    <a:pt x="468" y="384"/>
                  </a:lnTo>
                  <a:lnTo>
                    <a:pt x="464" y="340"/>
                  </a:lnTo>
                  <a:lnTo>
                    <a:pt x="462" y="298"/>
                  </a:lnTo>
                  <a:lnTo>
                    <a:pt x="465" y="258"/>
                  </a:lnTo>
                  <a:lnTo>
                    <a:pt x="470" y="220"/>
                  </a:lnTo>
                  <a:lnTo>
                    <a:pt x="478" y="185"/>
                  </a:lnTo>
                  <a:lnTo>
                    <a:pt x="490" y="153"/>
                  </a:lnTo>
                  <a:lnTo>
                    <a:pt x="506" y="122"/>
                  </a:lnTo>
                  <a:lnTo>
                    <a:pt x="524" y="95"/>
                  </a:lnTo>
                  <a:lnTo>
                    <a:pt x="547" y="70"/>
                  </a:lnTo>
                  <a:lnTo>
                    <a:pt x="574" y="50"/>
                  </a:lnTo>
                  <a:lnTo>
                    <a:pt x="605" y="33"/>
                  </a:lnTo>
                  <a:lnTo>
                    <a:pt x="640" y="18"/>
                  </a:lnTo>
                  <a:lnTo>
                    <a:pt x="679" y="9"/>
                  </a:lnTo>
                  <a:lnTo>
                    <a:pt x="722" y="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2" name="Group 144"/>
          <p:cNvGrpSpPr>
            <a:grpSpLocks noChangeAspect="1"/>
          </p:cNvGrpSpPr>
          <p:nvPr/>
        </p:nvGrpSpPr>
        <p:grpSpPr bwMode="auto">
          <a:xfrm>
            <a:off x="3260971" y="5797175"/>
            <a:ext cx="406927" cy="379015"/>
            <a:chOff x="1422" y="3148"/>
            <a:chExt cx="554" cy="516"/>
          </a:xfrm>
        </p:grpSpPr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7" name="Group 144"/>
          <p:cNvGrpSpPr>
            <a:grpSpLocks noChangeAspect="1"/>
          </p:cNvGrpSpPr>
          <p:nvPr/>
        </p:nvGrpSpPr>
        <p:grpSpPr bwMode="auto">
          <a:xfrm>
            <a:off x="3595180" y="3519833"/>
            <a:ext cx="406927" cy="379015"/>
            <a:chOff x="1422" y="3148"/>
            <a:chExt cx="554" cy="516"/>
          </a:xfrm>
        </p:grpSpPr>
        <p:sp>
          <p:nvSpPr>
            <p:cNvPr id="28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" name="Group 144"/>
          <p:cNvGrpSpPr>
            <a:grpSpLocks noChangeAspect="1"/>
          </p:cNvGrpSpPr>
          <p:nvPr/>
        </p:nvGrpSpPr>
        <p:grpSpPr bwMode="auto">
          <a:xfrm>
            <a:off x="3816219" y="2472467"/>
            <a:ext cx="406927" cy="379015"/>
            <a:chOff x="1422" y="3148"/>
            <a:chExt cx="554" cy="516"/>
          </a:xfrm>
        </p:grpSpPr>
        <p:sp>
          <p:nvSpPr>
            <p:cNvPr id="34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3" name="Group 144"/>
          <p:cNvGrpSpPr>
            <a:grpSpLocks noChangeAspect="1"/>
          </p:cNvGrpSpPr>
          <p:nvPr/>
        </p:nvGrpSpPr>
        <p:grpSpPr bwMode="auto">
          <a:xfrm>
            <a:off x="3428075" y="4635940"/>
            <a:ext cx="406927" cy="379015"/>
            <a:chOff x="1422" y="3148"/>
            <a:chExt cx="554" cy="516"/>
          </a:xfrm>
        </p:grpSpPr>
        <p:sp>
          <p:nvSpPr>
            <p:cNvPr id="54" name="Freeform 146"/>
            <p:cNvSpPr>
              <a:spLocks/>
            </p:cNvSpPr>
            <p:nvPr/>
          </p:nvSpPr>
          <p:spPr bwMode="auto">
            <a:xfrm>
              <a:off x="1441" y="3148"/>
              <a:ext cx="535" cy="488"/>
            </a:xfrm>
            <a:custGeom>
              <a:avLst/>
              <a:gdLst>
                <a:gd name="T0" fmla="*/ 2666 w 2676"/>
                <a:gd name="T1" fmla="*/ 7 h 2437"/>
                <a:gd name="T2" fmla="*/ 2618 w 2676"/>
                <a:gd name="T3" fmla="*/ 44 h 2437"/>
                <a:gd name="T4" fmla="*/ 2536 w 2676"/>
                <a:gd name="T5" fmla="*/ 106 h 2437"/>
                <a:gd name="T6" fmla="*/ 2428 w 2676"/>
                <a:gd name="T7" fmla="*/ 187 h 2437"/>
                <a:gd name="T8" fmla="*/ 2301 w 2676"/>
                <a:gd name="T9" fmla="*/ 283 h 2437"/>
                <a:gd name="T10" fmla="*/ 2112 w 2676"/>
                <a:gd name="T11" fmla="*/ 425 h 2437"/>
                <a:gd name="T12" fmla="*/ 1863 w 2676"/>
                <a:gd name="T13" fmla="*/ 646 h 2437"/>
                <a:gd name="T14" fmla="*/ 1670 w 2676"/>
                <a:gd name="T15" fmla="*/ 853 h 2437"/>
                <a:gd name="T16" fmla="*/ 1520 w 2676"/>
                <a:gd name="T17" fmla="*/ 1038 h 2437"/>
                <a:gd name="T18" fmla="*/ 1402 w 2676"/>
                <a:gd name="T19" fmla="*/ 1192 h 2437"/>
                <a:gd name="T20" fmla="*/ 1140 w 2676"/>
                <a:gd name="T21" fmla="*/ 1562 h 2437"/>
                <a:gd name="T22" fmla="*/ 937 w 2676"/>
                <a:gd name="T23" fmla="*/ 1926 h 2437"/>
                <a:gd name="T24" fmla="*/ 828 w 2676"/>
                <a:gd name="T25" fmla="*/ 2186 h 2437"/>
                <a:gd name="T26" fmla="*/ 635 w 2676"/>
                <a:gd name="T27" fmla="*/ 2319 h 2437"/>
                <a:gd name="T28" fmla="*/ 479 w 2676"/>
                <a:gd name="T29" fmla="*/ 2319 h 2437"/>
                <a:gd name="T30" fmla="*/ 467 w 2676"/>
                <a:gd name="T31" fmla="*/ 2273 h 2437"/>
                <a:gd name="T32" fmla="*/ 435 w 2676"/>
                <a:gd name="T33" fmla="*/ 2186 h 2437"/>
                <a:gd name="T34" fmla="*/ 351 w 2676"/>
                <a:gd name="T35" fmla="*/ 1976 h 2437"/>
                <a:gd name="T36" fmla="*/ 263 w 2676"/>
                <a:gd name="T37" fmla="*/ 1783 h 2437"/>
                <a:gd name="T38" fmla="*/ 189 w 2676"/>
                <a:gd name="T39" fmla="*/ 1656 h 2437"/>
                <a:gd name="T40" fmla="*/ 149 w 2676"/>
                <a:gd name="T41" fmla="*/ 1598 h 2437"/>
                <a:gd name="T42" fmla="*/ 113 w 2676"/>
                <a:gd name="T43" fmla="*/ 1547 h 2437"/>
                <a:gd name="T44" fmla="*/ 92 w 2676"/>
                <a:gd name="T45" fmla="*/ 1517 h 2437"/>
                <a:gd name="T46" fmla="*/ 324 w 2676"/>
                <a:gd name="T47" fmla="*/ 1275 h 2437"/>
                <a:gd name="T48" fmla="*/ 346 w 2676"/>
                <a:gd name="T49" fmla="*/ 1293 h 2437"/>
                <a:gd name="T50" fmla="*/ 403 w 2676"/>
                <a:gd name="T51" fmla="*/ 1347 h 2437"/>
                <a:gd name="T52" fmla="*/ 480 w 2676"/>
                <a:gd name="T53" fmla="*/ 1434 h 2437"/>
                <a:gd name="T54" fmla="*/ 565 w 2676"/>
                <a:gd name="T55" fmla="*/ 1552 h 2437"/>
                <a:gd name="T56" fmla="*/ 645 w 2676"/>
                <a:gd name="T57" fmla="*/ 1700 h 2437"/>
                <a:gd name="T58" fmla="*/ 803 w 2676"/>
                <a:gd name="T59" fmla="*/ 1461 h 2437"/>
                <a:gd name="T60" fmla="*/ 1059 w 2676"/>
                <a:gd name="T61" fmla="*/ 1125 h 2437"/>
                <a:gd name="T62" fmla="*/ 1319 w 2676"/>
                <a:gd name="T63" fmla="*/ 850 h 2437"/>
                <a:gd name="T64" fmla="*/ 1486 w 2676"/>
                <a:gd name="T65" fmla="*/ 689 h 2437"/>
                <a:gd name="T66" fmla="*/ 1629 w 2676"/>
                <a:gd name="T67" fmla="*/ 561 h 2437"/>
                <a:gd name="T68" fmla="*/ 1756 w 2676"/>
                <a:gd name="T69" fmla="*/ 460 h 2437"/>
                <a:gd name="T70" fmla="*/ 1838 w 2676"/>
                <a:gd name="T71" fmla="*/ 405 h 2437"/>
                <a:gd name="T72" fmla="*/ 1873 w 2676"/>
                <a:gd name="T73" fmla="*/ 383 h 2437"/>
                <a:gd name="T74" fmla="*/ 1941 w 2676"/>
                <a:gd name="T75" fmla="*/ 343 h 2437"/>
                <a:gd name="T76" fmla="*/ 2029 w 2676"/>
                <a:gd name="T77" fmla="*/ 293 h 2437"/>
                <a:gd name="T78" fmla="*/ 2127 w 2676"/>
                <a:gd name="T79" fmla="*/ 241 h 2437"/>
                <a:gd name="T80" fmla="*/ 2215 w 2676"/>
                <a:gd name="T81" fmla="*/ 198 h 2437"/>
                <a:gd name="T82" fmla="*/ 2306 w 2676"/>
                <a:gd name="T83" fmla="*/ 158 h 2437"/>
                <a:gd name="T84" fmla="*/ 2411 w 2676"/>
                <a:gd name="T85" fmla="*/ 112 h 2437"/>
                <a:gd name="T86" fmla="*/ 2516 w 2676"/>
                <a:gd name="T87" fmla="*/ 67 h 2437"/>
                <a:gd name="T88" fmla="*/ 2606 w 2676"/>
                <a:gd name="T89" fmla="*/ 29 h 2437"/>
                <a:gd name="T90" fmla="*/ 2664 w 2676"/>
                <a:gd name="T91" fmla="*/ 4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76" h="2437">
                  <a:moveTo>
                    <a:pt x="2676" y="0"/>
                  </a:moveTo>
                  <a:lnTo>
                    <a:pt x="2674" y="1"/>
                  </a:lnTo>
                  <a:lnTo>
                    <a:pt x="2666" y="7"/>
                  </a:lnTo>
                  <a:lnTo>
                    <a:pt x="2654" y="17"/>
                  </a:lnTo>
                  <a:lnTo>
                    <a:pt x="2638" y="29"/>
                  </a:lnTo>
                  <a:lnTo>
                    <a:pt x="2618" y="44"/>
                  </a:lnTo>
                  <a:lnTo>
                    <a:pt x="2594" y="62"/>
                  </a:lnTo>
                  <a:lnTo>
                    <a:pt x="2566" y="83"/>
                  </a:lnTo>
                  <a:lnTo>
                    <a:pt x="2536" y="106"/>
                  </a:lnTo>
                  <a:lnTo>
                    <a:pt x="2502" y="131"/>
                  </a:lnTo>
                  <a:lnTo>
                    <a:pt x="2466" y="158"/>
                  </a:lnTo>
                  <a:lnTo>
                    <a:pt x="2428" y="187"/>
                  </a:lnTo>
                  <a:lnTo>
                    <a:pt x="2387" y="218"/>
                  </a:lnTo>
                  <a:lnTo>
                    <a:pt x="2345" y="250"/>
                  </a:lnTo>
                  <a:lnTo>
                    <a:pt x="2301" y="283"/>
                  </a:lnTo>
                  <a:lnTo>
                    <a:pt x="2256" y="316"/>
                  </a:lnTo>
                  <a:lnTo>
                    <a:pt x="2210" y="350"/>
                  </a:lnTo>
                  <a:lnTo>
                    <a:pt x="2112" y="425"/>
                  </a:lnTo>
                  <a:lnTo>
                    <a:pt x="2023" y="500"/>
                  </a:lnTo>
                  <a:lnTo>
                    <a:pt x="1940" y="574"/>
                  </a:lnTo>
                  <a:lnTo>
                    <a:pt x="1863" y="646"/>
                  </a:lnTo>
                  <a:lnTo>
                    <a:pt x="1793" y="717"/>
                  </a:lnTo>
                  <a:lnTo>
                    <a:pt x="1729" y="786"/>
                  </a:lnTo>
                  <a:lnTo>
                    <a:pt x="1670" y="853"/>
                  </a:lnTo>
                  <a:lnTo>
                    <a:pt x="1616" y="917"/>
                  </a:lnTo>
                  <a:lnTo>
                    <a:pt x="1566" y="979"/>
                  </a:lnTo>
                  <a:lnTo>
                    <a:pt x="1520" y="1038"/>
                  </a:lnTo>
                  <a:lnTo>
                    <a:pt x="1478" y="1093"/>
                  </a:lnTo>
                  <a:lnTo>
                    <a:pt x="1439" y="1145"/>
                  </a:lnTo>
                  <a:lnTo>
                    <a:pt x="1402" y="1192"/>
                  </a:lnTo>
                  <a:lnTo>
                    <a:pt x="1308" y="1316"/>
                  </a:lnTo>
                  <a:lnTo>
                    <a:pt x="1221" y="1440"/>
                  </a:lnTo>
                  <a:lnTo>
                    <a:pt x="1140" y="1562"/>
                  </a:lnTo>
                  <a:lnTo>
                    <a:pt x="1065" y="1684"/>
                  </a:lnTo>
                  <a:lnTo>
                    <a:pt x="998" y="1806"/>
                  </a:lnTo>
                  <a:lnTo>
                    <a:pt x="937" y="1926"/>
                  </a:lnTo>
                  <a:lnTo>
                    <a:pt x="883" y="2045"/>
                  </a:lnTo>
                  <a:lnTo>
                    <a:pt x="836" y="2165"/>
                  </a:lnTo>
                  <a:lnTo>
                    <a:pt x="828" y="2186"/>
                  </a:lnTo>
                  <a:lnTo>
                    <a:pt x="740" y="2244"/>
                  </a:lnTo>
                  <a:lnTo>
                    <a:pt x="685" y="2281"/>
                  </a:lnTo>
                  <a:lnTo>
                    <a:pt x="635" y="2319"/>
                  </a:lnTo>
                  <a:lnTo>
                    <a:pt x="591" y="2356"/>
                  </a:lnTo>
                  <a:lnTo>
                    <a:pt x="502" y="2437"/>
                  </a:lnTo>
                  <a:lnTo>
                    <a:pt x="479" y="2319"/>
                  </a:lnTo>
                  <a:lnTo>
                    <a:pt x="477" y="2307"/>
                  </a:lnTo>
                  <a:lnTo>
                    <a:pt x="472" y="2292"/>
                  </a:lnTo>
                  <a:lnTo>
                    <a:pt x="467" y="2273"/>
                  </a:lnTo>
                  <a:lnTo>
                    <a:pt x="458" y="2249"/>
                  </a:lnTo>
                  <a:lnTo>
                    <a:pt x="449" y="2219"/>
                  </a:lnTo>
                  <a:lnTo>
                    <a:pt x="435" y="2186"/>
                  </a:lnTo>
                  <a:lnTo>
                    <a:pt x="420" y="2146"/>
                  </a:lnTo>
                  <a:lnTo>
                    <a:pt x="383" y="2055"/>
                  </a:lnTo>
                  <a:lnTo>
                    <a:pt x="351" y="1976"/>
                  </a:lnTo>
                  <a:lnTo>
                    <a:pt x="319" y="1905"/>
                  </a:lnTo>
                  <a:lnTo>
                    <a:pt x="290" y="1841"/>
                  </a:lnTo>
                  <a:lnTo>
                    <a:pt x="263" y="1783"/>
                  </a:lnTo>
                  <a:lnTo>
                    <a:pt x="236" y="1733"/>
                  </a:lnTo>
                  <a:lnTo>
                    <a:pt x="212" y="1691"/>
                  </a:lnTo>
                  <a:lnTo>
                    <a:pt x="189" y="1656"/>
                  </a:lnTo>
                  <a:lnTo>
                    <a:pt x="176" y="1637"/>
                  </a:lnTo>
                  <a:lnTo>
                    <a:pt x="162" y="1617"/>
                  </a:lnTo>
                  <a:lnTo>
                    <a:pt x="149" y="1598"/>
                  </a:lnTo>
                  <a:lnTo>
                    <a:pt x="136" y="1580"/>
                  </a:lnTo>
                  <a:lnTo>
                    <a:pt x="124" y="1563"/>
                  </a:lnTo>
                  <a:lnTo>
                    <a:pt x="113" y="1547"/>
                  </a:lnTo>
                  <a:lnTo>
                    <a:pt x="103" y="1534"/>
                  </a:lnTo>
                  <a:lnTo>
                    <a:pt x="96" y="1523"/>
                  </a:lnTo>
                  <a:lnTo>
                    <a:pt x="92" y="1517"/>
                  </a:lnTo>
                  <a:lnTo>
                    <a:pt x="90" y="1515"/>
                  </a:lnTo>
                  <a:lnTo>
                    <a:pt x="0" y="1408"/>
                  </a:lnTo>
                  <a:lnTo>
                    <a:pt x="324" y="1275"/>
                  </a:lnTo>
                  <a:lnTo>
                    <a:pt x="327" y="1278"/>
                  </a:lnTo>
                  <a:lnTo>
                    <a:pt x="335" y="1284"/>
                  </a:lnTo>
                  <a:lnTo>
                    <a:pt x="346" y="1293"/>
                  </a:lnTo>
                  <a:lnTo>
                    <a:pt x="362" y="1308"/>
                  </a:lnTo>
                  <a:lnTo>
                    <a:pt x="381" y="1325"/>
                  </a:lnTo>
                  <a:lnTo>
                    <a:pt x="403" y="1347"/>
                  </a:lnTo>
                  <a:lnTo>
                    <a:pt x="427" y="1372"/>
                  </a:lnTo>
                  <a:lnTo>
                    <a:pt x="452" y="1401"/>
                  </a:lnTo>
                  <a:lnTo>
                    <a:pt x="480" y="1434"/>
                  </a:lnTo>
                  <a:lnTo>
                    <a:pt x="508" y="1470"/>
                  </a:lnTo>
                  <a:lnTo>
                    <a:pt x="537" y="1509"/>
                  </a:lnTo>
                  <a:lnTo>
                    <a:pt x="565" y="1552"/>
                  </a:lnTo>
                  <a:lnTo>
                    <a:pt x="593" y="1598"/>
                  </a:lnTo>
                  <a:lnTo>
                    <a:pt x="619" y="1648"/>
                  </a:lnTo>
                  <a:lnTo>
                    <a:pt x="645" y="1700"/>
                  </a:lnTo>
                  <a:lnTo>
                    <a:pt x="647" y="1706"/>
                  </a:lnTo>
                  <a:lnTo>
                    <a:pt x="723" y="1581"/>
                  </a:lnTo>
                  <a:lnTo>
                    <a:pt x="803" y="1461"/>
                  </a:lnTo>
                  <a:lnTo>
                    <a:pt x="884" y="1347"/>
                  </a:lnTo>
                  <a:lnTo>
                    <a:pt x="970" y="1235"/>
                  </a:lnTo>
                  <a:lnTo>
                    <a:pt x="1059" y="1125"/>
                  </a:lnTo>
                  <a:lnTo>
                    <a:pt x="1156" y="1019"/>
                  </a:lnTo>
                  <a:lnTo>
                    <a:pt x="1258" y="912"/>
                  </a:lnTo>
                  <a:lnTo>
                    <a:pt x="1319" y="850"/>
                  </a:lnTo>
                  <a:lnTo>
                    <a:pt x="1379" y="793"/>
                  </a:lnTo>
                  <a:lnTo>
                    <a:pt x="1433" y="738"/>
                  </a:lnTo>
                  <a:lnTo>
                    <a:pt x="1486" y="689"/>
                  </a:lnTo>
                  <a:lnTo>
                    <a:pt x="1536" y="643"/>
                  </a:lnTo>
                  <a:lnTo>
                    <a:pt x="1583" y="599"/>
                  </a:lnTo>
                  <a:lnTo>
                    <a:pt x="1629" y="561"/>
                  </a:lnTo>
                  <a:lnTo>
                    <a:pt x="1672" y="524"/>
                  </a:lnTo>
                  <a:lnTo>
                    <a:pt x="1715" y="490"/>
                  </a:lnTo>
                  <a:lnTo>
                    <a:pt x="1756" y="460"/>
                  </a:lnTo>
                  <a:lnTo>
                    <a:pt x="1796" y="431"/>
                  </a:lnTo>
                  <a:lnTo>
                    <a:pt x="1836" y="406"/>
                  </a:lnTo>
                  <a:lnTo>
                    <a:pt x="1838" y="405"/>
                  </a:lnTo>
                  <a:lnTo>
                    <a:pt x="1846" y="400"/>
                  </a:lnTo>
                  <a:lnTo>
                    <a:pt x="1857" y="393"/>
                  </a:lnTo>
                  <a:lnTo>
                    <a:pt x="1873" y="383"/>
                  </a:lnTo>
                  <a:lnTo>
                    <a:pt x="1894" y="372"/>
                  </a:lnTo>
                  <a:lnTo>
                    <a:pt x="1915" y="359"/>
                  </a:lnTo>
                  <a:lnTo>
                    <a:pt x="1941" y="343"/>
                  </a:lnTo>
                  <a:lnTo>
                    <a:pt x="1969" y="327"/>
                  </a:lnTo>
                  <a:lnTo>
                    <a:pt x="1999" y="310"/>
                  </a:lnTo>
                  <a:lnTo>
                    <a:pt x="2029" y="293"/>
                  </a:lnTo>
                  <a:lnTo>
                    <a:pt x="2062" y="275"/>
                  </a:lnTo>
                  <a:lnTo>
                    <a:pt x="2094" y="258"/>
                  </a:lnTo>
                  <a:lnTo>
                    <a:pt x="2127" y="241"/>
                  </a:lnTo>
                  <a:lnTo>
                    <a:pt x="2160" y="224"/>
                  </a:lnTo>
                  <a:lnTo>
                    <a:pt x="2191" y="209"/>
                  </a:lnTo>
                  <a:lnTo>
                    <a:pt x="2215" y="198"/>
                  </a:lnTo>
                  <a:lnTo>
                    <a:pt x="2243" y="186"/>
                  </a:lnTo>
                  <a:lnTo>
                    <a:pt x="2273" y="173"/>
                  </a:lnTo>
                  <a:lnTo>
                    <a:pt x="2306" y="158"/>
                  </a:lnTo>
                  <a:lnTo>
                    <a:pt x="2340" y="143"/>
                  </a:lnTo>
                  <a:lnTo>
                    <a:pt x="2375" y="128"/>
                  </a:lnTo>
                  <a:lnTo>
                    <a:pt x="2411" y="112"/>
                  </a:lnTo>
                  <a:lnTo>
                    <a:pt x="2447" y="96"/>
                  </a:lnTo>
                  <a:lnTo>
                    <a:pt x="2482" y="82"/>
                  </a:lnTo>
                  <a:lnTo>
                    <a:pt x="2516" y="67"/>
                  </a:lnTo>
                  <a:lnTo>
                    <a:pt x="2549" y="53"/>
                  </a:lnTo>
                  <a:lnTo>
                    <a:pt x="2579" y="41"/>
                  </a:lnTo>
                  <a:lnTo>
                    <a:pt x="2606" y="29"/>
                  </a:lnTo>
                  <a:lnTo>
                    <a:pt x="2630" y="19"/>
                  </a:lnTo>
                  <a:lnTo>
                    <a:pt x="2649" y="10"/>
                  </a:lnTo>
                  <a:lnTo>
                    <a:pt x="2664" y="4"/>
                  </a:lnTo>
                  <a:lnTo>
                    <a:pt x="2672" y="1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147"/>
            <p:cNvSpPr>
              <a:spLocks/>
            </p:cNvSpPr>
            <p:nvPr/>
          </p:nvSpPr>
          <p:spPr bwMode="auto">
            <a:xfrm>
              <a:off x="1422" y="3286"/>
              <a:ext cx="280" cy="124"/>
            </a:xfrm>
            <a:custGeom>
              <a:avLst/>
              <a:gdLst>
                <a:gd name="T0" fmla="*/ 0 w 1397"/>
                <a:gd name="T1" fmla="*/ 0 h 621"/>
                <a:gd name="T2" fmla="*/ 1397 w 1397"/>
                <a:gd name="T3" fmla="*/ 0 h 621"/>
                <a:gd name="T4" fmla="*/ 1353 w 1397"/>
                <a:gd name="T5" fmla="*/ 43 h 621"/>
                <a:gd name="T6" fmla="*/ 1309 w 1397"/>
                <a:gd name="T7" fmla="*/ 88 h 621"/>
                <a:gd name="T8" fmla="*/ 1260 w 1397"/>
                <a:gd name="T9" fmla="*/ 135 h 621"/>
                <a:gd name="T10" fmla="*/ 1236 w 1397"/>
                <a:gd name="T11" fmla="*/ 162 h 621"/>
                <a:gd name="T12" fmla="*/ 1211 w 1397"/>
                <a:gd name="T13" fmla="*/ 187 h 621"/>
                <a:gd name="T14" fmla="*/ 188 w 1397"/>
                <a:gd name="T15" fmla="*/ 187 h 621"/>
                <a:gd name="T16" fmla="*/ 188 w 1397"/>
                <a:gd name="T17" fmla="*/ 545 h 621"/>
                <a:gd name="T18" fmla="*/ 45 w 1397"/>
                <a:gd name="T19" fmla="*/ 603 h 621"/>
                <a:gd name="T20" fmla="*/ 0 w 1397"/>
                <a:gd name="T21" fmla="*/ 621 h 621"/>
                <a:gd name="T22" fmla="*/ 0 w 1397"/>
                <a:gd name="T2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7" h="621">
                  <a:moveTo>
                    <a:pt x="0" y="0"/>
                  </a:moveTo>
                  <a:lnTo>
                    <a:pt x="1397" y="0"/>
                  </a:lnTo>
                  <a:lnTo>
                    <a:pt x="1353" y="43"/>
                  </a:lnTo>
                  <a:lnTo>
                    <a:pt x="1309" y="88"/>
                  </a:lnTo>
                  <a:lnTo>
                    <a:pt x="1260" y="135"/>
                  </a:lnTo>
                  <a:lnTo>
                    <a:pt x="1236" y="162"/>
                  </a:lnTo>
                  <a:lnTo>
                    <a:pt x="1211" y="187"/>
                  </a:lnTo>
                  <a:lnTo>
                    <a:pt x="188" y="187"/>
                  </a:lnTo>
                  <a:lnTo>
                    <a:pt x="188" y="545"/>
                  </a:lnTo>
                  <a:lnTo>
                    <a:pt x="45" y="603"/>
                  </a:lnTo>
                  <a:lnTo>
                    <a:pt x="0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48"/>
            <p:cNvSpPr>
              <a:spLocks/>
            </p:cNvSpPr>
            <p:nvPr/>
          </p:nvSpPr>
          <p:spPr bwMode="auto">
            <a:xfrm>
              <a:off x="1548" y="3328"/>
              <a:ext cx="251" cy="336"/>
            </a:xfrm>
            <a:custGeom>
              <a:avLst/>
              <a:gdLst>
                <a:gd name="T0" fmla="*/ 1259 w 1259"/>
                <a:gd name="T1" fmla="*/ 0 h 1676"/>
                <a:gd name="T2" fmla="*/ 1259 w 1259"/>
                <a:gd name="T3" fmla="*/ 1676 h 1676"/>
                <a:gd name="T4" fmla="*/ 0 w 1259"/>
                <a:gd name="T5" fmla="*/ 1676 h 1676"/>
                <a:gd name="T6" fmla="*/ 50 w 1259"/>
                <a:gd name="T7" fmla="*/ 1630 h 1676"/>
                <a:gd name="T8" fmla="*/ 140 w 1259"/>
                <a:gd name="T9" fmla="*/ 1549 h 1676"/>
                <a:gd name="T10" fmla="*/ 176 w 1259"/>
                <a:gd name="T11" fmla="*/ 1519 h 1676"/>
                <a:gd name="T12" fmla="*/ 217 w 1259"/>
                <a:gd name="T13" fmla="*/ 1488 h 1676"/>
                <a:gd name="T14" fmla="*/ 1072 w 1259"/>
                <a:gd name="T15" fmla="*/ 1488 h 1676"/>
                <a:gd name="T16" fmla="*/ 1072 w 1259"/>
                <a:gd name="T17" fmla="*/ 230 h 1676"/>
                <a:gd name="T18" fmla="*/ 1113 w 1259"/>
                <a:gd name="T19" fmla="*/ 177 h 1676"/>
                <a:gd name="T20" fmla="*/ 1158 w 1259"/>
                <a:gd name="T21" fmla="*/ 120 h 1676"/>
                <a:gd name="T22" fmla="*/ 1206 w 1259"/>
                <a:gd name="T23" fmla="*/ 62 h 1676"/>
                <a:gd name="T24" fmla="*/ 1259 w 1259"/>
                <a:gd name="T25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9" h="1676">
                  <a:moveTo>
                    <a:pt x="1259" y="0"/>
                  </a:moveTo>
                  <a:lnTo>
                    <a:pt x="1259" y="1676"/>
                  </a:lnTo>
                  <a:lnTo>
                    <a:pt x="0" y="1676"/>
                  </a:lnTo>
                  <a:lnTo>
                    <a:pt x="50" y="1630"/>
                  </a:lnTo>
                  <a:lnTo>
                    <a:pt x="140" y="1549"/>
                  </a:lnTo>
                  <a:lnTo>
                    <a:pt x="176" y="1519"/>
                  </a:lnTo>
                  <a:lnTo>
                    <a:pt x="217" y="1488"/>
                  </a:lnTo>
                  <a:lnTo>
                    <a:pt x="1072" y="1488"/>
                  </a:lnTo>
                  <a:lnTo>
                    <a:pt x="1072" y="230"/>
                  </a:lnTo>
                  <a:lnTo>
                    <a:pt x="1113" y="177"/>
                  </a:lnTo>
                  <a:lnTo>
                    <a:pt x="1158" y="120"/>
                  </a:lnTo>
                  <a:lnTo>
                    <a:pt x="1206" y="62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149"/>
            <p:cNvSpPr>
              <a:spLocks/>
            </p:cNvSpPr>
            <p:nvPr/>
          </p:nvSpPr>
          <p:spPr bwMode="auto">
            <a:xfrm>
              <a:off x="1422" y="3447"/>
              <a:ext cx="99" cy="217"/>
            </a:xfrm>
            <a:custGeom>
              <a:avLst/>
              <a:gdLst>
                <a:gd name="T0" fmla="*/ 0 w 494"/>
                <a:gd name="T1" fmla="*/ 0 h 1083"/>
                <a:gd name="T2" fmla="*/ 83 w 494"/>
                <a:gd name="T3" fmla="*/ 98 h 1083"/>
                <a:gd name="T4" fmla="*/ 178 w 494"/>
                <a:gd name="T5" fmla="*/ 234 h 1083"/>
                <a:gd name="T6" fmla="*/ 183 w 494"/>
                <a:gd name="T7" fmla="*/ 242 h 1083"/>
                <a:gd name="T8" fmla="*/ 188 w 494"/>
                <a:gd name="T9" fmla="*/ 249 h 1083"/>
                <a:gd name="T10" fmla="*/ 188 w 494"/>
                <a:gd name="T11" fmla="*/ 895 h 1083"/>
                <a:gd name="T12" fmla="*/ 456 w 494"/>
                <a:gd name="T13" fmla="*/ 895 h 1083"/>
                <a:gd name="T14" fmla="*/ 471 w 494"/>
                <a:gd name="T15" fmla="*/ 967 h 1083"/>
                <a:gd name="T16" fmla="*/ 494 w 494"/>
                <a:gd name="T17" fmla="*/ 1083 h 1083"/>
                <a:gd name="T18" fmla="*/ 0 w 494"/>
                <a:gd name="T19" fmla="*/ 1083 h 1083"/>
                <a:gd name="T20" fmla="*/ 0 w 494"/>
                <a:gd name="T21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1083">
                  <a:moveTo>
                    <a:pt x="0" y="0"/>
                  </a:moveTo>
                  <a:lnTo>
                    <a:pt x="83" y="98"/>
                  </a:lnTo>
                  <a:lnTo>
                    <a:pt x="178" y="234"/>
                  </a:lnTo>
                  <a:lnTo>
                    <a:pt x="183" y="242"/>
                  </a:lnTo>
                  <a:lnTo>
                    <a:pt x="188" y="249"/>
                  </a:lnTo>
                  <a:lnTo>
                    <a:pt x="188" y="895"/>
                  </a:lnTo>
                  <a:lnTo>
                    <a:pt x="456" y="895"/>
                  </a:lnTo>
                  <a:lnTo>
                    <a:pt x="471" y="967"/>
                  </a:lnTo>
                  <a:lnTo>
                    <a:pt x="494" y="1083"/>
                  </a:lnTo>
                  <a:lnTo>
                    <a:pt x="0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8" name="Group 104"/>
          <p:cNvGrpSpPr>
            <a:grpSpLocks noChangeAspect="1"/>
          </p:cNvGrpSpPr>
          <p:nvPr/>
        </p:nvGrpSpPr>
        <p:grpSpPr bwMode="auto">
          <a:xfrm>
            <a:off x="3793739" y="4662170"/>
            <a:ext cx="377175" cy="345949"/>
            <a:chOff x="2274" y="2252"/>
            <a:chExt cx="459" cy="421"/>
          </a:xfrm>
        </p:grpSpPr>
        <p:sp>
          <p:nvSpPr>
            <p:cNvPr id="59" name="Freeform 106"/>
            <p:cNvSpPr>
              <a:spLocks noEditPoints="1"/>
            </p:cNvSpPr>
            <p:nvPr/>
          </p:nvSpPr>
          <p:spPr bwMode="auto">
            <a:xfrm>
              <a:off x="2355" y="2280"/>
              <a:ext cx="378" cy="393"/>
            </a:xfrm>
            <a:custGeom>
              <a:avLst/>
              <a:gdLst>
                <a:gd name="T0" fmla="*/ 1651 w 1890"/>
                <a:gd name="T1" fmla="*/ 503 h 1964"/>
                <a:gd name="T2" fmla="*/ 1648 w 1890"/>
                <a:gd name="T3" fmla="*/ 501 h 1964"/>
                <a:gd name="T4" fmla="*/ 1648 w 1890"/>
                <a:gd name="T5" fmla="*/ 501 h 1964"/>
                <a:gd name="T6" fmla="*/ 1648 w 1890"/>
                <a:gd name="T7" fmla="*/ 501 h 1964"/>
                <a:gd name="T8" fmla="*/ 1644 w 1890"/>
                <a:gd name="T9" fmla="*/ 491 h 1964"/>
                <a:gd name="T10" fmla="*/ 1646 w 1890"/>
                <a:gd name="T11" fmla="*/ 496 h 1964"/>
                <a:gd name="T12" fmla="*/ 1646 w 1890"/>
                <a:gd name="T13" fmla="*/ 495 h 1964"/>
                <a:gd name="T14" fmla="*/ 1644 w 1890"/>
                <a:gd name="T15" fmla="*/ 490 h 1964"/>
                <a:gd name="T16" fmla="*/ 1644 w 1890"/>
                <a:gd name="T17" fmla="*/ 491 h 1964"/>
                <a:gd name="T18" fmla="*/ 1560 w 1890"/>
                <a:gd name="T19" fmla="*/ 0 h 1964"/>
                <a:gd name="T20" fmla="*/ 1693 w 1890"/>
                <a:gd name="T21" fmla="*/ 34 h 1964"/>
                <a:gd name="T22" fmla="*/ 1547 w 1890"/>
                <a:gd name="T23" fmla="*/ 160 h 1964"/>
                <a:gd name="T24" fmla="*/ 1524 w 1890"/>
                <a:gd name="T25" fmla="*/ 183 h 1964"/>
                <a:gd name="T26" fmla="*/ 1502 w 1890"/>
                <a:gd name="T27" fmla="*/ 223 h 1964"/>
                <a:gd name="T28" fmla="*/ 1515 w 1890"/>
                <a:gd name="T29" fmla="*/ 266 h 1964"/>
                <a:gd name="T30" fmla="*/ 1555 w 1890"/>
                <a:gd name="T31" fmla="*/ 336 h 1964"/>
                <a:gd name="T32" fmla="*/ 1611 w 1890"/>
                <a:gd name="T33" fmla="*/ 433 h 1964"/>
                <a:gd name="T34" fmla="*/ 1664 w 1890"/>
                <a:gd name="T35" fmla="*/ 496 h 1964"/>
                <a:gd name="T36" fmla="*/ 1878 w 1890"/>
                <a:gd name="T37" fmla="*/ 451 h 1964"/>
                <a:gd name="T38" fmla="*/ 1824 w 1890"/>
                <a:gd name="T39" fmla="*/ 572 h 1964"/>
                <a:gd name="T40" fmla="*/ 1771 w 1890"/>
                <a:gd name="T41" fmla="*/ 641 h 1964"/>
                <a:gd name="T42" fmla="*/ 1740 w 1890"/>
                <a:gd name="T43" fmla="*/ 663 h 1964"/>
                <a:gd name="T44" fmla="*/ 1744 w 1890"/>
                <a:gd name="T45" fmla="*/ 666 h 1964"/>
                <a:gd name="T46" fmla="*/ 1658 w 1890"/>
                <a:gd name="T47" fmla="*/ 721 h 1964"/>
                <a:gd name="T48" fmla="*/ 1541 w 1890"/>
                <a:gd name="T49" fmla="*/ 734 h 1964"/>
                <a:gd name="T50" fmla="*/ 1396 w 1890"/>
                <a:gd name="T51" fmla="*/ 751 h 1964"/>
                <a:gd name="T52" fmla="*/ 1288 w 1890"/>
                <a:gd name="T53" fmla="*/ 797 h 1964"/>
                <a:gd name="T54" fmla="*/ 1235 w 1890"/>
                <a:gd name="T55" fmla="*/ 844 h 1964"/>
                <a:gd name="T56" fmla="*/ 1172 w 1890"/>
                <a:gd name="T57" fmla="*/ 912 h 1964"/>
                <a:gd name="T58" fmla="*/ 1083 w 1890"/>
                <a:gd name="T59" fmla="*/ 1011 h 1964"/>
                <a:gd name="T60" fmla="*/ 974 w 1890"/>
                <a:gd name="T61" fmla="*/ 1134 h 1964"/>
                <a:gd name="T62" fmla="*/ 852 w 1890"/>
                <a:gd name="T63" fmla="*/ 1271 h 1964"/>
                <a:gd name="T64" fmla="*/ 726 w 1890"/>
                <a:gd name="T65" fmla="*/ 1414 h 1964"/>
                <a:gd name="T66" fmla="*/ 601 w 1890"/>
                <a:gd name="T67" fmla="*/ 1554 h 1964"/>
                <a:gd name="T68" fmla="*/ 488 w 1890"/>
                <a:gd name="T69" fmla="*/ 1683 h 1964"/>
                <a:gd name="T70" fmla="*/ 392 w 1890"/>
                <a:gd name="T71" fmla="*/ 1792 h 1964"/>
                <a:gd name="T72" fmla="*/ 321 w 1890"/>
                <a:gd name="T73" fmla="*/ 1872 h 1964"/>
                <a:gd name="T74" fmla="*/ 281 w 1890"/>
                <a:gd name="T75" fmla="*/ 1914 h 1964"/>
                <a:gd name="T76" fmla="*/ 200 w 1890"/>
                <a:gd name="T77" fmla="*/ 1960 h 1964"/>
                <a:gd name="T78" fmla="*/ 109 w 1890"/>
                <a:gd name="T79" fmla="*/ 1953 h 1964"/>
                <a:gd name="T80" fmla="*/ 40 w 1890"/>
                <a:gd name="T81" fmla="*/ 1901 h 1964"/>
                <a:gd name="T82" fmla="*/ 7 w 1890"/>
                <a:gd name="T83" fmla="*/ 1833 h 1964"/>
                <a:gd name="T84" fmla="*/ 5 w 1890"/>
                <a:gd name="T85" fmla="*/ 1744 h 1964"/>
                <a:gd name="T86" fmla="*/ 50 w 1890"/>
                <a:gd name="T87" fmla="*/ 1661 h 1964"/>
                <a:gd name="T88" fmla="*/ 72 w 1890"/>
                <a:gd name="T89" fmla="*/ 1640 h 1964"/>
                <a:gd name="T90" fmla="*/ 129 w 1890"/>
                <a:gd name="T91" fmla="*/ 1584 h 1964"/>
                <a:gd name="T92" fmla="*/ 213 w 1890"/>
                <a:gd name="T93" fmla="*/ 1502 h 1964"/>
                <a:gd name="T94" fmla="*/ 317 w 1890"/>
                <a:gd name="T95" fmla="*/ 1399 h 1964"/>
                <a:gd name="T96" fmla="*/ 436 w 1890"/>
                <a:gd name="T97" fmla="*/ 1284 h 1964"/>
                <a:gd name="T98" fmla="*/ 559 w 1890"/>
                <a:gd name="T99" fmla="*/ 1162 h 1964"/>
                <a:gd name="T100" fmla="*/ 681 w 1890"/>
                <a:gd name="T101" fmla="*/ 1042 h 1964"/>
                <a:gd name="T102" fmla="*/ 795 w 1890"/>
                <a:gd name="T103" fmla="*/ 930 h 1964"/>
                <a:gd name="T104" fmla="*/ 892 w 1890"/>
                <a:gd name="T105" fmla="*/ 833 h 1964"/>
                <a:gd name="T106" fmla="*/ 967 w 1890"/>
                <a:gd name="T107" fmla="*/ 758 h 1964"/>
                <a:gd name="T108" fmla="*/ 1010 w 1890"/>
                <a:gd name="T109" fmla="*/ 712 h 1964"/>
                <a:gd name="T110" fmla="*/ 1104 w 1890"/>
                <a:gd name="T111" fmla="*/ 587 h 1964"/>
                <a:gd name="T112" fmla="*/ 1153 w 1890"/>
                <a:gd name="T113" fmla="*/ 467 h 1964"/>
                <a:gd name="T114" fmla="*/ 1179 w 1890"/>
                <a:gd name="T115" fmla="*/ 353 h 1964"/>
                <a:gd name="T116" fmla="*/ 1213 w 1890"/>
                <a:gd name="T117" fmla="*/ 232 h 1964"/>
                <a:gd name="T118" fmla="*/ 1278 w 1890"/>
                <a:gd name="T119" fmla="*/ 137 h 1964"/>
                <a:gd name="T120" fmla="*/ 1381 w 1890"/>
                <a:gd name="T121" fmla="*/ 51 h 1964"/>
                <a:gd name="T122" fmla="*/ 1514 w 1890"/>
                <a:gd name="T123" fmla="*/ 3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0" h="1964">
                  <a:moveTo>
                    <a:pt x="1650" y="502"/>
                  </a:moveTo>
                  <a:lnTo>
                    <a:pt x="1651" y="503"/>
                  </a:lnTo>
                  <a:lnTo>
                    <a:pt x="1651" y="503"/>
                  </a:lnTo>
                  <a:lnTo>
                    <a:pt x="1650" y="502"/>
                  </a:lnTo>
                  <a:lnTo>
                    <a:pt x="1650" y="502"/>
                  </a:lnTo>
                  <a:close/>
                  <a:moveTo>
                    <a:pt x="1648" y="501"/>
                  </a:moveTo>
                  <a:lnTo>
                    <a:pt x="1650" y="501"/>
                  </a:lnTo>
                  <a:lnTo>
                    <a:pt x="1650" y="502"/>
                  </a:lnTo>
                  <a:lnTo>
                    <a:pt x="1648" y="501"/>
                  </a:lnTo>
                  <a:close/>
                  <a:moveTo>
                    <a:pt x="1647" y="498"/>
                  </a:moveTo>
                  <a:lnTo>
                    <a:pt x="1647" y="498"/>
                  </a:lnTo>
                  <a:lnTo>
                    <a:pt x="1648" y="501"/>
                  </a:lnTo>
                  <a:lnTo>
                    <a:pt x="1648" y="500"/>
                  </a:lnTo>
                  <a:lnTo>
                    <a:pt x="1647" y="498"/>
                  </a:lnTo>
                  <a:close/>
                  <a:moveTo>
                    <a:pt x="1644" y="491"/>
                  </a:moveTo>
                  <a:lnTo>
                    <a:pt x="1645" y="492"/>
                  </a:lnTo>
                  <a:lnTo>
                    <a:pt x="1645" y="493"/>
                  </a:lnTo>
                  <a:lnTo>
                    <a:pt x="1646" y="496"/>
                  </a:lnTo>
                  <a:lnTo>
                    <a:pt x="1647" y="497"/>
                  </a:lnTo>
                  <a:lnTo>
                    <a:pt x="1647" y="498"/>
                  </a:lnTo>
                  <a:lnTo>
                    <a:pt x="1646" y="495"/>
                  </a:lnTo>
                  <a:lnTo>
                    <a:pt x="1645" y="492"/>
                  </a:lnTo>
                  <a:lnTo>
                    <a:pt x="1644" y="491"/>
                  </a:lnTo>
                  <a:close/>
                  <a:moveTo>
                    <a:pt x="1644" y="490"/>
                  </a:moveTo>
                  <a:lnTo>
                    <a:pt x="1644" y="491"/>
                  </a:lnTo>
                  <a:lnTo>
                    <a:pt x="1644" y="491"/>
                  </a:lnTo>
                  <a:lnTo>
                    <a:pt x="1644" y="491"/>
                  </a:lnTo>
                  <a:lnTo>
                    <a:pt x="1644" y="490"/>
                  </a:lnTo>
                  <a:lnTo>
                    <a:pt x="1644" y="490"/>
                  </a:lnTo>
                  <a:close/>
                  <a:moveTo>
                    <a:pt x="1560" y="0"/>
                  </a:moveTo>
                  <a:lnTo>
                    <a:pt x="1606" y="4"/>
                  </a:lnTo>
                  <a:lnTo>
                    <a:pt x="1651" y="16"/>
                  </a:lnTo>
                  <a:lnTo>
                    <a:pt x="1693" y="34"/>
                  </a:lnTo>
                  <a:lnTo>
                    <a:pt x="1733" y="53"/>
                  </a:lnTo>
                  <a:lnTo>
                    <a:pt x="1549" y="159"/>
                  </a:lnTo>
                  <a:lnTo>
                    <a:pt x="1547" y="160"/>
                  </a:lnTo>
                  <a:lnTo>
                    <a:pt x="1541" y="165"/>
                  </a:lnTo>
                  <a:lnTo>
                    <a:pt x="1532" y="173"/>
                  </a:lnTo>
                  <a:lnTo>
                    <a:pt x="1524" y="183"/>
                  </a:lnTo>
                  <a:lnTo>
                    <a:pt x="1514" y="195"/>
                  </a:lnTo>
                  <a:lnTo>
                    <a:pt x="1507" y="208"/>
                  </a:lnTo>
                  <a:lnTo>
                    <a:pt x="1502" y="223"/>
                  </a:lnTo>
                  <a:lnTo>
                    <a:pt x="1502" y="237"/>
                  </a:lnTo>
                  <a:lnTo>
                    <a:pt x="1508" y="253"/>
                  </a:lnTo>
                  <a:lnTo>
                    <a:pt x="1515" y="266"/>
                  </a:lnTo>
                  <a:lnTo>
                    <a:pt x="1526" y="286"/>
                  </a:lnTo>
                  <a:lnTo>
                    <a:pt x="1540" y="309"/>
                  </a:lnTo>
                  <a:lnTo>
                    <a:pt x="1555" y="336"/>
                  </a:lnTo>
                  <a:lnTo>
                    <a:pt x="1572" y="367"/>
                  </a:lnTo>
                  <a:lnTo>
                    <a:pt x="1590" y="399"/>
                  </a:lnTo>
                  <a:lnTo>
                    <a:pt x="1611" y="433"/>
                  </a:lnTo>
                  <a:lnTo>
                    <a:pt x="1630" y="468"/>
                  </a:lnTo>
                  <a:lnTo>
                    <a:pt x="1651" y="503"/>
                  </a:lnTo>
                  <a:lnTo>
                    <a:pt x="1664" y="496"/>
                  </a:lnTo>
                  <a:lnTo>
                    <a:pt x="1890" y="368"/>
                  </a:lnTo>
                  <a:lnTo>
                    <a:pt x="1888" y="409"/>
                  </a:lnTo>
                  <a:lnTo>
                    <a:pt x="1878" y="451"/>
                  </a:lnTo>
                  <a:lnTo>
                    <a:pt x="1865" y="492"/>
                  </a:lnTo>
                  <a:lnTo>
                    <a:pt x="1847" y="533"/>
                  </a:lnTo>
                  <a:lnTo>
                    <a:pt x="1824" y="572"/>
                  </a:lnTo>
                  <a:lnTo>
                    <a:pt x="1798" y="608"/>
                  </a:lnTo>
                  <a:lnTo>
                    <a:pt x="1771" y="641"/>
                  </a:lnTo>
                  <a:lnTo>
                    <a:pt x="1771" y="641"/>
                  </a:lnTo>
                  <a:lnTo>
                    <a:pt x="1744" y="666"/>
                  </a:lnTo>
                  <a:lnTo>
                    <a:pt x="1743" y="665"/>
                  </a:lnTo>
                  <a:lnTo>
                    <a:pt x="1740" y="663"/>
                  </a:lnTo>
                  <a:lnTo>
                    <a:pt x="1742" y="665"/>
                  </a:lnTo>
                  <a:lnTo>
                    <a:pt x="1743" y="666"/>
                  </a:lnTo>
                  <a:lnTo>
                    <a:pt x="1744" y="666"/>
                  </a:lnTo>
                  <a:lnTo>
                    <a:pt x="1715" y="689"/>
                  </a:lnTo>
                  <a:lnTo>
                    <a:pt x="1687" y="708"/>
                  </a:lnTo>
                  <a:lnTo>
                    <a:pt x="1658" y="721"/>
                  </a:lnTo>
                  <a:lnTo>
                    <a:pt x="1629" y="729"/>
                  </a:lnTo>
                  <a:lnTo>
                    <a:pt x="1600" y="733"/>
                  </a:lnTo>
                  <a:lnTo>
                    <a:pt x="1541" y="734"/>
                  </a:lnTo>
                  <a:lnTo>
                    <a:pt x="1486" y="737"/>
                  </a:lnTo>
                  <a:lnTo>
                    <a:pt x="1439" y="743"/>
                  </a:lnTo>
                  <a:lnTo>
                    <a:pt x="1396" y="751"/>
                  </a:lnTo>
                  <a:lnTo>
                    <a:pt x="1356" y="762"/>
                  </a:lnTo>
                  <a:lnTo>
                    <a:pt x="1321" y="778"/>
                  </a:lnTo>
                  <a:lnTo>
                    <a:pt x="1288" y="797"/>
                  </a:lnTo>
                  <a:lnTo>
                    <a:pt x="1258" y="821"/>
                  </a:lnTo>
                  <a:lnTo>
                    <a:pt x="1248" y="831"/>
                  </a:lnTo>
                  <a:lnTo>
                    <a:pt x="1235" y="844"/>
                  </a:lnTo>
                  <a:lnTo>
                    <a:pt x="1218" y="862"/>
                  </a:lnTo>
                  <a:lnTo>
                    <a:pt x="1196" y="885"/>
                  </a:lnTo>
                  <a:lnTo>
                    <a:pt x="1172" y="912"/>
                  </a:lnTo>
                  <a:lnTo>
                    <a:pt x="1145" y="942"/>
                  </a:lnTo>
                  <a:lnTo>
                    <a:pt x="1115" y="975"/>
                  </a:lnTo>
                  <a:lnTo>
                    <a:pt x="1083" y="1011"/>
                  </a:lnTo>
                  <a:lnTo>
                    <a:pt x="1048" y="1050"/>
                  </a:lnTo>
                  <a:lnTo>
                    <a:pt x="1011" y="1091"/>
                  </a:lnTo>
                  <a:lnTo>
                    <a:pt x="974" y="1134"/>
                  </a:lnTo>
                  <a:lnTo>
                    <a:pt x="934" y="1178"/>
                  </a:lnTo>
                  <a:lnTo>
                    <a:pt x="893" y="1224"/>
                  </a:lnTo>
                  <a:lnTo>
                    <a:pt x="852" y="1271"/>
                  </a:lnTo>
                  <a:lnTo>
                    <a:pt x="809" y="1318"/>
                  </a:lnTo>
                  <a:lnTo>
                    <a:pt x="768" y="1366"/>
                  </a:lnTo>
                  <a:lnTo>
                    <a:pt x="726" y="1414"/>
                  </a:lnTo>
                  <a:lnTo>
                    <a:pt x="684" y="1461"/>
                  </a:lnTo>
                  <a:lnTo>
                    <a:pt x="642" y="1508"/>
                  </a:lnTo>
                  <a:lnTo>
                    <a:pt x="601" y="1554"/>
                  </a:lnTo>
                  <a:lnTo>
                    <a:pt x="563" y="1599"/>
                  </a:lnTo>
                  <a:lnTo>
                    <a:pt x="524" y="1642"/>
                  </a:lnTo>
                  <a:lnTo>
                    <a:pt x="488" y="1683"/>
                  </a:lnTo>
                  <a:lnTo>
                    <a:pt x="454" y="1722"/>
                  </a:lnTo>
                  <a:lnTo>
                    <a:pt x="421" y="1758"/>
                  </a:lnTo>
                  <a:lnTo>
                    <a:pt x="392" y="1792"/>
                  </a:lnTo>
                  <a:lnTo>
                    <a:pt x="364" y="1822"/>
                  </a:lnTo>
                  <a:lnTo>
                    <a:pt x="341" y="1849"/>
                  </a:lnTo>
                  <a:lnTo>
                    <a:pt x="321" y="1872"/>
                  </a:lnTo>
                  <a:lnTo>
                    <a:pt x="303" y="1890"/>
                  </a:lnTo>
                  <a:lnTo>
                    <a:pt x="291" y="1905"/>
                  </a:lnTo>
                  <a:lnTo>
                    <a:pt x="281" y="1914"/>
                  </a:lnTo>
                  <a:lnTo>
                    <a:pt x="257" y="1936"/>
                  </a:lnTo>
                  <a:lnTo>
                    <a:pt x="229" y="1950"/>
                  </a:lnTo>
                  <a:lnTo>
                    <a:pt x="200" y="1960"/>
                  </a:lnTo>
                  <a:lnTo>
                    <a:pt x="170" y="1964"/>
                  </a:lnTo>
                  <a:lnTo>
                    <a:pt x="140" y="1961"/>
                  </a:lnTo>
                  <a:lnTo>
                    <a:pt x="109" y="1953"/>
                  </a:lnTo>
                  <a:lnTo>
                    <a:pt x="81" y="1938"/>
                  </a:lnTo>
                  <a:lnTo>
                    <a:pt x="56" y="1919"/>
                  </a:lnTo>
                  <a:lnTo>
                    <a:pt x="40" y="1901"/>
                  </a:lnTo>
                  <a:lnTo>
                    <a:pt x="27" y="1883"/>
                  </a:lnTo>
                  <a:lnTo>
                    <a:pt x="19" y="1862"/>
                  </a:lnTo>
                  <a:lnTo>
                    <a:pt x="7" y="1833"/>
                  </a:lnTo>
                  <a:lnTo>
                    <a:pt x="2" y="1804"/>
                  </a:lnTo>
                  <a:lnTo>
                    <a:pt x="0" y="1774"/>
                  </a:lnTo>
                  <a:lnTo>
                    <a:pt x="5" y="1744"/>
                  </a:lnTo>
                  <a:lnTo>
                    <a:pt x="15" y="1715"/>
                  </a:lnTo>
                  <a:lnTo>
                    <a:pt x="29" y="1687"/>
                  </a:lnTo>
                  <a:lnTo>
                    <a:pt x="50" y="1661"/>
                  </a:lnTo>
                  <a:lnTo>
                    <a:pt x="52" y="1659"/>
                  </a:lnTo>
                  <a:lnTo>
                    <a:pt x="61" y="1652"/>
                  </a:lnTo>
                  <a:lnTo>
                    <a:pt x="72" y="1640"/>
                  </a:lnTo>
                  <a:lnTo>
                    <a:pt x="88" y="1625"/>
                  </a:lnTo>
                  <a:lnTo>
                    <a:pt x="107" y="1606"/>
                  </a:lnTo>
                  <a:lnTo>
                    <a:pt x="129" y="1584"/>
                  </a:lnTo>
                  <a:lnTo>
                    <a:pt x="154" y="1560"/>
                  </a:lnTo>
                  <a:lnTo>
                    <a:pt x="183" y="1532"/>
                  </a:lnTo>
                  <a:lnTo>
                    <a:pt x="213" y="1502"/>
                  </a:lnTo>
                  <a:lnTo>
                    <a:pt x="246" y="1469"/>
                  </a:lnTo>
                  <a:lnTo>
                    <a:pt x="281" y="1435"/>
                  </a:lnTo>
                  <a:lnTo>
                    <a:pt x="317" y="1399"/>
                  </a:lnTo>
                  <a:lnTo>
                    <a:pt x="356" y="1362"/>
                  </a:lnTo>
                  <a:lnTo>
                    <a:pt x="396" y="1323"/>
                  </a:lnTo>
                  <a:lnTo>
                    <a:pt x="436" y="1284"/>
                  </a:lnTo>
                  <a:lnTo>
                    <a:pt x="477" y="1244"/>
                  </a:lnTo>
                  <a:lnTo>
                    <a:pt x="518" y="1203"/>
                  </a:lnTo>
                  <a:lnTo>
                    <a:pt x="559" y="1162"/>
                  </a:lnTo>
                  <a:lnTo>
                    <a:pt x="600" y="1122"/>
                  </a:lnTo>
                  <a:lnTo>
                    <a:pt x="641" y="1082"/>
                  </a:lnTo>
                  <a:lnTo>
                    <a:pt x="681" y="1042"/>
                  </a:lnTo>
                  <a:lnTo>
                    <a:pt x="720" y="1004"/>
                  </a:lnTo>
                  <a:lnTo>
                    <a:pt x="759" y="966"/>
                  </a:lnTo>
                  <a:lnTo>
                    <a:pt x="795" y="930"/>
                  </a:lnTo>
                  <a:lnTo>
                    <a:pt x="829" y="896"/>
                  </a:lnTo>
                  <a:lnTo>
                    <a:pt x="861" y="863"/>
                  </a:lnTo>
                  <a:lnTo>
                    <a:pt x="892" y="833"/>
                  </a:lnTo>
                  <a:lnTo>
                    <a:pt x="919" y="805"/>
                  </a:lnTo>
                  <a:lnTo>
                    <a:pt x="945" y="780"/>
                  </a:lnTo>
                  <a:lnTo>
                    <a:pt x="967" y="758"/>
                  </a:lnTo>
                  <a:lnTo>
                    <a:pt x="985" y="740"/>
                  </a:lnTo>
                  <a:lnTo>
                    <a:pt x="999" y="724"/>
                  </a:lnTo>
                  <a:lnTo>
                    <a:pt x="1010" y="712"/>
                  </a:lnTo>
                  <a:lnTo>
                    <a:pt x="1048" y="670"/>
                  </a:lnTo>
                  <a:lnTo>
                    <a:pt x="1079" y="628"/>
                  </a:lnTo>
                  <a:lnTo>
                    <a:pt x="1104" y="587"/>
                  </a:lnTo>
                  <a:lnTo>
                    <a:pt x="1124" y="545"/>
                  </a:lnTo>
                  <a:lnTo>
                    <a:pt x="1139" y="506"/>
                  </a:lnTo>
                  <a:lnTo>
                    <a:pt x="1153" y="467"/>
                  </a:lnTo>
                  <a:lnTo>
                    <a:pt x="1162" y="428"/>
                  </a:lnTo>
                  <a:lnTo>
                    <a:pt x="1171" y="391"/>
                  </a:lnTo>
                  <a:lnTo>
                    <a:pt x="1179" y="353"/>
                  </a:lnTo>
                  <a:lnTo>
                    <a:pt x="1193" y="287"/>
                  </a:lnTo>
                  <a:lnTo>
                    <a:pt x="1201" y="261"/>
                  </a:lnTo>
                  <a:lnTo>
                    <a:pt x="1213" y="232"/>
                  </a:lnTo>
                  <a:lnTo>
                    <a:pt x="1231" y="201"/>
                  </a:lnTo>
                  <a:lnTo>
                    <a:pt x="1253" y="169"/>
                  </a:lnTo>
                  <a:lnTo>
                    <a:pt x="1278" y="137"/>
                  </a:lnTo>
                  <a:lnTo>
                    <a:pt x="1309" y="105"/>
                  </a:lnTo>
                  <a:lnTo>
                    <a:pt x="1343" y="76"/>
                  </a:lnTo>
                  <a:lnTo>
                    <a:pt x="1381" y="51"/>
                  </a:lnTo>
                  <a:lnTo>
                    <a:pt x="1422" y="29"/>
                  </a:lnTo>
                  <a:lnTo>
                    <a:pt x="1468" y="12"/>
                  </a:lnTo>
                  <a:lnTo>
                    <a:pt x="1514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8A5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107"/>
            <p:cNvSpPr>
              <a:spLocks/>
            </p:cNvSpPr>
            <p:nvPr/>
          </p:nvSpPr>
          <p:spPr bwMode="auto">
            <a:xfrm>
              <a:off x="2542" y="2491"/>
              <a:ext cx="166" cy="174"/>
            </a:xfrm>
            <a:custGeom>
              <a:avLst/>
              <a:gdLst>
                <a:gd name="T0" fmla="*/ 254 w 828"/>
                <a:gd name="T1" fmla="*/ 38 h 874"/>
                <a:gd name="T2" fmla="*/ 325 w 828"/>
                <a:gd name="T3" fmla="*/ 120 h 874"/>
                <a:gd name="T4" fmla="*/ 400 w 828"/>
                <a:gd name="T5" fmla="*/ 206 h 874"/>
                <a:gd name="T6" fmla="*/ 474 w 828"/>
                <a:gd name="T7" fmla="*/ 288 h 874"/>
                <a:gd name="T8" fmla="*/ 539 w 828"/>
                <a:gd name="T9" fmla="*/ 362 h 874"/>
                <a:gd name="T10" fmla="*/ 572 w 828"/>
                <a:gd name="T11" fmla="*/ 396 h 874"/>
                <a:gd name="T12" fmla="*/ 581 w 828"/>
                <a:gd name="T13" fmla="*/ 404 h 874"/>
                <a:gd name="T14" fmla="*/ 594 w 828"/>
                <a:gd name="T15" fmla="*/ 420 h 874"/>
                <a:gd name="T16" fmla="*/ 618 w 828"/>
                <a:gd name="T17" fmla="*/ 445 h 874"/>
                <a:gd name="T18" fmla="*/ 643 w 828"/>
                <a:gd name="T19" fmla="*/ 467 h 874"/>
                <a:gd name="T20" fmla="*/ 685 w 828"/>
                <a:gd name="T21" fmla="*/ 503 h 874"/>
                <a:gd name="T22" fmla="*/ 734 w 828"/>
                <a:gd name="T23" fmla="*/ 544 h 874"/>
                <a:gd name="T24" fmla="*/ 779 w 828"/>
                <a:gd name="T25" fmla="*/ 584 h 874"/>
                <a:gd name="T26" fmla="*/ 812 w 828"/>
                <a:gd name="T27" fmla="*/ 619 h 874"/>
                <a:gd name="T28" fmla="*/ 822 w 828"/>
                <a:gd name="T29" fmla="*/ 631 h 874"/>
                <a:gd name="T30" fmla="*/ 824 w 828"/>
                <a:gd name="T31" fmla="*/ 636 h 874"/>
                <a:gd name="T32" fmla="*/ 826 w 828"/>
                <a:gd name="T33" fmla="*/ 667 h 874"/>
                <a:gd name="T34" fmla="*/ 812 w 828"/>
                <a:gd name="T35" fmla="*/ 702 h 874"/>
                <a:gd name="T36" fmla="*/ 792 w 828"/>
                <a:gd name="T37" fmla="*/ 738 h 874"/>
                <a:gd name="T38" fmla="*/ 770 w 828"/>
                <a:gd name="T39" fmla="*/ 766 h 874"/>
                <a:gd name="T40" fmla="*/ 717 w 828"/>
                <a:gd name="T41" fmla="*/ 816 h 874"/>
                <a:gd name="T42" fmla="*/ 694 w 828"/>
                <a:gd name="T43" fmla="*/ 835 h 874"/>
                <a:gd name="T44" fmla="*/ 660 w 828"/>
                <a:gd name="T45" fmla="*/ 854 h 874"/>
                <a:gd name="T46" fmla="*/ 623 w 828"/>
                <a:gd name="T47" fmla="*/ 870 h 874"/>
                <a:gd name="T48" fmla="*/ 589 w 828"/>
                <a:gd name="T49" fmla="*/ 874 h 874"/>
                <a:gd name="T50" fmla="*/ 573 w 828"/>
                <a:gd name="T51" fmla="*/ 868 h 874"/>
                <a:gd name="T52" fmla="*/ 572 w 828"/>
                <a:gd name="T53" fmla="*/ 867 h 874"/>
                <a:gd name="T54" fmla="*/ 560 w 828"/>
                <a:gd name="T55" fmla="*/ 858 h 874"/>
                <a:gd name="T56" fmla="*/ 527 w 828"/>
                <a:gd name="T57" fmla="*/ 821 h 874"/>
                <a:gd name="T58" fmla="*/ 490 w 828"/>
                <a:gd name="T59" fmla="*/ 774 h 874"/>
                <a:gd name="T60" fmla="*/ 452 w 828"/>
                <a:gd name="T61" fmla="*/ 723 h 874"/>
                <a:gd name="T62" fmla="*/ 418 w 828"/>
                <a:gd name="T63" fmla="*/ 679 h 874"/>
                <a:gd name="T64" fmla="*/ 396 w 828"/>
                <a:gd name="T65" fmla="*/ 651 h 874"/>
                <a:gd name="T66" fmla="*/ 367 w 828"/>
                <a:gd name="T67" fmla="*/ 619 h 874"/>
                <a:gd name="T68" fmla="*/ 326 w 828"/>
                <a:gd name="T69" fmla="*/ 576 h 874"/>
                <a:gd name="T70" fmla="*/ 274 w 828"/>
                <a:gd name="T71" fmla="*/ 524 h 874"/>
                <a:gd name="T72" fmla="*/ 215 w 828"/>
                <a:gd name="T73" fmla="*/ 465 h 874"/>
                <a:gd name="T74" fmla="*/ 153 w 828"/>
                <a:gd name="T75" fmla="*/ 402 h 874"/>
                <a:gd name="T76" fmla="*/ 89 w 828"/>
                <a:gd name="T77" fmla="*/ 339 h 874"/>
                <a:gd name="T78" fmla="*/ 29 w 828"/>
                <a:gd name="T79" fmla="*/ 277 h 874"/>
                <a:gd name="T80" fmla="*/ 47 w 828"/>
                <a:gd name="T81" fmla="*/ 196 h 874"/>
                <a:gd name="T82" fmla="*/ 138 w 828"/>
                <a:gd name="T83" fmla="*/ 93 h 874"/>
                <a:gd name="T84" fmla="*/ 220 w 828"/>
                <a:gd name="T85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8" h="874">
                  <a:moveTo>
                    <a:pt x="220" y="0"/>
                  </a:moveTo>
                  <a:lnTo>
                    <a:pt x="254" y="38"/>
                  </a:lnTo>
                  <a:lnTo>
                    <a:pt x="289" y="79"/>
                  </a:lnTo>
                  <a:lnTo>
                    <a:pt x="325" y="120"/>
                  </a:lnTo>
                  <a:lnTo>
                    <a:pt x="363" y="164"/>
                  </a:lnTo>
                  <a:lnTo>
                    <a:pt x="400" y="206"/>
                  </a:lnTo>
                  <a:lnTo>
                    <a:pt x="438" y="248"/>
                  </a:lnTo>
                  <a:lnTo>
                    <a:pt x="474" y="288"/>
                  </a:lnTo>
                  <a:lnTo>
                    <a:pt x="508" y="327"/>
                  </a:lnTo>
                  <a:lnTo>
                    <a:pt x="539" y="362"/>
                  </a:lnTo>
                  <a:lnTo>
                    <a:pt x="567" y="392"/>
                  </a:lnTo>
                  <a:lnTo>
                    <a:pt x="572" y="396"/>
                  </a:lnTo>
                  <a:lnTo>
                    <a:pt x="577" y="399"/>
                  </a:lnTo>
                  <a:lnTo>
                    <a:pt x="581" y="404"/>
                  </a:lnTo>
                  <a:lnTo>
                    <a:pt x="587" y="413"/>
                  </a:lnTo>
                  <a:lnTo>
                    <a:pt x="594" y="420"/>
                  </a:lnTo>
                  <a:lnTo>
                    <a:pt x="607" y="434"/>
                  </a:lnTo>
                  <a:lnTo>
                    <a:pt x="618" y="445"/>
                  </a:lnTo>
                  <a:lnTo>
                    <a:pt x="626" y="454"/>
                  </a:lnTo>
                  <a:lnTo>
                    <a:pt x="643" y="467"/>
                  </a:lnTo>
                  <a:lnTo>
                    <a:pt x="662" y="485"/>
                  </a:lnTo>
                  <a:lnTo>
                    <a:pt x="685" y="503"/>
                  </a:lnTo>
                  <a:lnTo>
                    <a:pt x="710" y="524"/>
                  </a:lnTo>
                  <a:lnTo>
                    <a:pt x="734" y="544"/>
                  </a:lnTo>
                  <a:lnTo>
                    <a:pt x="757" y="565"/>
                  </a:lnTo>
                  <a:lnTo>
                    <a:pt x="779" y="584"/>
                  </a:lnTo>
                  <a:lnTo>
                    <a:pt x="798" y="602"/>
                  </a:lnTo>
                  <a:lnTo>
                    <a:pt x="812" y="619"/>
                  </a:lnTo>
                  <a:lnTo>
                    <a:pt x="822" y="633"/>
                  </a:lnTo>
                  <a:lnTo>
                    <a:pt x="822" y="631"/>
                  </a:lnTo>
                  <a:lnTo>
                    <a:pt x="823" y="634"/>
                  </a:lnTo>
                  <a:lnTo>
                    <a:pt x="824" y="636"/>
                  </a:lnTo>
                  <a:lnTo>
                    <a:pt x="828" y="650"/>
                  </a:lnTo>
                  <a:lnTo>
                    <a:pt x="826" y="667"/>
                  </a:lnTo>
                  <a:lnTo>
                    <a:pt x="821" y="683"/>
                  </a:lnTo>
                  <a:lnTo>
                    <a:pt x="812" y="702"/>
                  </a:lnTo>
                  <a:lnTo>
                    <a:pt x="803" y="720"/>
                  </a:lnTo>
                  <a:lnTo>
                    <a:pt x="792" y="738"/>
                  </a:lnTo>
                  <a:lnTo>
                    <a:pt x="781" y="752"/>
                  </a:lnTo>
                  <a:lnTo>
                    <a:pt x="770" y="766"/>
                  </a:lnTo>
                  <a:lnTo>
                    <a:pt x="762" y="774"/>
                  </a:lnTo>
                  <a:lnTo>
                    <a:pt x="717" y="816"/>
                  </a:lnTo>
                  <a:lnTo>
                    <a:pt x="707" y="825"/>
                  </a:lnTo>
                  <a:lnTo>
                    <a:pt x="694" y="835"/>
                  </a:lnTo>
                  <a:lnTo>
                    <a:pt x="678" y="844"/>
                  </a:lnTo>
                  <a:lnTo>
                    <a:pt x="660" y="854"/>
                  </a:lnTo>
                  <a:lnTo>
                    <a:pt x="642" y="862"/>
                  </a:lnTo>
                  <a:lnTo>
                    <a:pt x="623" y="870"/>
                  </a:lnTo>
                  <a:lnTo>
                    <a:pt x="606" y="873"/>
                  </a:lnTo>
                  <a:lnTo>
                    <a:pt x="589" y="874"/>
                  </a:lnTo>
                  <a:lnTo>
                    <a:pt x="575" y="871"/>
                  </a:lnTo>
                  <a:lnTo>
                    <a:pt x="573" y="868"/>
                  </a:lnTo>
                  <a:lnTo>
                    <a:pt x="571" y="867"/>
                  </a:lnTo>
                  <a:lnTo>
                    <a:pt x="572" y="867"/>
                  </a:lnTo>
                  <a:lnTo>
                    <a:pt x="572" y="868"/>
                  </a:lnTo>
                  <a:lnTo>
                    <a:pt x="560" y="858"/>
                  </a:lnTo>
                  <a:lnTo>
                    <a:pt x="544" y="842"/>
                  </a:lnTo>
                  <a:lnTo>
                    <a:pt x="527" y="821"/>
                  </a:lnTo>
                  <a:lnTo>
                    <a:pt x="509" y="798"/>
                  </a:lnTo>
                  <a:lnTo>
                    <a:pt x="490" y="774"/>
                  </a:lnTo>
                  <a:lnTo>
                    <a:pt x="470" y="749"/>
                  </a:lnTo>
                  <a:lnTo>
                    <a:pt x="452" y="723"/>
                  </a:lnTo>
                  <a:lnTo>
                    <a:pt x="434" y="700"/>
                  </a:lnTo>
                  <a:lnTo>
                    <a:pt x="418" y="679"/>
                  </a:lnTo>
                  <a:lnTo>
                    <a:pt x="405" y="660"/>
                  </a:lnTo>
                  <a:lnTo>
                    <a:pt x="396" y="651"/>
                  </a:lnTo>
                  <a:lnTo>
                    <a:pt x="384" y="637"/>
                  </a:lnTo>
                  <a:lnTo>
                    <a:pt x="367" y="619"/>
                  </a:lnTo>
                  <a:lnTo>
                    <a:pt x="348" y="599"/>
                  </a:lnTo>
                  <a:lnTo>
                    <a:pt x="326" y="576"/>
                  </a:lnTo>
                  <a:lnTo>
                    <a:pt x="301" y="550"/>
                  </a:lnTo>
                  <a:lnTo>
                    <a:pt x="274" y="524"/>
                  </a:lnTo>
                  <a:lnTo>
                    <a:pt x="245" y="495"/>
                  </a:lnTo>
                  <a:lnTo>
                    <a:pt x="215" y="465"/>
                  </a:lnTo>
                  <a:lnTo>
                    <a:pt x="185" y="433"/>
                  </a:lnTo>
                  <a:lnTo>
                    <a:pt x="153" y="402"/>
                  </a:lnTo>
                  <a:lnTo>
                    <a:pt x="121" y="370"/>
                  </a:lnTo>
                  <a:lnTo>
                    <a:pt x="89" y="339"/>
                  </a:lnTo>
                  <a:lnTo>
                    <a:pt x="58" y="307"/>
                  </a:lnTo>
                  <a:lnTo>
                    <a:pt x="29" y="277"/>
                  </a:lnTo>
                  <a:lnTo>
                    <a:pt x="0" y="249"/>
                  </a:lnTo>
                  <a:lnTo>
                    <a:pt x="47" y="196"/>
                  </a:lnTo>
                  <a:lnTo>
                    <a:pt x="93" y="144"/>
                  </a:lnTo>
                  <a:lnTo>
                    <a:pt x="138" y="93"/>
                  </a:lnTo>
                  <a:lnTo>
                    <a:pt x="180" y="4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108"/>
            <p:cNvSpPr>
              <a:spLocks/>
            </p:cNvSpPr>
            <p:nvPr/>
          </p:nvSpPr>
          <p:spPr bwMode="auto">
            <a:xfrm>
              <a:off x="2274" y="2252"/>
              <a:ext cx="250" cy="220"/>
            </a:xfrm>
            <a:custGeom>
              <a:avLst/>
              <a:gdLst>
                <a:gd name="T0" fmla="*/ 897 w 1251"/>
                <a:gd name="T1" fmla="*/ 15 h 1100"/>
                <a:gd name="T2" fmla="*/ 1003 w 1251"/>
                <a:gd name="T3" fmla="*/ 49 h 1100"/>
                <a:gd name="T4" fmla="*/ 1026 w 1251"/>
                <a:gd name="T5" fmla="*/ 59 h 1100"/>
                <a:gd name="T6" fmla="*/ 1045 w 1251"/>
                <a:gd name="T7" fmla="*/ 69 h 1100"/>
                <a:gd name="T8" fmla="*/ 1061 w 1251"/>
                <a:gd name="T9" fmla="*/ 78 h 1100"/>
                <a:gd name="T10" fmla="*/ 1074 w 1251"/>
                <a:gd name="T11" fmla="*/ 88 h 1100"/>
                <a:gd name="T12" fmla="*/ 1085 w 1251"/>
                <a:gd name="T13" fmla="*/ 96 h 1100"/>
                <a:gd name="T14" fmla="*/ 1093 w 1251"/>
                <a:gd name="T15" fmla="*/ 105 h 1100"/>
                <a:gd name="T16" fmla="*/ 1097 w 1251"/>
                <a:gd name="T17" fmla="*/ 111 h 1100"/>
                <a:gd name="T18" fmla="*/ 1097 w 1251"/>
                <a:gd name="T19" fmla="*/ 130 h 1100"/>
                <a:gd name="T20" fmla="*/ 1043 w 1251"/>
                <a:gd name="T21" fmla="*/ 123 h 1100"/>
                <a:gd name="T22" fmla="*/ 926 w 1251"/>
                <a:gd name="T23" fmla="*/ 101 h 1100"/>
                <a:gd name="T24" fmla="*/ 793 w 1251"/>
                <a:gd name="T25" fmla="*/ 111 h 1100"/>
                <a:gd name="T26" fmla="*/ 735 w 1251"/>
                <a:gd name="T27" fmla="*/ 161 h 1100"/>
                <a:gd name="T28" fmla="*/ 735 w 1251"/>
                <a:gd name="T29" fmla="*/ 223 h 1100"/>
                <a:gd name="T30" fmla="*/ 749 w 1251"/>
                <a:gd name="T31" fmla="*/ 255 h 1100"/>
                <a:gd name="T32" fmla="*/ 776 w 1251"/>
                <a:gd name="T33" fmla="*/ 304 h 1100"/>
                <a:gd name="T34" fmla="*/ 812 w 1251"/>
                <a:gd name="T35" fmla="*/ 373 h 1100"/>
                <a:gd name="T36" fmla="*/ 830 w 1251"/>
                <a:gd name="T37" fmla="*/ 408 h 1100"/>
                <a:gd name="T38" fmla="*/ 854 w 1251"/>
                <a:gd name="T39" fmla="*/ 493 h 1100"/>
                <a:gd name="T40" fmla="*/ 977 w 1251"/>
                <a:gd name="T41" fmla="*/ 648 h 1100"/>
                <a:gd name="T42" fmla="*/ 1131 w 1251"/>
                <a:gd name="T43" fmla="*/ 819 h 1100"/>
                <a:gd name="T44" fmla="*/ 1243 w 1251"/>
                <a:gd name="T45" fmla="*/ 903 h 1100"/>
                <a:gd name="T46" fmla="*/ 1217 w 1251"/>
                <a:gd name="T47" fmla="*/ 942 h 1100"/>
                <a:gd name="T48" fmla="*/ 1059 w 1251"/>
                <a:gd name="T49" fmla="*/ 1100 h 1100"/>
                <a:gd name="T50" fmla="*/ 1045 w 1251"/>
                <a:gd name="T51" fmla="*/ 1077 h 1100"/>
                <a:gd name="T52" fmla="*/ 974 w 1251"/>
                <a:gd name="T53" fmla="*/ 968 h 1100"/>
                <a:gd name="T54" fmla="*/ 815 w 1251"/>
                <a:gd name="T55" fmla="*/ 806 h 1100"/>
                <a:gd name="T56" fmla="*/ 669 w 1251"/>
                <a:gd name="T57" fmla="*/ 674 h 1100"/>
                <a:gd name="T58" fmla="*/ 594 w 1251"/>
                <a:gd name="T59" fmla="*/ 644 h 1100"/>
                <a:gd name="T60" fmla="*/ 471 w 1251"/>
                <a:gd name="T61" fmla="*/ 579 h 1100"/>
                <a:gd name="T62" fmla="*/ 441 w 1251"/>
                <a:gd name="T63" fmla="*/ 578 h 1100"/>
                <a:gd name="T64" fmla="*/ 357 w 1251"/>
                <a:gd name="T65" fmla="*/ 604 h 1100"/>
                <a:gd name="T66" fmla="*/ 327 w 1251"/>
                <a:gd name="T67" fmla="*/ 689 h 1100"/>
                <a:gd name="T68" fmla="*/ 212 w 1251"/>
                <a:gd name="T69" fmla="*/ 803 h 1100"/>
                <a:gd name="T70" fmla="*/ 127 w 1251"/>
                <a:gd name="T71" fmla="*/ 782 h 1100"/>
                <a:gd name="T72" fmla="*/ 7 w 1251"/>
                <a:gd name="T73" fmla="*/ 643 h 1100"/>
                <a:gd name="T74" fmla="*/ 7 w 1251"/>
                <a:gd name="T75" fmla="*/ 563 h 1100"/>
                <a:gd name="T76" fmla="*/ 137 w 1251"/>
                <a:gd name="T77" fmla="*/ 471 h 1100"/>
                <a:gd name="T78" fmla="*/ 206 w 1251"/>
                <a:gd name="T79" fmla="*/ 453 h 1100"/>
                <a:gd name="T80" fmla="*/ 243 w 1251"/>
                <a:gd name="T81" fmla="*/ 383 h 1100"/>
                <a:gd name="T82" fmla="*/ 244 w 1251"/>
                <a:gd name="T83" fmla="*/ 338 h 1100"/>
                <a:gd name="T84" fmla="*/ 273 w 1251"/>
                <a:gd name="T85" fmla="*/ 308 h 1100"/>
                <a:gd name="T86" fmla="*/ 332 w 1251"/>
                <a:gd name="T87" fmla="*/ 251 h 1100"/>
                <a:gd name="T88" fmla="*/ 436 w 1251"/>
                <a:gd name="T89" fmla="*/ 153 h 1100"/>
                <a:gd name="T90" fmla="*/ 544 w 1251"/>
                <a:gd name="T91" fmla="*/ 65 h 1100"/>
                <a:gd name="T92" fmla="*/ 571 w 1251"/>
                <a:gd name="T93" fmla="*/ 47 h 1100"/>
                <a:gd name="T94" fmla="*/ 711 w 1251"/>
                <a:gd name="T95" fmla="*/ 2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51" h="1100">
                  <a:moveTo>
                    <a:pt x="753" y="0"/>
                  </a:moveTo>
                  <a:lnTo>
                    <a:pt x="798" y="0"/>
                  </a:lnTo>
                  <a:lnTo>
                    <a:pt x="846" y="6"/>
                  </a:lnTo>
                  <a:lnTo>
                    <a:pt x="897" y="15"/>
                  </a:lnTo>
                  <a:lnTo>
                    <a:pt x="950" y="30"/>
                  </a:lnTo>
                  <a:lnTo>
                    <a:pt x="975" y="38"/>
                  </a:lnTo>
                  <a:lnTo>
                    <a:pt x="981" y="41"/>
                  </a:lnTo>
                  <a:lnTo>
                    <a:pt x="1003" y="49"/>
                  </a:lnTo>
                  <a:lnTo>
                    <a:pt x="1007" y="51"/>
                  </a:lnTo>
                  <a:lnTo>
                    <a:pt x="1016" y="54"/>
                  </a:lnTo>
                  <a:lnTo>
                    <a:pt x="1025" y="59"/>
                  </a:lnTo>
                  <a:lnTo>
                    <a:pt x="1026" y="59"/>
                  </a:lnTo>
                  <a:lnTo>
                    <a:pt x="1027" y="60"/>
                  </a:lnTo>
                  <a:lnTo>
                    <a:pt x="1036" y="64"/>
                  </a:lnTo>
                  <a:lnTo>
                    <a:pt x="1043" y="67"/>
                  </a:lnTo>
                  <a:lnTo>
                    <a:pt x="1045" y="69"/>
                  </a:lnTo>
                  <a:lnTo>
                    <a:pt x="1047" y="70"/>
                  </a:lnTo>
                  <a:lnTo>
                    <a:pt x="1054" y="73"/>
                  </a:lnTo>
                  <a:lnTo>
                    <a:pt x="1060" y="77"/>
                  </a:lnTo>
                  <a:lnTo>
                    <a:pt x="1061" y="78"/>
                  </a:lnTo>
                  <a:lnTo>
                    <a:pt x="1062" y="80"/>
                  </a:lnTo>
                  <a:lnTo>
                    <a:pt x="1068" y="83"/>
                  </a:lnTo>
                  <a:lnTo>
                    <a:pt x="1072" y="86"/>
                  </a:lnTo>
                  <a:lnTo>
                    <a:pt x="1074" y="88"/>
                  </a:lnTo>
                  <a:lnTo>
                    <a:pt x="1079" y="92"/>
                  </a:lnTo>
                  <a:lnTo>
                    <a:pt x="1083" y="95"/>
                  </a:lnTo>
                  <a:lnTo>
                    <a:pt x="1084" y="96"/>
                  </a:lnTo>
                  <a:lnTo>
                    <a:pt x="1085" y="96"/>
                  </a:lnTo>
                  <a:lnTo>
                    <a:pt x="1089" y="100"/>
                  </a:lnTo>
                  <a:lnTo>
                    <a:pt x="1091" y="104"/>
                  </a:lnTo>
                  <a:lnTo>
                    <a:pt x="1093" y="104"/>
                  </a:lnTo>
                  <a:lnTo>
                    <a:pt x="1093" y="105"/>
                  </a:lnTo>
                  <a:lnTo>
                    <a:pt x="1095" y="107"/>
                  </a:lnTo>
                  <a:lnTo>
                    <a:pt x="1096" y="110"/>
                  </a:lnTo>
                  <a:lnTo>
                    <a:pt x="1097" y="111"/>
                  </a:lnTo>
                  <a:lnTo>
                    <a:pt x="1097" y="111"/>
                  </a:lnTo>
                  <a:lnTo>
                    <a:pt x="1099" y="113"/>
                  </a:lnTo>
                  <a:lnTo>
                    <a:pt x="1100" y="116"/>
                  </a:lnTo>
                  <a:lnTo>
                    <a:pt x="1101" y="124"/>
                  </a:lnTo>
                  <a:lnTo>
                    <a:pt x="1097" y="130"/>
                  </a:lnTo>
                  <a:lnTo>
                    <a:pt x="1090" y="133"/>
                  </a:lnTo>
                  <a:lnTo>
                    <a:pt x="1081" y="133"/>
                  </a:lnTo>
                  <a:lnTo>
                    <a:pt x="1064" y="128"/>
                  </a:lnTo>
                  <a:lnTo>
                    <a:pt x="1043" y="123"/>
                  </a:lnTo>
                  <a:lnTo>
                    <a:pt x="1018" y="117"/>
                  </a:lnTo>
                  <a:lnTo>
                    <a:pt x="990" y="111"/>
                  </a:lnTo>
                  <a:lnTo>
                    <a:pt x="958" y="105"/>
                  </a:lnTo>
                  <a:lnTo>
                    <a:pt x="926" y="101"/>
                  </a:lnTo>
                  <a:lnTo>
                    <a:pt x="891" y="99"/>
                  </a:lnTo>
                  <a:lnTo>
                    <a:pt x="856" y="100"/>
                  </a:lnTo>
                  <a:lnTo>
                    <a:pt x="819" y="104"/>
                  </a:lnTo>
                  <a:lnTo>
                    <a:pt x="793" y="111"/>
                  </a:lnTo>
                  <a:lnTo>
                    <a:pt x="772" y="121"/>
                  </a:lnTo>
                  <a:lnTo>
                    <a:pt x="755" y="132"/>
                  </a:lnTo>
                  <a:lnTo>
                    <a:pt x="743" y="145"/>
                  </a:lnTo>
                  <a:lnTo>
                    <a:pt x="735" y="161"/>
                  </a:lnTo>
                  <a:lnTo>
                    <a:pt x="730" y="176"/>
                  </a:lnTo>
                  <a:lnTo>
                    <a:pt x="729" y="192"/>
                  </a:lnTo>
                  <a:lnTo>
                    <a:pt x="730" y="209"/>
                  </a:lnTo>
                  <a:lnTo>
                    <a:pt x="735" y="223"/>
                  </a:lnTo>
                  <a:lnTo>
                    <a:pt x="741" y="239"/>
                  </a:lnTo>
                  <a:lnTo>
                    <a:pt x="748" y="252"/>
                  </a:lnTo>
                  <a:lnTo>
                    <a:pt x="749" y="254"/>
                  </a:lnTo>
                  <a:lnTo>
                    <a:pt x="749" y="255"/>
                  </a:lnTo>
                  <a:lnTo>
                    <a:pt x="754" y="263"/>
                  </a:lnTo>
                  <a:lnTo>
                    <a:pt x="760" y="274"/>
                  </a:lnTo>
                  <a:lnTo>
                    <a:pt x="767" y="289"/>
                  </a:lnTo>
                  <a:lnTo>
                    <a:pt x="776" y="304"/>
                  </a:lnTo>
                  <a:lnTo>
                    <a:pt x="785" y="323"/>
                  </a:lnTo>
                  <a:lnTo>
                    <a:pt x="795" y="341"/>
                  </a:lnTo>
                  <a:lnTo>
                    <a:pt x="804" y="358"/>
                  </a:lnTo>
                  <a:lnTo>
                    <a:pt x="812" y="373"/>
                  </a:lnTo>
                  <a:lnTo>
                    <a:pt x="819" y="388"/>
                  </a:lnTo>
                  <a:lnTo>
                    <a:pt x="825" y="399"/>
                  </a:lnTo>
                  <a:lnTo>
                    <a:pt x="829" y="406"/>
                  </a:lnTo>
                  <a:lnTo>
                    <a:pt x="830" y="408"/>
                  </a:lnTo>
                  <a:lnTo>
                    <a:pt x="823" y="420"/>
                  </a:lnTo>
                  <a:lnTo>
                    <a:pt x="812" y="434"/>
                  </a:lnTo>
                  <a:lnTo>
                    <a:pt x="831" y="462"/>
                  </a:lnTo>
                  <a:lnTo>
                    <a:pt x="854" y="493"/>
                  </a:lnTo>
                  <a:lnTo>
                    <a:pt x="881" y="528"/>
                  </a:lnTo>
                  <a:lnTo>
                    <a:pt x="910" y="567"/>
                  </a:lnTo>
                  <a:lnTo>
                    <a:pt x="943" y="607"/>
                  </a:lnTo>
                  <a:lnTo>
                    <a:pt x="977" y="648"/>
                  </a:lnTo>
                  <a:lnTo>
                    <a:pt x="1013" y="691"/>
                  </a:lnTo>
                  <a:lnTo>
                    <a:pt x="1051" y="734"/>
                  </a:lnTo>
                  <a:lnTo>
                    <a:pt x="1090" y="777"/>
                  </a:lnTo>
                  <a:lnTo>
                    <a:pt x="1131" y="819"/>
                  </a:lnTo>
                  <a:lnTo>
                    <a:pt x="1172" y="861"/>
                  </a:lnTo>
                  <a:lnTo>
                    <a:pt x="1214" y="899"/>
                  </a:lnTo>
                  <a:lnTo>
                    <a:pt x="1228" y="897"/>
                  </a:lnTo>
                  <a:lnTo>
                    <a:pt x="1243" y="903"/>
                  </a:lnTo>
                  <a:lnTo>
                    <a:pt x="1247" y="905"/>
                  </a:lnTo>
                  <a:lnTo>
                    <a:pt x="1249" y="908"/>
                  </a:lnTo>
                  <a:lnTo>
                    <a:pt x="1251" y="909"/>
                  </a:lnTo>
                  <a:lnTo>
                    <a:pt x="1217" y="942"/>
                  </a:lnTo>
                  <a:lnTo>
                    <a:pt x="1181" y="978"/>
                  </a:lnTo>
                  <a:lnTo>
                    <a:pt x="1142" y="1017"/>
                  </a:lnTo>
                  <a:lnTo>
                    <a:pt x="1101" y="1056"/>
                  </a:lnTo>
                  <a:lnTo>
                    <a:pt x="1059" y="1100"/>
                  </a:lnTo>
                  <a:lnTo>
                    <a:pt x="1056" y="1096"/>
                  </a:lnTo>
                  <a:lnTo>
                    <a:pt x="1054" y="1092"/>
                  </a:lnTo>
                  <a:lnTo>
                    <a:pt x="1051" y="1089"/>
                  </a:lnTo>
                  <a:lnTo>
                    <a:pt x="1045" y="1077"/>
                  </a:lnTo>
                  <a:lnTo>
                    <a:pt x="1044" y="1066"/>
                  </a:lnTo>
                  <a:lnTo>
                    <a:pt x="1048" y="1055"/>
                  </a:lnTo>
                  <a:lnTo>
                    <a:pt x="1012" y="1012"/>
                  </a:lnTo>
                  <a:lnTo>
                    <a:pt x="974" y="968"/>
                  </a:lnTo>
                  <a:lnTo>
                    <a:pt x="935" y="926"/>
                  </a:lnTo>
                  <a:lnTo>
                    <a:pt x="896" y="885"/>
                  </a:lnTo>
                  <a:lnTo>
                    <a:pt x="854" y="845"/>
                  </a:lnTo>
                  <a:lnTo>
                    <a:pt x="815" y="806"/>
                  </a:lnTo>
                  <a:lnTo>
                    <a:pt x="776" y="769"/>
                  </a:lnTo>
                  <a:lnTo>
                    <a:pt x="738" y="735"/>
                  </a:lnTo>
                  <a:lnTo>
                    <a:pt x="702" y="703"/>
                  </a:lnTo>
                  <a:lnTo>
                    <a:pt x="669" y="674"/>
                  </a:lnTo>
                  <a:lnTo>
                    <a:pt x="639" y="650"/>
                  </a:lnTo>
                  <a:lnTo>
                    <a:pt x="613" y="628"/>
                  </a:lnTo>
                  <a:lnTo>
                    <a:pt x="602" y="637"/>
                  </a:lnTo>
                  <a:lnTo>
                    <a:pt x="594" y="644"/>
                  </a:lnTo>
                  <a:lnTo>
                    <a:pt x="590" y="648"/>
                  </a:lnTo>
                  <a:lnTo>
                    <a:pt x="587" y="64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79"/>
                  </a:lnTo>
                  <a:lnTo>
                    <a:pt x="471" y="580"/>
                  </a:lnTo>
                  <a:lnTo>
                    <a:pt x="471" y="580"/>
                  </a:lnTo>
                  <a:lnTo>
                    <a:pt x="441" y="578"/>
                  </a:lnTo>
                  <a:lnTo>
                    <a:pt x="416" y="578"/>
                  </a:lnTo>
                  <a:lnTo>
                    <a:pt x="393" y="583"/>
                  </a:lnTo>
                  <a:lnTo>
                    <a:pt x="373" y="591"/>
                  </a:lnTo>
                  <a:lnTo>
                    <a:pt x="357" y="604"/>
                  </a:lnTo>
                  <a:lnTo>
                    <a:pt x="345" y="622"/>
                  </a:lnTo>
                  <a:lnTo>
                    <a:pt x="336" y="645"/>
                  </a:lnTo>
                  <a:lnTo>
                    <a:pt x="330" y="676"/>
                  </a:lnTo>
                  <a:lnTo>
                    <a:pt x="327" y="689"/>
                  </a:lnTo>
                  <a:lnTo>
                    <a:pt x="321" y="699"/>
                  </a:lnTo>
                  <a:lnTo>
                    <a:pt x="240" y="793"/>
                  </a:lnTo>
                  <a:lnTo>
                    <a:pt x="228" y="799"/>
                  </a:lnTo>
                  <a:lnTo>
                    <a:pt x="212" y="803"/>
                  </a:lnTo>
                  <a:lnTo>
                    <a:pt x="193" y="804"/>
                  </a:lnTo>
                  <a:lnTo>
                    <a:pt x="171" y="801"/>
                  </a:lnTo>
                  <a:lnTo>
                    <a:pt x="148" y="794"/>
                  </a:lnTo>
                  <a:lnTo>
                    <a:pt x="127" y="782"/>
                  </a:lnTo>
                  <a:lnTo>
                    <a:pt x="107" y="766"/>
                  </a:lnTo>
                  <a:lnTo>
                    <a:pt x="32" y="686"/>
                  </a:lnTo>
                  <a:lnTo>
                    <a:pt x="18" y="666"/>
                  </a:lnTo>
                  <a:lnTo>
                    <a:pt x="7" y="643"/>
                  </a:lnTo>
                  <a:lnTo>
                    <a:pt x="1" y="620"/>
                  </a:lnTo>
                  <a:lnTo>
                    <a:pt x="0" y="598"/>
                  </a:lnTo>
                  <a:lnTo>
                    <a:pt x="2" y="579"/>
                  </a:lnTo>
                  <a:lnTo>
                    <a:pt x="7" y="563"/>
                  </a:lnTo>
                  <a:lnTo>
                    <a:pt x="14" y="552"/>
                  </a:lnTo>
                  <a:lnTo>
                    <a:pt x="114" y="479"/>
                  </a:lnTo>
                  <a:lnTo>
                    <a:pt x="124" y="472"/>
                  </a:lnTo>
                  <a:lnTo>
                    <a:pt x="137" y="471"/>
                  </a:lnTo>
                  <a:lnTo>
                    <a:pt x="136" y="469"/>
                  </a:lnTo>
                  <a:lnTo>
                    <a:pt x="165" y="468"/>
                  </a:lnTo>
                  <a:lnTo>
                    <a:pt x="188" y="462"/>
                  </a:lnTo>
                  <a:lnTo>
                    <a:pt x="206" y="453"/>
                  </a:lnTo>
                  <a:lnTo>
                    <a:pt x="221" y="441"/>
                  </a:lnTo>
                  <a:lnTo>
                    <a:pt x="232" y="425"/>
                  </a:lnTo>
                  <a:lnTo>
                    <a:pt x="239" y="406"/>
                  </a:lnTo>
                  <a:lnTo>
                    <a:pt x="243" y="383"/>
                  </a:lnTo>
                  <a:lnTo>
                    <a:pt x="244" y="356"/>
                  </a:lnTo>
                  <a:lnTo>
                    <a:pt x="244" y="348"/>
                  </a:lnTo>
                  <a:lnTo>
                    <a:pt x="244" y="338"/>
                  </a:lnTo>
                  <a:lnTo>
                    <a:pt x="244" y="338"/>
                  </a:lnTo>
                  <a:lnTo>
                    <a:pt x="246" y="336"/>
                  </a:lnTo>
                  <a:lnTo>
                    <a:pt x="252" y="330"/>
                  </a:lnTo>
                  <a:lnTo>
                    <a:pt x="261" y="320"/>
                  </a:lnTo>
                  <a:lnTo>
                    <a:pt x="273" y="308"/>
                  </a:lnTo>
                  <a:lnTo>
                    <a:pt x="287" y="294"/>
                  </a:lnTo>
                  <a:lnTo>
                    <a:pt x="304" y="278"/>
                  </a:lnTo>
                  <a:lnTo>
                    <a:pt x="316" y="266"/>
                  </a:lnTo>
                  <a:lnTo>
                    <a:pt x="332" y="251"/>
                  </a:lnTo>
                  <a:lnTo>
                    <a:pt x="350" y="233"/>
                  </a:lnTo>
                  <a:lnTo>
                    <a:pt x="378" y="208"/>
                  </a:lnTo>
                  <a:lnTo>
                    <a:pt x="407" y="180"/>
                  </a:lnTo>
                  <a:lnTo>
                    <a:pt x="436" y="153"/>
                  </a:lnTo>
                  <a:lnTo>
                    <a:pt x="465" y="128"/>
                  </a:lnTo>
                  <a:lnTo>
                    <a:pt x="494" y="104"/>
                  </a:lnTo>
                  <a:lnTo>
                    <a:pt x="519" y="83"/>
                  </a:lnTo>
                  <a:lnTo>
                    <a:pt x="544" y="65"/>
                  </a:lnTo>
                  <a:lnTo>
                    <a:pt x="564" y="51"/>
                  </a:lnTo>
                  <a:lnTo>
                    <a:pt x="565" y="49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602" y="31"/>
                  </a:lnTo>
                  <a:lnTo>
                    <a:pt x="636" y="18"/>
                  </a:lnTo>
                  <a:lnTo>
                    <a:pt x="672" y="8"/>
                  </a:lnTo>
                  <a:lnTo>
                    <a:pt x="711" y="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Summary of key TPO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-Template-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D724075-4D59-4E6F-9924-6123CAB03790}" vid="{333EB347-DF9C-4468-A6F0-65FA386B5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876</Words>
  <Application>Microsoft Office PowerPoint</Application>
  <PresentationFormat>Widescreen</PresentationFormat>
  <Paragraphs>233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Narrow</vt:lpstr>
      <vt:lpstr>Calibri</vt:lpstr>
      <vt:lpstr>Presentation-Template-2016</vt:lpstr>
      <vt:lpstr>Woodside TPO</vt:lpstr>
      <vt:lpstr>TPO in review</vt:lpstr>
      <vt:lpstr> Major Goals of a TCoE</vt:lpstr>
      <vt:lpstr>PowerPoint Presentation</vt:lpstr>
      <vt:lpstr>The TPO in numbers</vt:lpstr>
      <vt:lpstr>The TPO in your words</vt:lpstr>
      <vt:lpstr>TPO Criterion</vt:lpstr>
      <vt:lpstr>Summary of key TPO findings</vt:lpstr>
      <vt:lpstr>Summary of key TPO findings</vt:lpstr>
      <vt:lpstr>Summary of key TPO findings</vt:lpstr>
      <vt:lpstr>Key Recommendations</vt:lpstr>
      <vt:lpstr>Key Recommendations</vt:lpstr>
      <vt:lpstr>Implementation Activities</vt:lpstr>
      <vt:lpstr>Implementation Activities</vt:lpstr>
      <vt:lpstr>PowerPoint Presentation</vt:lpstr>
      <vt:lpstr>PowerPoint Presentation</vt:lpstr>
      <vt:lpstr>Your Feedback is 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Woodside TPO – Initial findings</dc:title>
  <dc:creator>Jason Stannage</dc:creator>
  <cp:lastModifiedBy>Jason Stannage</cp:lastModifiedBy>
  <cp:revision>46</cp:revision>
  <dcterms:modified xsi:type="dcterms:W3CDTF">2018-02-16T06:18:38Z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454DB438-DB40-46A1-B6AD-3482D39D4247</vt:lpwstr>
  </property>
  <property fmtid="{D5CDD505-2E9C-101B-9397-08002B2CF9AE}" pid="3" name="ArticulatePath">
    <vt:lpwstr>2106 new template</vt:lpwstr>
  </property>
</Properties>
</file>