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6327"/>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Human Activity Recognization Using Resnet34</a:t>
            </a:r>
            <a:br>
              <a:rPr lang="en-US" b="1" dirty="0"/>
            </a:br>
            <a:endParaRPr lang="en-US" sz="1200" b="1" dirty="0"/>
          </a:p>
        </p:txBody>
      </p:sp>
      <p:sp>
        <p:nvSpPr>
          <p:cNvPr id="3" name="Title 1"/>
          <p:cNvSpPr>
            <a:spLocks noGrp="1"/>
          </p:cNvSpPr>
          <p:nvPr/>
        </p:nvSpPr>
        <p:spPr>
          <a:xfrm>
            <a:off x="1282065" y="4777740"/>
            <a:ext cx="8825865" cy="128206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1200" b="1" dirty="0"/>
          </a:p>
        </p:txBody>
      </p:sp>
      <p:sp>
        <p:nvSpPr>
          <p:cNvPr id="8" name="Title 1"/>
          <p:cNvSpPr>
            <a:spLocks noGrp="1"/>
          </p:cNvSpPr>
          <p:nvPr/>
        </p:nvSpPr>
        <p:spPr>
          <a:xfrm>
            <a:off x="1282065" y="4777105"/>
            <a:ext cx="8825865" cy="128270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b="1" dirty="0"/>
              <a:t>Pankaj Gope</a:t>
            </a:r>
            <a:endParaRPr lang="en-US" sz="2400" b="1" dirty="0"/>
          </a:p>
          <a:p>
            <a:pPr algn="r"/>
            <a:r>
              <a:rPr lang="en-US" sz="2400" b="1" dirty="0"/>
              <a:t>Rahil Parmar</a:t>
            </a:r>
            <a:endParaRPr lang="en-US" sz="2400" b="1" dirty="0"/>
          </a:p>
          <a:p>
            <a:pPr algn="r"/>
            <a:r>
              <a:rPr lang="en-US" sz="2400" b="1" dirty="0"/>
              <a:t>\\Tarun Rana</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b="1" dirty="0"/>
          </a:p>
        </p:txBody>
      </p:sp>
      <p:sp>
        <p:nvSpPr>
          <p:cNvPr id="3" name="Content Placeholder 2"/>
          <p:cNvSpPr>
            <a:spLocks noGrp="1"/>
          </p:cNvSpPr>
          <p:nvPr>
            <p:ph idx="1"/>
          </p:nvPr>
        </p:nvSpPr>
        <p:spPr/>
        <p:txBody>
          <a:bodyPr>
            <a:normAutofit lnSpcReduction="10000"/>
          </a:bodyPr>
          <a:lstStyle/>
          <a:p>
            <a:r>
              <a:rPr lang="en-US" dirty="0"/>
              <a:t>Human activity recognition has gained a wide range of attention in the past few decades.</a:t>
            </a:r>
            <a:endParaRPr lang="en-US" dirty="0"/>
          </a:p>
          <a:p>
            <a:r>
              <a:rPr lang="en-US" dirty="0"/>
              <a:t>The data collected through activity monitoring can be used in several places like safe driving, controlling the crime rates, taking suitable actions during medical treatment and many more.</a:t>
            </a:r>
            <a:endParaRPr lang="en-US" dirty="0"/>
          </a:p>
          <a:p>
            <a:r>
              <a:rPr lang="en-US" dirty="0"/>
              <a:t>The data can be collected through various sources like accelerometer, sensors, images or video frames.</a:t>
            </a:r>
            <a:endParaRPr lang="en-US" dirty="0"/>
          </a:p>
          <a:p>
            <a:r>
              <a:rPr lang="en-US" dirty="0"/>
              <a:t>Resnet consists of two convolutional layers, and each layer is followed by batch normalization and a rectified linear unit (ReLu). </a:t>
            </a:r>
            <a:endParaRPr lang="en-US" dirty="0"/>
          </a:p>
          <a:p>
            <a:r>
              <a:rPr lang="en-US" dirty="0">
                <a:sym typeface="+mn-ea"/>
              </a:rPr>
              <a:t>This project is made with a perspective of Recognising Human Activities. The human activity recognition model was trained on Kinetics 400 Dataset. (resnet-34_kinetics.onnx)</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0131" y="2499958"/>
            <a:ext cx="9404723" cy="1400530"/>
          </a:xfrm>
        </p:spPr>
        <p:txBody>
          <a:bodyPr/>
          <a:p>
            <a:pPr algn="ctr"/>
            <a:r>
              <a:rPr lang="en-US" sz="8800"/>
              <a:t>DEMO</a:t>
            </a:r>
            <a:endParaRPr lang="en-US" sz="8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b="1" dirty="0"/>
          </a:p>
        </p:txBody>
      </p:sp>
      <p:sp>
        <p:nvSpPr>
          <p:cNvPr id="3" name="Content Placeholder 2"/>
          <p:cNvSpPr>
            <a:spLocks noGrp="1"/>
          </p:cNvSpPr>
          <p:nvPr>
            <p:ph idx="1"/>
          </p:nvPr>
        </p:nvSpPr>
        <p:spPr/>
        <p:txBody>
          <a:bodyPr/>
          <a:lstStyle/>
          <a:p>
            <a:r>
              <a:rPr lang="en-US" dirty="0"/>
              <a:t>In this project the process of activity recognition is discussed and different methods of activity recognition are compared. </a:t>
            </a:r>
            <a:endParaRPr lang="en-US" dirty="0"/>
          </a:p>
          <a:p>
            <a:r>
              <a:rPr lang="en-US" dirty="0"/>
              <a:t>It is seen how deep learning models allow learning from simple to complex features due its layer-by-layer structure.</a:t>
            </a:r>
            <a:endParaRPr lang="en-US" dirty="0"/>
          </a:p>
          <a:p>
            <a:r>
              <a:rPr lang="en-US" dirty="0"/>
              <a:t>There are a lot of challenges like recognition of complex as well as simultaneous activities. Activities like walking while listening to music, singing while dancing are known as simultaneous activities. These activities become confusing and difficult to recognize.</a:t>
            </a:r>
            <a:endParaRPr lang="en-US" dirty="0"/>
          </a:p>
          <a:p>
            <a:r>
              <a:rPr lang="en-US" dirty="0"/>
              <a:t>The most important feature of such a method is automatic learning features from huge amounts of data. Kinetic dataset is used which provides a satisfactory accuracy level in order to derive almost 400 classes of human 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For further work, usage of a dataset with more than 400 activities could be made in order to increase the level of accuracy and make the system more flexible.</a:t>
            </a:r>
            <a:endParaRPr lang="en-US"/>
          </a:p>
        </p:txBody>
      </p:sp>
      <p:sp>
        <p:nvSpPr>
          <p:cNvPr id="4" name="Title 3"/>
          <p:cNvSpPr>
            <a:spLocks noGrp="1"/>
          </p:cNvSpPr>
          <p:nvPr>
            <p:ph type="title"/>
          </p:nvPr>
        </p:nvSpPr>
        <p:spPr/>
        <p:txBody>
          <a:bodyPr/>
          <a:p>
            <a:r>
              <a:rPr lang="en-US" b="1" dirty="0"/>
              <a:t>Future Scope</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1689</Words>
  <Application>WPS Writer</Application>
  <PresentationFormat>Widescreen</PresentationFormat>
  <Paragraphs>29</Paragraphs>
  <Slides>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SimSun</vt:lpstr>
      <vt:lpstr>Wingdings</vt:lpstr>
      <vt:lpstr>Wingdings 3</vt:lpstr>
      <vt:lpstr>Arial</vt:lpstr>
      <vt:lpstr>Century Gothic</vt:lpstr>
      <vt:lpstr>苹方-简</vt:lpstr>
      <vt:lpstr>Microsoft YaHei</vt:lpstr>
      <vt:lpstr>汉仪旗黑</vt:lpstr>
      <vt:lpstr>Arial Unicode MS</vt:lpstr>
      <vt:lpstr>Calibri</vt:lpstr>
      <vt:lpstr>Helvetica Neue</vt:lpstr>
      <vt:lpstr>宋体-简</vt:lpstr>
      <vt:lpstr>Ion</vt:lpstr>
      <vt:lpstr>Human Activity Recognization Using Resnet34 </vt:lpstr>
      <vt:lpstr>Introduction </vt:lpstr>
      <vt:lpstr>PowerPoint 演示文稿</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BnB </dc:title>
  <dc:creator>Gope, Pankaj Venkat</dc:creator>
  <cp:lastModifiedBy>pankajgope</cp:lastModifiedBy>
  <cp:revision>3</cp:revision>
  <dcterms:created xsi:type="dcterms:W3CDTF">2022-08-10T07:58:41Z</dcterms:created>
  <dcterms:modified xsi:type="dcterms:W3CDTF">2022-08-10T07:58:41Z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1033-4.3.0.7580</vt:lpwstr>
  </property>
</Properties>
</file>