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6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8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3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156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3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17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1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95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3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9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5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964FEC-543A-4F82-A2B5-EC61DB321D0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A4A7-720B-451A-922A-9EF7C55EC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50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F6D7C-7126-48E5-82D6-6A020E17A6F1}"/>
              </a:ext>
            </a:extLst>
          </p:cNvPr>
          <p:cNvSpPr/>
          <p:nvPr/>
        </p:nvSpPr>
        <p:spPr>
          <a:xfrm>
            <a:off x="537882" y="2122799"/>
            <a:ext cx="103542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>
                <a:solidFill>
                  <a:srgbClr val="00B050"/>
                </a:solidFill>
              </a:rPr>
              <a:t>I have utilized SQL queries to solve the questions that are related to Pizza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E96EE-63F7-43B5-872E-EF201C32598E}"/>
              </a:ext>
            </a:extLst>
          </p:cNvPr>
          <p:cNvSpPr txBox="1"/>
          <p:nvPr/>
        </p:nvSpPr>
        <p:spPr>
          <a:xfrm>
            <a:off x="717176" y="5271247"/>
            <a:ext cx="4554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Pankaj Kumar</a:t>
            </a:r>
          </a:p>
        </p:txBody>
      </p:sp>
    </p:spTree>
    <p:extLst>
      <p:ext uri="{BB962C8B-B14F-4D97-AF65-F5344CB8AC3E}">
        <p14:creationId xmlns:p14="http://schemas.microsoft.com/office/powerpoint/2010/main" val="163015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47FF-96CB-4587-B37C-04F5374A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19349"/>
          </a:xfrm>
        </p:spPr>
        <p:txBody>
          <a:bodyPr/>
          <a:lstStyle/>
          <a:p>
            <a:r>
              <a:rPr lang="en-IN" sz="1400" dirty="0"/>
              <a:t>Question 10: </a:t>
            </a:r>
            <a:r>
              <a:rPr lang="en-GB" sz="1400" dirty="0"/>
              <a:t>Group the orders by date and calculate the average number of pizzas ordered per day.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570EB-725E-44A4-98F5-C00484F0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9" y="872067"/>
            <a:ext cx="9621593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2569B-9676-480A-A606-4E2B91BE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9" y="2885914"/>
            <a:ext cx="233395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04F7-4762-4F5B-A37B-B07A71CA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Question 11. Determine the top 3 most ordered pizza types based on revenue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474B8-36D3-41C5-B98C-0EA0F103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25" y="1497766"/>
            <a:ext cx="10554408" cy="3421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1DC62-2FBD-4561-8973-9B9D0032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5" y="4919133"/>
            <a:ext cx="278168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9D93-1784-4593-A1FF-B7FA4213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93949"/>
          </a:xfrm>
        </p:spPr>
        <p:txBody>
          <a:bodyPr/>
          <a:lstStyle/>
          <a:p>
            <a:r>
              <a:rPr lang="en-IN" sz="2000" dirty="0"/>
              <a:t>Question 12: </a:t>
            </a:r>
            <a:r>
              <a:rPr lang="en-GB" sz="2000" dirty="0"/>
              <a:t>Analyse the cumulative revenue generated over time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64AE2-3B1B-48BA-B95C-0AC8F7C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1" y="846667"/>
            <a:ext cx="7964011" cy="3477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866C8-5919-4546-A40C-A007560E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1" y="4465509"/>
            <a:ext cx="227679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91B-75E8-41E3-9E3D-606C6A44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en-IN" sz="1800" dirty="0"/>
              <a:t>Question 13: </a:t>
            </a:r>
            <a:r>
              <a:rPr lang="en-GB" sz="1800" dirty="0"/>
              <a:t>Determine the top 3 most ordered pizza types based on revenue for each pizza category.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F467F-4764-4932-89A4-61BC91B0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97" y="1143000"/>
            <a:ext cx="9135750" cy="3852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A22B7-852A-4D73-A4BF-ABD82AA3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7" y="4995333"/>
            <a:ext cx="2857899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1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A18F-8544-4B94-AAC1-3D203259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1: Retrieve the total number of orders placed.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56D5-4350-4A30-9B0C-0E89B4E4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4014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SELECT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</a:t>
            </a:r>
            <a:r>
              <a:rPr lang="en-GB" dirty="0"/>
              <a:t>(</a:t>
            </a:r>
            <a:r>
              <a:rPr lang="en-GB" dirty="0" err="1"/>
              <a:t>Order_id</a:t>
            </a:r>
            <a:r>
              <a:rPr lang="en-GB" dirty="0"/>
              <a:t>) AS </a:t>
            </a:r>
            <a:r>
              <a:rPr lang="en-GB" dirty="0" err="1"/>
              <a:t>total_orders</a:t>
            </a:r>
            <a:endParaRPr lang="en-GB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FROM</a:t>
            </a:r>
          </a:p>
          <a:p>
            <a:pPr marL="457200" lvl="1" indent="0">
              <a:buNone/>
            </a:pPr>
            <a:r>
              <a:rPr lang="en-IN" dirty="0"/>
              <a:t>orders;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0987C-1964-40A9-9A64-5225C4CD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267" y="4115197"/>
            <a:ext cx="2700865" cy="248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7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2DAA-0758-4776-9634-6ECC3966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83222" cy="1062815"/>
          </a:xfrm>
        </p:spPr>
        <p:txBody>
          <a:bodyPr/>
          <a:lstStyle/>
          <a:p>
            <a:r>
              <a:rPr lang="en-GB" sz="3200" dirty="0"/>
              <a:t>Question 2: Calculate the total revenue generated from pizza sales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56734C-79CB-4A62-BAA3-A86506BA1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364" y="1728326"/>
            <a:ext cx="9475835" cy="282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98794-1BEB-41C2-BE54-68E3EE3D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4" y="4770439"/>
            <a:ext cx="128605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7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130A-2590-4A83-A21A-527710CA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3: Identify the highest-priced pizzas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B12C00-4AF1-4D3B-92CC-8FA908446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580" y="2023895"/>
            <a:ext cx="8947150" cy="2810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BF0F3-CE77-4F4C-9CE1-C5481503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0" y="4834105"/>
            <a:ext cx="210531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8DB-F676-4158-A5C1-7D4FE027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7882"/>
          </a:xfrm>
        </p:spPr>
        <p:txBody>
          <a:bodyPr/>
          <a:lstStyle/>
          <a:p>
            <a:r>
              <a:rPr lang="en-IN" sz="2400" dirty="0"/>
              <a:t>Question 4: </a:t>
            </a:r>
            <a:r>
              <a:rPr lang="en-GB" sz="2400" dirty="0"/>
              <a:t>Identify the most common pizza size ordered.</a:t>
            </a:r>
            <a:endParaRPr lang="en-IN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ECD4CF-E0C7-4B48-BCA2-7AC2778C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649" y="990600"/>
            <a:ext cx="8815813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B07F8-B873-4EE7-B294-D5785331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49" y="5190892"/>
            <a:ext cx="254353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F7DB-DB84-433F-A085-55443F73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20289" cy="529416"/>
          </a:xfrm>
        </p:spPr>
        <p:txBody>
          <a:bodyPr/>
          <a:lstStyle/>
          <a:p>
            <a:r>
              <a:rPr lang="en-IN" sz="2000" dirty="0"/>
              <a:t>Question 6: </a:t>
            </a:r>
            <a:r>
              <a:rPr lang="en-GB" sz="2000" dirty="0"/>
              <a:t>List the top 5 most ordered pizza types along with their quantities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ABD61D-3530-467C-ACF5-33C17D0F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80" y="876018"/>
            <a:ext cx="9697803" cy="4039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098E9-B939-40E3-9451-44502A69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0" y="4915182"/>
            <a:ext cx="285789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9466-2D3B-4300-8469-1DCE141A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1015"/>
          </a:xfrm>
        </p:spPr>
        <p:txBody>
          <a:bodyPr/>
          <a:lstStyle/>
          <a:p>
            <a:r>
              <a:rPr lang="en-IN" sz="1600" dirty="0"/>
              <a:t>Question 7: </a:t>
            </a:r>
            <a:r>
              <a:rPr lang="en-GB" sz="1600" dirty="0"/>
              <a:t>join the necessary tables to find the total quantity for each pizza category ordered.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72992-78CC-4939-9D08-B0BE7705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4" y="989264"/>
            <a:ext cx="9686034" cy="3982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D66729-A019-4481-876A-D0556D3C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34" y="4971270"/>
            <a:ext cx="179095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4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EC8E-77B1-4AFE-91AF-6C67FD3C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78615"/>
          </a:xfrm>
        </p:spPr>
        <p:txBody>
          <a:bodyPr/>
          <a:lstStyle/>
          <a:p>
            <a:r>
              <a:rPr lang="en-IN" sz="2000" dirty="0"/>
              <a:t>Question 8: </a:t>
            </a:r>
            <a:r>
              <a:rPr lang="en-GB" sz="2000" dirty="0"/>
              <a:t>determine the distribution of orders by hour of the day.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F438F-8680-4EE2-9AED-29B9DAEE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74" y="1038178"/>
            <a:ext cx="8002117" cy="666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46273-DA86-4265-936E-1A876A6F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74" y="1983159"/>
            <a:ext cx="265784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3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55D-EA96-455F-88B7-4EC7C84E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19349"/>
          </a:xfrm>
        </p:spPr>
        <p:txBody>
          <a:bodyPr/>
          <a:lstStyle/>
          <a:p>
            <a:r>
              <a:rPr lang="en-IN" sz="1800" dirty="0"/>
              <a:t>Question 9: </a:t>
            </a:r>
            <a:r>
              <a:rPr lang="en-GB" sz="1800" dirty="0"/>
              <a:t>join the relevant tables to find the category wise distribution of pizzas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276C-A2EC-4F21-AA5B-2C984D6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3" y="976793"/>
            <a:ext cx="6763694" cy="704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FB9058-EB3A-4EE7-BB82-34DC5D07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53" y="2191690"/>
            <a:ext cx="220058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0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195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PowerPoint Presentation</vt:lpstr>
      <vt:lpstr>Question 1: Retrieve the total number of orders placed.</vt:lpstr>
      <vt:lpstr>Question 2: Calculate the total revenue generated from pizza sales</vt:lpstr>
      <vt:lpstr>Question 3: Identify the highest-priced pizzas</vt:lpstr>
      <vt:lpstr>Question 4: Identify the most common pizza size ordered.</vt:lpstr>
      <vt:lpstr>Question 6: List the top 5 most ordered pizza types along with their quantities</vt:lpstr>
      <vt:lpstr>Question 7: join the necessary tables to find the total quantity for each pizza category ordered.</vt:lpstr>
      <vt:lpstr>Question 8: determine the distribution of orders by hour of the day.</vt:lpstr>
      <vt:lpstr>Question 9: join the relevant tables to find the category wise distribution of pizzas</vt:lpstr>
      <vt:lpstr>Question 10: Group the orders by date and calculate the average number of pizzas ordered per day.</vt:lpstr>
      <vt:lpstr>Question 11. Determine the top 3 most ordered pizza types based on revenue</vt:lpstr>
      <vt:lpstr>Question 12: Analyse the cumulative revenue generated over time</vt:lpstr>
      <vt:lpstr>Question 13: Determine the top 3 most ordered pizza types based on revenue for each pizza category.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</dc:creator>
  <cp:lastModifiedBy>pankaj kumar</cp:lastModifiedBy>
  <cp:revision>5</cp:revision>
  <dcterms:created xsi:type="dcterms:W3CDTF">2024-09-10T12:36:03Z</dcterms:created>
  <dcterms:modified xsi:type="dcterms:W3CDTF">2024-09-10T13:11:17Z</dcterms:modified>
</cp:coreProperties>
</file>